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20"/>
  </p:notesMasterIdLst>
  <p:handoutMasterIdLst>
    <p:handoutMasterId r:id="rId21"/>
  </p:handoutMasterIdLst>
  <p:sldIdLst>
    <p:sldId id="283" r:id="rId4"/>
    <p:sldId id="272" r:id="rId5"/>
    <p:sldId id="278" r:id="rId6"/>
    <p:sldId id="359" r:id="rId7"/>
    <p:sldId id="281" r:id="rId8"/>
    <p:sldId id="316" r:id="rId9"/>
    <p:sldId id="337" r:id="rId10"/>
    <p:sldId id="295" r:id="rId11"/>
    <p:sldId id="291" r:id="rId12"/>
    <p:sldId id="360" r:id="rId13"/>
    <p:sldId id="365" r:id="rId14"/>
    <p:sldId id="363" r:id="rId15"/>
    <p:sldId id="364" r:id="rId16"/>
    <p:sldId id="288" r:id="rId17"/>
    <p:sldId id="361" r:id="rId18"/>
    <p:sldId id="36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32CE"/>
    <a:srgbClr val="0735F9"/>
    <a:srgbClr val="FA2F06"/>
    <a:srgbClr val="0CDEF4"/>
    <a:srgbClr val="0000FF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76" autoAdjust="0"/>
    <p:restoredTop sz="96196" autoAdjust="0"/>
  </p:normalViewPr>
  <p:slideViewPr>
    <p:cSldViewPr snapToGrid="0" showGuides="1">
      <p:cViewPr varScale="1">
        <p:scale>
          <a:sx n="74" d="100"/>
          <a:sy n="74" d="100"/>
        </p:scale>
        <p:origin x="-582" y="-90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D7CF5C2C-04CF-4049-9CAB-24DF01FF70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E0E153A-E233-4E98-A643-6CC8F8977D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05374-AB5E-4E21-8A4B-CE55966C7BBC}" type="datetimeFigureOut">
              <a:rPr lang="en-US" smtClean="0"/>
              <a:t>2/5/2021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E9D8DB4-BD42-458A-A29D-FBA986753D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E371118-AEA9-462D-A93F-C6120FABF50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9B57ED-7740-4ABC-B4ED-3BE39287CF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5212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0ED2C6-10E0-4A7C-AB22-C231623A6E8E}" type="datetimeFigureOut">
              <a:rPr lang="en-US" smtClean="0"/>
              <a:t>2/5/2021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6BA002-EE9D-4AAD-95D8-611292D92F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667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0079e967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0079e967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xmlns="" id="{4B32FE9E-0110-435E-BEDF-9C8B53840C20}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custGeom>
            <a:avLst/>
            <a:gdLst>
              <a:gd name="connsiteX0" fmla="*/ 12192001 w 12192001"/>
              <a:gd name="connsiteY0" fmla="*/ 0 h 6858000"/>
              <a:gd name="connsiteX1" fmla="*/ 3518686 w 12192001"/>
              <a:gd name="connsiteY1" fmla="*/ 0 h 6858000"/>
              <a:gd name="connsiteX2" fmla="*/ 0 w 12192001"/>
              <a:gd name="connsiteY2" fmla="*/ 3092154 h 6858000"/>
              <a:gd name="connsiteX3" fmla="*/ 0 w 12192001"/>
              <a:gd name="connsiteY3" fmla="*/ 6858000 h 6858000"/>
              <a:gd name="connsiteX4" fmla="*/ 5603032 w 12192001"/>
              <a:gd name="connsiteY4" fmla="*/ 6858000 h 6858000"/>
              <a:gd name="connsiteX5" fmla="*/ 12192001 w 12192001"/>
              <a:gd name="connsiteY5" fmla="*/ 10677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1" h="6858000">
                <a:moveTo>
                  <a:pt x="12192001" y="0"/>
                </a:moveTo>
                <a:lnTo>
                  <a:pt x="3518686" y="0"/>
                </a:lnTo>
                <a:lnTo>
                  <a:pt x="0" y="3092154"/>
                </a:lnTo>
                <a:lnTo>
                  <a:pt x="0" y="6858000"/>
                </a:lnTo>
                <a:lnTo>
                  <a:pt x="5603032" y="6858000"/>
                </a:lnTo>
                <a:lnTo>
                  <a:pt x="12192001" y="106774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4440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807968" y="0"/>
            <a:ext cx="638403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72674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C4F3E96B-F41C-466A-9F7A-C597C8A73509}"/>
              </a:ext>
            </a:extLst>
          </p:cNvPr>
          <p:cNvSpPr/>
          <p:nvPr userDrawn="1"/>
        </p:nvSpPr>
        <p:spPr>
          <a:xfrm>
            <a:off x="0" y="0"/>
            <a:ext cx="12192000" cy="17036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5A09BFC-FB6E-4A07-AC20-5CA1F5A01095}"/>
              </a:ext>
            </a:extLst>
          </p:cNvPr>
          <p:cNvSpPr/>
          <p:nvPr userDrawn="1"/>
        </p:nvSpPr>
        <p:spPr>
          <a:xfrm>
            <a:off x="0" y="5170396"/>
            <a:ext cx="12192000" cy="17036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0068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xmlns="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1962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9139162" y="1"/>
            <a:ext cx="2863562" cy="39993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4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122128" y="2870061"/>
            <a:ext cx="2863562" cy="39879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4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9139162" y="4114800"/>
            <a:ext cx="2863562" cy="274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122128" y="1"/>
            <a:ext cx="2863562" cy="27545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200832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4">
            <a:extLst>
              <a:ext uri="{FF2B5EF4-FFF2-40B4-BE49-F238E27FC236}">
                <a16:creationId xmlns:a16="http://schemas.microsoft.com/office/drawing/2014/main" xmlns="" id="{BDD51FB4-1B36-409D-899E-5B0AB0DF70DE}"/>
              </a:ext>
            </a:extLst>
          </p:cNvPr>
          <p:cNvSpPr/>
          <p:nvPr userDrawn="1"/>
        </p:nvSpPr>
        <p:spPr>
          <a:xfrm>
            <a:off x="0" y="4702631"/>
            <a:ext cx="12192000" cy="2155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xmlns="" id="{E463CCC2-FD29-4FEC-BBBB-C122D82F3C18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1393369"/>
            <a:ext cx="4060800" cy="3309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strike="noStrike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xmlns="" id="{64622F30-85C3-4FF9-A148-AF5042CF3F87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060800" y="1393369"/>
            <a:ext cx="4074310" cy="3309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strike="noStrike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xmlns="" id="{1487AD8E-D8EF-4D5C-A0EA-47B7190BA0A7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8131200" y="1393369"/>
            <a:ext cx="4060800" cy="3309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strike="noStrike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xmlns="" id="{1A5FCF1D-44E7-4881-AEE6-C04E806B84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4497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xmlns="" id="{A8672015-9EB8-4432-88B6-7F04596A16A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03383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908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xmlns="" id="{F00C50F2-81AD-4E1A-A9B1-7A68EB7994C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81869" y="1459515"/>
            <a:ext cx="2571107" cy="22953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xmlns="" id="{23B902C7-8AEF-4A99-A35E-C4E754D4ECD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050307" y="1459515"/>
            <a:ext cx="2571107" cy="22953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916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63" r:id="rId3"/>
    <p:sldLayoutId id="2147483665" r:id="rId4"/>
    <p:sldLayoutId id="2147483667" r:id="rId5"/>
    <p:sldLayoutId id="2147483669" r:id="rId6"/>
    <p:sldLayoutId id="2147483670" r:id="rId7"/>
    <p:sldLayoutId id="2147483674" r:id="rId8"/>
    <p:sldLayoutId id="214748367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14.gif"/><Relationship Id="rId7" Type="http://schemas.openxmlformats.org/officeDocument/2006/relationships/image" Target="../media/image18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gif"/><Relationship Id="rId11" Type="http://schemas.openxmlformats.org/officeDocument/2006/relationships/image" Target="../media/image22.gif"/><Relationship Id="rId5" Type="http://schemas.openxmlformats.org/officeDocument/2006/relationships/image" Target="../media/image16.gif"/><Relationship Id="rId10" Type="http://schemas.openxmlformats.org/officeDocument/2006/relationships/image" Target="../media/image21.gif"/><Relationship Id="rId4" Type="http://schemas.openxmlformats.org/officeDocument/2006/relationships/image" Target="../media/image15.jpg"/><Relationship Id="rId9" Type="http://schemas.openxmlformats.org/officeDocument/2006/relationships/image" Target="../media/image20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73926F20-DE46-48FA-9510-FF7D1ABD2A85}"/>
              </a:ext>
            </a:extLst>
          </p:cNvPr>
          <p:cNvSpPr txBox="1"/>
          <p:nvPr/>
        </p:nvSpPr>
        <p:spPr>
          <a:xfrm>
            <a:off x="1751528" y="1213271"/>
            <a:ext cx="811257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altLang="ko-KR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FINGERPRINT INTEGRATED </a:t>
            </a:r>
          </a:p>
          <a:p>
            <a:pPr algn="ctr"/>
            <a:r>
              <a:rPr lang="en-IN" altLang="ko-KR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E-HEALTH MONITORING SYSTEM USING IOT</a:t>
            </a:r>
            <a:endParaRPr lang="ko-KR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5909" y="3642009"/>
            <a:ext cx="33871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GUIDED BY</a:t>
            </a:r>
            <a:endParaRPr lang="en-IN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IN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Mr S</a:t>
            </a:r>
            <a:r>
              <a:rPr lang="en-IN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IN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Elango</a:t>
            </a:r>
            <a:endParaRPr lang="en-IN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Assistant Professor Level II</a:t>
            </a:r>
            <a:endParaRPr lang="en-IN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BIT, Sathy</a:t>
            </a:r>
            <a:r>
              <a:rPr lang="en-IN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r>
              <a:rPr lang="en-IN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endParaRPr lang="en-IN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718997" y="3642009"/>
            <a:ext cx="334850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PRESENTED BY          </a:t>
            </a:r>
          </a:p>
          <a:p>
            <a:pPr algn="just"/>
            <a:endParaRPr lang="en-IN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N.Keerthana</a:t>
            </a:r>
            <a:endParaRPr lang="en-IN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K.Lokeshwaran</a:t>
            </a:r>
            <a:endParaRPr lang="en-IN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 S.Kavin Kumar </a:t>
            </a:r>
            <a:endParaRPr lang="en-IN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T.Kaviyan</a:t>
            </a:r>
          </a:p>
          <a:p>
            <a:pPr algn="just"/>
            <a:r>
              <a:rPr lang="en-IN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M.Manimaran   </a:t>
            </a:r>
            <a:endParaRPr lang="en-IN" b="1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BE(ECE) – III YEAR           </a:t>
            </a:r>
            <a:endParaRPr lang="en-IN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62B3364-5001-41C4-B657-EBE08CF25FE9}"/>
              </a:ext>
            </a:extLst>
          </p:cNvPr>
          <p:cNvGrpSpPr/>
          <p:nvPr/>
        </p:nvGrpSpPr>
        <p:grpSpPr>
          <a:xfrm>
            <a:off x="6615000" y="3865312"/>
            <a:ext cx="1658987" cy="2138713"/>
            <a:chOff x="9006365" y="1723614"/>
            <a:chExt cx="1868586" cy="2652775"/>
          </a:xfrm>
        </p:grpSpPr>
        <p:sp>
          <p:nvSpPr>
            <p:cNvPr id="90" name="Freeform: Shape 272">
              <a:extLst>
                <a:ext uri="{FF2B5EF4-FFF2-40B4-BE49-F238E27FC236}">
                  <a16:creationId xmlns:a16="http://schemas.microsoft.com/office/drawing/2014/main" xmlns="" id="{204F8E94-76BF-4B77-B164-1C27BEE65DBB}"/>
                </a:ext>
              </a:extLst>
            </p:cNvPr>
            <p:cNvSpPr/>
            <p:nvPr/>
          </p:nvSpPr>
          <p:spPr>
            <a:xfrm>
              <a:off x="9656825" y="1723614"/>
              <a:ext cx="1052313" cy="1328427"/>
            </a:xfrm>
            <a:custGeom>
              <a:avLst/>
              <a:gdLst>
                <a:gd name="connsiteX0" fmla="*/ 1291687 w 1362409"/>
                <a:gd name="connsiteY0" fmla="*/ 708119 h 1719888"/>
                <a:gd name="connsiteX1" fmla="*/ 1337534 w 1362409"/>
                <a:gd name="connsiteY1" fmla="*/ 514033 h 1719888"/>
                <a:gd name="connsiteX2" fmla="*/ 1359693 w 1362409"/>
                <a:gd name="connsiteY2" fmla="*/ 360063 h 1719888"/>
                <a:gd name="connsiteX3" fmla="*/ 1290540 w 1362409"/>
                <a:gd name="connsiteY3" fmla="*/ 206857 h 1719888"/>
                <a:gd name="connsiteX4" fmla="*/ 1237434 w 1362409"/>
                <a:gd name="connsiteY4" fmla="*/ 146110 h 1719888"/>
                <a:gd name="connsiteX5" fmla="*/ 1217949 w 1362409"/>
                <a:gd name="connsiteY5" fmla="*/ 141525 h 1719888"/>
                <a:gd name="connsiteX6" fmla="*/ 1217185 w 1362409"/>
                <a:gd name="connsiteY6" fmla="*/ 158718 h 1719888"/>
                <a:gd name="connsiteX7" fmla="*/ 1221006 w 1362409"/>
                <a:gd name="connsiteY7" fmla="*/ 177057 h 1719888"/>
                <a:gd name="connsiteX8" fmla="*/ 1154527 w 1362409"/>
                <a:gd name="connsiteY8" fmla="*/ 201890 h 1719888"/>
                <a:gd name="connsiteX9" fmla="*/ 1086521 w 1362409"/>
                <a:gd name="connsiteY9" fmla="*/ 181641 h 1719888"/>
                <a:gd name="connsiteX10" fmla="*/ 916122 w 1362409"/>
                <a:gd name="connsiteY10" fmla="*/ 71608 h 1719888"/>
                <a:gd name="connsiteX11" fmla="*/ 803796 w 1362409"/>
                <a:gd name="connsiteY11" fmla="*/ 30346 h 1719888"/>
                <a:gd name="connsiteX12" fmla="*/ 662817 w 1362409"/>
                <a:gd name="connsiteY12" fmla="*/ 2837 h 1719888"/>
                <a:gd name="connsiteX13" fmla="*/ 468348 w 1362409"/>
                <a:gd name="connsiteY13" fmla="*/ 2455 h 1719888"/>
                <a:gd name="connsiteX14" fmla="*/ 419827 w 1362409"/>
                <a:gd name="connsiteY14" fmla="*/ 11243 h 1719888"/>
                <a:gd name="connsiteX15" fmla="*/ 412568 w 1362409"/>
                <a:gd name="connsiteY15" fmla="*/ 16591 h 1719888"/>
                <a:gd name="connsiteX16" fmla="*/ 418298 w 1362409"/>
                <a:gd name="connsiteY16" fmla="*/ 24997 h 1719888"/>
                <a:gd name="connsiteX17" fmla="*/ 451156 w 1362409"/>
                <a:gd name="connsiteY17" fmla="*/ 33020 h 1719888"/>
                <a:gd name="connsiteX18" fmla="*/ 523747 w 1362409"/>
                <a:gd name="connsiteY18" fmla="*/ 36077 h 1719888"/>
                <a:gd name="connsiteX19" fmla="*/ 549345 w 1362409"/>
                <a:gd name="connsiteY19" fmla="*/ 47156 h 1719888"/>
                <a:gd name="connsiteX20" fmla="*/ 528332 w 1362409"/>
                <a:gd name="connsiteY20" fmla="*/ 58618 h 1719888"/>
                <a:gd name="connsiteX21" fmla="*/ 516488 w 1362409"/>
                <a:gd name="connsiteY21" fmla="*/ 63585 h 1719888"/>
                <a:gd name="connsiteX22" fmla="*/ 297186 w 1362409"/>
                <a:gd name="connsiteY22" fmla="*/ 85362 h 1719888"/>
                <a:gd name="connsiteX23" fmla="*/ 134810 w 1362409"/>
                <a:gd name="connsiteY23" fmla="*/ 126243 h 1719888"/>
                <a:gd name="connsiteX24" fmla="*/ 12551 w 1362409"/>
                <a:gd name="connsiteY24" fmla="*/ 195777 h 1719888"/>
                <a:gd name="connsiteX25" fmla="*/ 707 w 1362409"/>
                <a:gd name="connsiteY25" fmla="*/ 213352 h 1719888"/>
                <a:gd name="connsiteX26" fmla="*/ 21339 w 1362409"/>
                <a:gd name="connsiteY26" fmla="*/ 216791 h 1719888"/>
                <a:gd name="connsiteX27" fmla="*/ 28980 w 1362409"/>
                <a:gd name="connsiteY27" fmla="*/ 215645 h 1719888"/>
                <a:gd name="connsiteX28" fmla="*/ 105392 w 1362409"/>
                <a:gd name="connsiteY28" fmla="*/ 189664 h 1719888"/>
                <a:gd name="connsiteX29" fmla="*/ 160026 w 1362409"/>
                <a:gd name="connsiteY29" fmla="*/ 177439 h 1719888"/>
                <a:gd name="connsiteX30" fmla="*/ 174544 w 1362409"/>
                <a:gd name="connsiteY30" fmla="*/ 183169 h 1719888"/>
                <a:gd name="connsiteX31" fmla="*/ 165757 w 1362409"/>
                <a:gd name="connsiteY31" fmla="*/ 195395 h 1719888"/>
                <a:gd name="connsiteX32" fmla="*/ 146272 w 1362409"/>
                <a:gd name="connsiteY32" fmla="*/ 206857 h 1719888"/>
                <a:gd name="connsiteX33" fmla="*/ 32800 w 1362409"/>
                <a:gd name="connsiteY33" fmla="*/ 303518 h 1719888"/>
                <a:gd name="connsiteX34" fmla="*/ 26687 w 1362409"/>
                <a:gd name="connsiteY34" fmla="*/ 323767 h 1719888"/>
                <a:gd name="connsiteX35" fmla="*/ 46937 w 1362409"/>
                <a:gd name="connsiteY35" fmla="*/ 319947 h 1719888"/>
                <a:gd name="connsiteX36" fmla="*/ 62601 w 1362409"/>
                <a:gd name="connsiteY36" fmla="*/ 309631 h 1719888"/>
                <a:gd name="connsiteX37" fmla="*/ 115325 w 1362409"/>
                <a:gd name="connsiteY37" fmla="*/ 314216 h 1719888"/>
                <a:gd name="connsiteX38" fmla="*/ 137103 w 1362409"/>
                <a:gd name="connsiteY38" fmla="*/ 357771 h 1719888"/>
                <a:gd name="connsiteX39" fmla="*/ 175308 w 1362409"/>
                <a:gd name="connsiteY39" fmla="*/ 461691 h 1719888"/>
                <a:gd name="connsiteX40" fmla="*/ 220392 w 1362409"/>
                <a:gd name="connsiteY40" fmla="*/ 614515 h 1719888"/>
                <a:gd name="connsiteX41" fmla="*/ 221538 w 1362409"/>
                <a:gd name="connsiteY41" fmla="*/ 704299 h 1719888"/>
                <a:gd name="connsiteX42" fmla="*/ 221538 w 1362409"/>
                <a:gd name="connsiteY42" fmla="*/ 704299 h 1719888"/>
                <a:gd name="connsiteX43" fmla="*/ 221538 w 1362409"/>
                <a:gd name="connsiteY43" fmla="*/ 704299 h 1719888"/>
                <a:gd name="connsiteX44" fmla="*/ 160026 w 1362409"/>
                <a:gd name="connsiteY44" fmla="*/ 743651 h 1719888"/>
                <a:gd name="connsiteX45" fmla="*/ 152003 w 1362409"/>
                <a:gd name="connsiteY45" fmla="*/ 850246 h 1719888"/>
                <a:gd name="connsiteX46" fmla="*/ 197086 w 1362409"/>
                <a:gd name="connsiteY46" fmla="*/ 929714 h 1719888"/>
                <a:gd name="connsiteX47" fmla="*/ 226887 w 1362409"/>
                <a:gd name="connsiteY47" fmla="*/ 950345 h 1719888"/>
                <a:gd name="connsiteX48" fmla="*/ 251338 w 1362409"/>
                <a:gd name="connsiteY48" fmla="*/ 1020262 h 1719888"/>
                <a:gd name="connsiteX49" fmla="*/ 633780 w 1362409"/>
                <a:gd name="connsiteY49" fmla="*/ 1386275 h 1719888"/>
                <a:gd name="connsiteX50" fmla="*/ 634544 w 1362409"/>
                <a:gd name="connsiteY50" fmla="*/ 1484465 h 1719888"/>
                <a:gd name="connsiteX51" fmla="*/ 588315 w 1362409"/>
                <a:gd name="connsiteY51" fmla="*/ 1569664 h 1719888"/>
                <a:gd name="connsiteX52" fmla="*/ 585258 w 1362409"/>
                <a:gd name="connsiteY52" fmla="*/ 1601375 h 1719888"/>
                <a:gd name="connsiteX53" fmla="*/ 652119 w 1362409"/>
                <a:gd name="connsiteY53" fmla="*/ 1717903 h 1719888"/>
                <a:gd name="connsiteX54" fmla="*/ 835890 w 1362409"/>
                <a:gd name="connsiteY54" fmla="*/ 1719431 h 1719888"/>
                <a:gd name="connsiteX55" fmla="*/ 915358 w 1362409"/>
                <a:gd name="connsiteY55" fmla="*/ 1592970 h 1719888"/>
                <a:gd name="connsiteX56" fmla="*/ 909627 w 1362409"/>
                <a:gd name="connsiteY56" fmla="*/ 1565461 h 1719888"/>
                <a:gd name="connsiteX57" fmla="*/ 875242 w 1362409"/>
                <a:gd name="connsiteY57" fmla="*/ 1516176 h 1719888"/>
                <a:gd name="connsiteX58" fmla="*/ 865690 w 1362409"/>
                <a:gd name="connsiteY58" fmla="*/ 1387039 h 1719888"/>
                <a:gd name="connsiteX59" fmla="*/ 1090341 w 1362409"/>
                <a:gd name="connsiteY59" fmla="*/ 1274332 h 1719888"/>
                <a:gd name="connsiteX60" fmla="*/ 1191205 w 1362409"/>
                <a:gd name="connsiteY60" fmla="*/ 1166973 h 1719888"/>
                <a:gd name="connsiteX61" fmla="*/ 1263414 w 1362409"/>
                <a:gd name="connsiteY61" fmla="*/ 956840 h 1719888"/>
                <a:gd name="connsiteX62" fmla="*/ 1263414 w 1362409"/>
                <a:gd name="connsiteY62" fmla="*/ 956840 h 1719888"/>
                <a:gd name="connsiteX63" fmla="*/ 1338298 w 1362409"/>
                <a:gd name="connsiteY63" fmla="*/ 861325 h 1719888"/>
                <a:gd name="connsiteX64" fmla="*/ 1344029 w 1362409"/>
                <a:gd name="connsiteY64" fmla="*/ 791790 h 1719888"/>
                <a:gd name="connsiteX65" fmla="*/ 1291687 w 1362409"/>
                <a:gd name="connsiteY65" fmla="*/ 708119 h 1719888"/>
                <a:gd name="connsiteX66" fmla="*/ 272352 w 1362409"/>
                <a:gd name="connsiteY66" fmla="*/ 878518 h 1719888"/>
                <a:gd name="connsiteX67" fmla="*/ 272352 w 1362409"/>
                <a:gd name="connsiteY67" fmla="*/ 878518 h 1719888"/>
                <a:gd name="connsiteX68" fmla="*/ 272352 w 1362409"/>
                <a:gd name="connsiteY68" fmla="*/ 878518 h 1719888"/>
                <a:gd name="connsiteX69" fmla="*/ 272352 w 1362409"/>
                <a:gd name="connsiteY69" fmla="*/ 878518 h 171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362409" h="1719888">
                  <a:moveTo>
                    <a:pt x="1291687" y="708119"/>
                  </a:moveTo>
                  <a:cubicBezTo>
                    <a:pt x="1290158" y="639349"/>
                    <a:pt x="1315374" y="577073"/>
                    <a:pt x="1337534" y="514033"/>
                  </a:cubicBezTo>
                  <a:cubicBezTo>
                    <a:pt x="1359693" y="458634"/>
                    <a:pt x="1366952" y="396359"/>
                    <a:pt x="1359693" y="360063"/>
                  </a:cubicBezTo>
                  <a:cubicBezTo>
                    <a:pt x="1348614" y="305811"/>
                    <a:pt x="1302002" y="222904"/>
                    <a:pt x="1290540" y="206857"/>
                  </a:cubicBezTo>
                  <a:cubicBezTo>
                    <a:pt x="1274876" y="184698"/>
                    <a:pt x="1258065" y="163684"/>
                    <a:pt x="1237434" y="146110"/>
                  </a:cubicBezTo>
                  <a:cubicBezTo>
                    <a:pt x="1232085" y="141525"/>
                    <a:pt x="1224062" y="138086"/>
                    <a:pt x="1217949" y="141525"/>
                  </a:cubicBezTo>
                  <a:cubicBezTo>
                    <a:pt x="1211454" y="145346"/>
                    <a:pt x="1216039" y="152987"/>
                    <a:pt x="1217185" y="158718"/>
                  </a:cubicBezTo>
                  <a:cubicBezTo>
                    <a:pt x="1218331" y="164831"/>
                    <a:pt x="1219477" y="170944"/>
                    <a:pt x="1221006" y="177057"/>
                  </a:cubicBezTo>
                  <a:cubicBezTo>
                    <a:pt x="1202667" y="195777"/>
                    <a:pt x="1178597" y="199216"/>
                    <a:pt x="1154527" y="201890"/>
                  </a:cubicBezTo>
                  <a:cubicBezTo>
                    <a:pt x="1129311" y="203419"/>
                    <a:pt x="1107916" y="192339"/>
                    <a:pt x="1086521" y="181641"/>
                  </a:cubicBezTo>
                  <a:cubicBezTo>
                    <a:pt x="1025773" y="151076"/>
                    <a:pt x="978016" y="100645"/>
                    <a:pt x="916122" y="71608"/>
                  </a:cubicBezTo>
                  <a:cubicBezTo>
                    <a:pt x="879062" y="57090"/>
                    <a:pt x="843149" y="40661"/>
                    <a:pt x="803796" y="30346"/>
                  </a:cubicBezTo>
                  <a:cubicBezTo>
                    <a:pt x="757185" y="18502"/>
                    <a:pt x="710574" y="6276"/>
                    <a:pt x="662817" y="2837"/>
                  </a:cubicBezTo>
                  <a:cubicBezTo>
                    <a:pt x="597866" y="-2129"/>
                    <a:pt x="533298" y="545"/>
                    <a:pt x="468348" y="2455"/>
                  </a:cubicBezTo>
                  <a:cubicBezTo>
                    <a:pt x="451538" y="2837"/>
                    <a:pt x="436255" y="8950"/>
                    <a:pt x="419827" y="11243"/>
                  </a:cubicBezTo>
                  <a:cubicBezTo>
                    <a:pt x="416770" y="11625"/>
                    <a:pt x="413332" y="12771"/>
                    <a:pt x="412568" y="16591"/>
                  </a:cubicBezTo>
                  <a:cubicBezTo>
                    <a:pt x="411803" y="21176"/>
                    <a:pt x="414478" y="23469"/>
                    <a:pt x="418298" y="24997"/>
                  </a:cubicBezTo>
                  <a:cubicBezTo>
                    <a:pt x="428996" y="29199"/>
                    <a:pt x="439312" y="33020"/>
                    <a:pt x="451156" y="33020"/>
                  </a:cubicBezTo>
                  <a:cubicBezTo>
                    <a:pt x="475225" y="33402"/>
                    <a:pt x="499677" y="33784"/>
                    <a:pt x="523747" y="36077"/>
                  </a:cubicBezTo>
                  <a:cubicBezTo>
                    <a:pt x="532916" y="36841"/>
                    <a:pt x="548199" y="36841"/>
                    <a:pt x="549345" y="47156"/>
                  </a:cubicBezTo>
                  <a:cubicBezTo>
                    <a:pt x="550873" y="57854"/>
                    <a:pt x="535209" y="54033"/>
                    <a:pt x="528332" y="58618"/>
                  </a:cubicBezTo>
                  <a:cubicBezTo>
                    <a:pt x="524511" y="61292"/>
                    <a:pt x="521072" y="62821"/>
                    <a:pt x="516488" y="63585"/>
                  </a:cubicBezTo>
                  <a:cubicBezTo>
                    <a:pt x="443896" y="77721"/>
                    <a:pt x="370159" y="77721"/>
                    <a:pt x="297186" y="85362"/>
                  </a:cubicBezTo>
                  <a:cubicBezTo>
                    <a:pt x="240641" y="91475"/>
                    <a:pt x="186388" y="103701"/>
                    <a:pt x="134810" y="126243"/>
                  </a:cubicBezTo>
                  <a:cubicBezTo>
                    <a:pt x="91637" y="144964"/>
                    <a:pt x="49229" y="165595"/>
                    <a:pt x="12551" y="195777"/>
                  </a:cubicBezTo>
                  <a:cubicBezTo>
                    <a:pt x="7202" y="200362"/>
                    <a:pt x="-2731" y="204947"/>
                    <a:pt x="707" y="213352"/>
                  </a:cubicBezTo>
                  <a:cubicBezTo>
                    <a:pt x="4146" y="220993"/>
                    <a:pt x="14079" y="216791"/>
                    <a:pt x="21339" y="216791"/>
                  </a:cubicBezTo>
                  <a:cubicBezTo>
                    <a:pt x="24013" y="216791"/>
                    <a:pt x="26687" y="216791"/>
                    <a:pt x="28980" y="215645"/>
                  </a:cubicBezTo>
                  <a:cubicBezTo>
                    <a:pt x="54578" y="207239"/>
                    <a:pt x="79794" y="198070"/>
                    <a:pt x="105392" y="189664"/>
                  </a:cubicBezTo>
                  <a:cubicBezTo>
                    <a:pt x="123348" y="183934"/>
                    <a:pt x="140541" y="175910"/>
                    <a:pt x="160026" y="177439"/>
                  </a:cubicBezTo>
                  <a:cubicBezTo>
                    <a:pt x="165375" y="177821"/>
                    <a:pt x="172252" y="175910"/>
                    <a:pt x="174544" y="183169"/>
                  </a:cubicBezTo>
                  <a:cubicBezTo>
                    <a:pt x="176455" y="190429"/>
                    <a:pt x="171488" y="192721"/>
                    <a:pt x="165757" y="195395"/>
                  </a:cubicBezTo>
                  <a:cubicBezTo>
                    <a:pt x="158880" y="198452"/>
                    <a:pt x="153149" y="204565"/>
                    <a:pt x="146272" y="206857"/>
                  </a:cubicBezTo>
                  <a:cubicBezTo>
                    <a:pt x="95840" y="224432"/>
                    <a:pt x="64511" y="264166"/>
                    <a:pt x="32800" y="303518"/>
                  </a:cubicBezTo>
                  <a:cubicBezTo>
                    <a:pt x="28216" y="309249"/>
                    <a:pt x="22867" y="318037"/>
                    <a:pt x="26687" y="323767"/>
                  </a:cubicBezTo>
                  <a:cubicBezTo>
                    <a:pt x="32800" y="331409"/>
                    <a:pt x="40442" y="323385"/>
                    <a:pt x="46937" y="319947"/>
                  </a:cubicBezTo>
                  <a:cubicBezTo>
                    <a:pt x="52667" y="317272"/>
                    <a:pt x="57252" y="313070"/>
                    <a:pt x="62601" y="309631"/>
                  </a:cubicBezTo>
                  <a:cubicBezTo>
                    <a:pt x="83614" y="296641"/>
                    <a:pt x="101953" y="297787"/>
                    <a:pt x="115325" y="314216"/>
                  </a:cubicBezTo>
                  <a:cubicBezTo>
                    <a:pt x="126023" y="326824"/>
                    <a:pt x="132136" y="341724"/>
                    <a:pt x="137103" y="357771"/>
                  </a:cubicBezTo>
                  <a:cubicBezTo>
                    <a:pt x="147800" y="392920"/>
                    <a:pt x="151621" y="431126"/>
                    <a:pt x="175308" y="461691"/>
                  </a:cubicBezTo>
                  <a:cubicBezTo>
                    <a:pt x="210076" y="506774"/>
                    <a:pt x="223066" y="557970"/>
                    <a:pt x="220392" y="614515"/>
                  </a:cubicBezTo>
                  <a:cubicBezTo>
                    <a:pt x="218863" y="644315"/>
                    <a:pt x="221156" y="674116"/>
                    <a:pt x="221538" y="704299"/>
                  </a:cubicBezTo>
                  <a:cubicBezTo>
                    <a:pt x="221538" y="704299"/>
                    <a:pt x="221538" y="704299"/>
                    <a:pt x="221538" y="704299"/>
                  </a:cubicBezTo>
                  <a:cubicBezTo>
                    <a:pt x="221538" y="704299"/>
                    <a:pt x="221538" y="704299"/>
                    <a:pt x="221538" y="704299"/>
                  </a:cubicBezTo>
                  <a:cubicBezTo>
                    <a:pt x="196322" y="710412"/>
                    <a:pt x="174544" y="721109"/>
                    <a:pt x="160026" y="743651"/>
                  </a:cubicBezTo>
                  <a:cubicBezTo>
                    <a:pt x="140923" y="778036"/>
                    <a:pt x="147036" y="814332"/>
                    <a:pt x="152003" y="850246"/>
                  </a:cubicBezTo>
                  <a:cubicBezTo>
                    <a:pt x="163465" y="878900"/>
                    <a:pt x="174544" y="907555"/>
                    <a:pt x="197086" y="929714"/>
                  </a:cubicBezTo>
                  <a:cubicBezTo>
                    <a:pt x="205873" y="938119"/>
                    <a:pt x="212368" y="949963"/>
                    <a:pt x="226887" y="950345"/>
                  </a:cubicBezTo>
                  <a:cubicBezTo>
                    <a:pt x="234910" y="973651"/>
                    <a:pt x="242551" y="997339"/>
                    <a:pt x="251338" y="1020262"/>
                  </a:cubicBezTo>
                  <a:cubicBezTo>
                    <a:pt x="273880" y="1078717"/>
                    <a:pt x="444279" y="1312920"/>
                    <a:pt x="633780" y="1386275"/>
                  </a:cubicBezTo>
                  <a:cubicBezTo>
                    <a:pt x="634162" y="1419132"/>
                    <a:pt x="634162" y="1451607"/>
                    <a:pt x="634544" y="1484465"/>
                  </a:cubicBezTo>
                  <a:cubicBezTo>
                    <a:pt x="631870" y="1519996"/>
                    <a:pt x="620790" y="1550561"/>
                    <a:pt x="588315" y="1569664"/>
                  </a:cubicBezTo>
                  <a:cubicBezTo>
                    <a:pt x="575707" y="1583036"/>
                    <a:pt x="578763" y="1589531"/>
                    <a:pt x="585258" y="1601375"/>
                  </a:cubicBezTo>
                  <a:cubicBezTo>
                    <a:pt x="607418" y="1640727"/>
                    <a:pt x="640657" y="1706823"/>
                    <a:pt x="652119" y="1717903"/>
                  </a:cubicBezTo>
                  <a:cubicBezTo>
                    <a:pt x="656704" y="1720195"/>
                    <a:pt x="832833" y="1720195"/>
                    <a:pt x="835890" y="1719431"/>
                  </a:cubicBezTo>
                  <a:cubicBezTo>
                    <a:pt x="841238" y="1717139"/>
                    <a:pt x="888614" y="1628119"/>
                    <a:pt x="915358" y="1592970"/>
                  </a:cubicBezTo>
                  <a:cubicBezTo>
                    <a:pt x="921853" y="1584182"/>
                    <a:pt x="916504" y="1576159"/>
                    <a:pt x="909627" y="1565461"/>
                  </a:cubicBezTo>
                  <a:cubicBezTo>
                    <a:pt x="895109" y="1551325"/>
                    <a:pt x="883265" y="1535661"/>
                    <a:pt x="875242" y="1516176"/>
                  </a:cubicBezTo>
                  <a:cubicBezTo>
                    <a:pt x="867983" y="1498219"/>
                    <a:pt x="874096" y="1411491"/>
                    <a:pt x="865690" y="1387039"/>
                  </a:cubicBezTo>
                  <a:cubicBezTo>
                    <a:pt x="864926" y="1385893"/>
                    <a:pt x="1019278" y="1319797"/>
                    <a:pt x="1090341" y="1274332"/>
                  </a:cubicBezTo>
                  <a:cubicBezTo>
                    <a:pt x="1131604" y="1247970"/>
                    <a:pt x="1183946" y="1178817"/>
                    <a:pt x="1191205" y="1166973"/>
                  </a:cubicBezTo>
                  <a:cubicBezTo>
                    <a:pt x="1245839" y="1079099"/>
                    <a:pt x="1258065" y="967538"/>
                    <a:pt x="1263414" y="956840"/>
                  </a:cubicBezTo>
                  <a:cubicBezTo>
                    <a:pt x="1263414" y="956840"/>
                    <a:pt x="1263414" y="956840"/>
                    <a:pt x="1263414" y="956840"/>
                  </a:cubicBezTo>
                  <a:cubicBezTo>
                    <a:pt x="1302002" y="935827"/>
                    <a:pt x="1323780" y="902206"/>
                    <a:pt x="1338298" y="861325"/>
                  </a:cubicBezTo>
                  <a:cubicBezTo>
                    <a:pt x="1346703" y="837638"/>
                    <a:pt x="1342883" y="815096"/>
                    <a:pt x="1344029" y="791790"/>
                  </a:cubicBezTo>
                  <a:cubicBezTo>
                    <a:pt x="1347849" y="752438"/>
                    <a:pt x="1329128" y="724166"/>
                    <a:pt x="1291687" y="708119"/>
                  </a:cubicBezTo>
                  <a:close/>
                  <a:moveTo>
                    <a:pt x="272352" y="878518"/>
                  </a:moveTo>
                  <a:cubicBezTo>
                    <a:pt x="272352" y="878518"/>
                    <a:pt x="272352" y="878518"/>
                    <a:pt x="272352" y="878518"/>
                  </a:cubicBezTo>
                  <a:cubicBezTo>
                    <a:pt x="272352" y="878518"/>
                    <a:pt x="272352" y="878518"/>
                    <a:pt x="272352" y="878518"/>
                  </a:cubicBezTo>
                  <a:cubicBezTo>
                    <a:pt x="272352" y="878518"/>
                    <a:pt x="272352" y="878518"/>
                    <a:pt x="272352" y="878518"/>
                  </a:cubicBezTo>
                  <a:close/>
                </a:path>
              </a:pathLst>
            </a:custGeom>
            <a:solidFill>
              <a:srgbClr val="FEAD6D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273">
              <a:extLst>
                <a:ext uri="{FF2B5EF4-FFF2-40B4-BE49-F238E27FC236}">
                  <a16:creationId xmlns:a16="http://schemas.microsoft.com/office/drawing/2014/main" xmlns="" id="{2290FE23-00BE-4CA2-8775-AB96000AF203}"/>
                </a:ext>
              </a:extLst>
            </p:cNvPr>
            <p:cNvSpPr/>
            <p:nvPr/>
          </p:nvSpPr>
          <p:spPr>
            <a:xfrm>
              <a:off x="10108578" y="3061131"/>
              <a:ext cx="244932" cy="1310536"/>
            </a:xfrm>
            <a:custGeom>
              <a:avLst/>
              <a:gdLst>
                <a:gd name="connsiteX0" fmla="*/ 0 w 317109"/>
                <a:gd name="connsiteY0" fmla="*/ 0 h 1696726"/>
                <a:gd name="connsiteX1" fmla="*/ 317109 w 317109"/>
                <a:gd name="connsiteY1" fmla="*/ 0 h 1696726"/>
                <a:gd name="connsiteX2" fmla="*/ 317109 w 317109"/>
                <a:gd name="connsiteY2" fmla="*/ 1696727 h 1696726"/>
                <a:gd name="connsiteX3" fmla="*/ 0 w 317109"/>
                <a:gd name="connsiteY3" fmla="*/ 1696727 h 169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109" h="1696726">
                  <a:moveTo>
                    <a:pt x="0" y="0"/>
                  </a:moveTo>
                  <a:lnTo>
                    <a:pt x="317109" y="0"/>
                  </a:lnTo>
                  <a:lnTo>
                    <a:pt x="317109" y="1696727"/>
                  </a:lnTo>
                  <a:lnTo>
                    <a:pt x="0" y="1696727"/>
                  </a:lnTo>
                  <a:close/>
                </a:path>
              </a:pathLst>
            </a:custGeom>
            <a:solidFill>
              <a:srgbClr val="00C1B8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274">
              <a:extLst>
                <a:ext uri="{FF2B5EF4-FFF2-40B4-BE49-F238E27FC236}">
                  <a16:creationId xmlns:a16="http://schemas.microsoft.com/office/drawing/2014/main" xmlns="" id="{A51F45E4-03E5-4DC1-A7FE-28F7A60746FE}"/>
                </a:ext>
              </a:extLst>
            </p:cNvPr>
            <p:cNvSpPr/>
            <p:nvPr/>
          </p:nvSpPr>
          <p:spPr>
            <a:xfrm>
              <a:off x="10150768" y="3025014"/>
              <a:ext cx="171998" cy="716088"/>
            </a:xfrm>
            <a:custGeom>
              <a:avLst/>
              <a:gdLst>
                <a:gd name="connsiteX0" fmla="*/ 1540 w 222682"/>
                <a:gd name="connsiteY0" fmla="*/ 77324 h 927105"/>
                <a:gd name="connsiteX1" fmla="*/ 12 w 222682"/>
                <a:gd name="connsiteY1" fmla="*/ 15049 h 927105"/>
                <a:gd name="connsiteX2" fmla="*/ 9946 w 222682"/>
                <a:gd name="connsiteY2" fmla="*/ 148 h 927105"/>
                <a:gd name="connsiteX3" fmla="*/ 198683 w 222682"/>
                <a:gd name="connsiteY3" fmla="*/ 531 h 927105"/>
                <a:gd name="connsiteX4" fmla="*/ 221989 w 222682"/>
                <a:gd name="connsiteY4" fmla="*/ 18105 h 927105"/>
                <a:gd name="connsiteX5" fmla="*/ 212437 w 222682"/>
                <a:gd name="connsiteY5" fmla="*/ 83437 h 927105"/>
                <a:gd name="connsiteX6" fmla="*/ 162769 w 222682"/>
                <a:gd name="connsiteY6" fmla="*/ 152208 h 927105"/>
                <a:gd name="connsiteX7" fmla="*/ 156274 w 222682"/>
                <a:gd name="connsiteY7" fmla="*/ 196909 h 927105"/>
                <a:gd name="connsiteX8" fmla="*/ 199829 w 222682"/>
                <a:gd name="connsiteY8" fmla="*/ 726826 h 927105"/>
                <a:gd name="connsiteX9" fmla="*/ 206706 w 222682"/>
                <a:gd name="connsiteY9" fmla="*/ 909832 h 927105"/>
                <a:gd name="connsiteX10" fmla="*/ 189896 w 222682"/>
                <a:gd name="connsiteY10" fmla="*/ 927025 h 927105"/>
                <a:gd name="connsiteX11" fmla="*/ 20643 w 222682"/>
                <a:gd name="connsiteY11" fmla="*/ 915181 h 927105"/>
                <a:gd name="connsiteX12" fmla="*/ 5743 w 222682"/>
                <a:gd name="connsiteY12" fmla="*/ 896460 h 927105"/>
                <a:gd name="connsiteX13" fmla="*/ 59613 w 222682"/>
                <a:gd name="connsiteY13" fmla="*/ 181627 h 927105"/>
                <a:gd name="connsiteX14" fmla="*/ 46623 w 222682"/>
                <a:gd name="connsiteY14" fmla="*/ 148005 h 927105"/>
                <a:gd name="connsiteX15" fmla="*/ 1540 w 222682"/>
                <a:gd name="connsiteY15" fmla="*/ 77324 h 927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2682" h="927105">
                  <a:moveTo>
                    <a:pt x="1540" y="77324"/>
                  </a:moveTo>
                  <a:cubicBezTo>
                    <a:pt x="1158" y="56693"/>
                    <a:pt x="394" y="35680"/>
                    <a:pt x="12" y="15049"/>
                  </a:cubicBezTo>
                  <a:cubicBezTo>
                    <a:pt x="12" y="8554"/>
                    <a:pt x="-752" y="531"/>
                    <a:pt x="9946" y="148"/>
                  </a:cubicBezTo>
                  <a:cubicBezTo>
                    <a:pt x="37836" y="3205"/>
                    <a:pt x="163151" y="3969"/>
                    <a:pt x="198683" y="531"/>
                  </a:cubicBezTo>
                  <a:cubicBezTo>
                    <a:pt x="216258" y="-1380"/>
                    <a:pt x="220460" y="1295"/>
                    <a:pt x="221989" y="18105"/>
                  </a:cubicBezTo>
                  <a:cubicBezTo>
                    <a:pt x="224281" y="40647"/>
                    <a:pt x="220842" y="62424"/>
                    <a:pt x="212437" y="83437"/>
                  </a:cubicBezTo>
                  <a:cubicBezTo>
                    <a:pt x="201357" y="110182"/>
                    <a:pt x="183783" y="132341"/>
                    <a:pt x="162769" y="152208"/>
                  </a:cubicBezTo>
                  <a:cubicBezTo>
                    <a:pt x="149397" y="164816"/>
                    <a:pt x="153982" y="180863"/>
                    <a:pt x="156274" y="196909"/>
                  </a:cubicBezTo>
                  <a:cubicBezTo>
                    <a:pt x="160477" y="225946"/>
                    <a:pt x="194098" y="640480"/>
                    <a:pt x="199829" y="726826"/>
                  </a:cubicBezTo>
                  <a:cubicBezTo>
                    <a:pt x="203268" y="779932"/>
                    <a:pt x="204032" y="856344"/>
                    <a:pt x="206706" y="909832"/>
                  </a:cubicBezTo>
                  <a:cubicBezTo>
                    <a:pt x="207470" y="923205"/>
                    <a:pt x="203650" y="927789"/>
                    <a:pt x="189896" y="927025"/>
                  </a:cubicBezTo>
                  <a:cubicBezTo>
                    <a:pt x="133351" y="923205"/>
                    <a:pt x="76806" y="921676"/>
                    <a:pt x="20643" y="915181"/>
                  </a:cubicBezTo>
                  <a:cubicBezTo>
                    <a:pt x="8035" y="913653"/>
                    <a:pt x="5743" y="907922"/>
                    <a:pt x="5743" y="896460"/>
                  </a:cubicBezTo>
                  <a:cubicBezTo>
                    <a:pt x="5361" y="825397"/>
                    <a:pt x="53500" y="214102"/>
                    <a:pt x="59613" y="181627"/>
                  </a:cubicBezTo>
                  <a:cubicBezTo>
                    <a:pt x="62288" y="167108"/>
                    <a:pt x="56175" y="157175"/>
                    <a:pt x="46623" y="148005"/>
                  </a:cubicBezTo>
                  <a:cubicBezTo>
                    <a:pt x="25610" y="127756"/>
                    <a:pt x="6507" y="107125"/>
                    <a:pt x="1540" y="77324"/>
                  </a:cubicBezTo>
                  <a:close/>
                </a:path>
              </a:pathLst>
            </a:custGeom>
            <a:solidFill>
              <a:srgbClr val="FE535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275">
              <a:extLst>
                <a:ext uri="{FF2B5EF4-FFF2-40B4-BE49-F238E27FC236}">
                  <a16:creationId xmlns:a16="http://schemas.microsoft.com/office/drawing/2014/main" xmlns="" id="{57A32768-3B08-4625-944A-3D0F33A12062}"/>
                </a:ext>
              </a:extLst>
            </p:cNvPr>
            <p:cNvSpPr/>
            <p:nvPr/>
          </p:nvSpPr>
          <p:spPr>
            <a:xfrm>
              <a:off x="9656530" y="1724406"/>
              <a:ext cx="1052912" cy="759805"/>
            </a:xfrm>
            <a:custGeom>
              <a:avLst/>
              <a:gdLst>
                <a:gd name="connsiteX0" fmla="*/ 1363132 w 1363185"/>
                <a:gd name="connsiteY0" fmla="*/ 368972 h 983705"/>
                <a:gd name="connsiteX1" fmla="*/ 1338298 w 1363185"/>
                <a:gd name="connsiteY1" fmla="*/ 513008 h 983705"/>
                <a:gd name="connsiteX2" fmla="*/ 1292451 w 1363185"/>
                <a:gd name="connsiteY2" fmla="*/ 707094 h 983705"/>
                <a:gd name="connsiteX3" fmla="*/ 1274876 w 1363185"/>
                <a:gd name="connsiteY3" fmla="*/ 752559 h 983705"/>
                <a:gd name="connsiteX4" fmla="*/ 1265706 w 1363185"/>
                <a:gd name="connsiteY4" fmla="*/ 957343 h 983705"/>
                <a:gd name="connsiteX5" fmla="*/ 1258829 w 1363185"/>
                <a:gd name="connsiteY5" fmla="*/ 970715 h 983705"/>
                <a:gd name="connsiteX6" fmla="*/ 1243547 w 1363185"/>
                <a:gd name="connsiteY6" fmla="*/ 983705 h 983705"/>
                <a:gd name="connsiteX7" fmla="*/ 1228265 w 1363185"/>
                <a:gd name="connsiteY7" fmla="*/ 938240 h 983705"/>
                <a:gd name="connsiteX8" fmla="*/ 1226737 w 1363185"/>
                <a:gd name="connsiteY8" fmla="*/ 688756 h 983705"/>
                <a:gd name="connsiteX9" fmla="*/ 1206869 w 1363185"/>
                <a:gd name="connsiteY9" fmla="*/ 553124 h 983705"/>
                <a:gd name="connsiteX10" fmla="*/ 1181653 w 1363185"/>
                <a:gd name="connsiteY10" fmla="*/ 493905 h 983705"/>
                <a:gd name="connsiteX11" fmla="*/ 1105242 w 1363185"/>
                <a:gd name="connsiteY11" fmla="*/ 446148 h 983705"/>
                <a:gd name="connsiteX12" fmla="*/ 867983 w 1363185"/>
                <a:gd name="connsiteY12" fmla="*/ 453407 h 983705"/>
                <a:gd name="connsiteX13" fmla="*/ 800358 w 1363185"/>
                <a:gd name="connsiteY13" fmla="*/ 478623 h 983705"/>
                <a:gd name="connsiteX14" fmla="*/ 694910 w 1363185"/>
                <a:gd name="connsiteY14" fmla="*/ 478241 h 983705"/>
                <a:gd name="connsiteX15" fmla="*/ 577617 w 1363185"/>
                <a:gd name="connsiteY15" fmla="*/ 442327 h 983705"/>
                <a:gd name="connsiteX16" fmla="*/ 361372 w 1363185"/>
                <a:gd name="connsiteY16" fmla="*/ 444619 h 983705"/>
                <a:gd name="connsiteX17" fmla="*/ 299478 w 1363185"/>
                <a:gd name="connsiteY17" fmla="*/ 499636 h 983705"/>
                <a:gd name="connsiteX18" fmla="*/ 282285 w 1363185"/>
                <a:gd name="connsiteY18" fmla="*/ 633357 h 983705"/>
                <a:gd name="connsiteX19" fmla="*/ 272734 w 1363185"/>
                <a:gd name="connsiteY19" fmla="*/ 768224 h 983705"/>
                <a:gd name="connsiteX20" fmla="*/ 261272 w 1363185"/>
                <a:gd name="connsiteY20" fmla="*/ 937476 h 983705"/>
                <a:gd name="connsiteX21" fmla="*/ 243697 w 1363185"/>
                <a:gd name="connsiteY21" fmla="*/ 960400 h 983705"/>
                <a:gd name="connsiteX22" fmla="*/ 228797 w 1363185"/>
                <a:gd name="connsiteY22" fmla="*/ 942443 h 983705"/>
                <a:gd name="connsiteX23" fmla="*/ 228415 w 1363185"/>
                <a:gd name="connsiteY23" fmla="*/ 735367 h 983705"/>
                <a:gd name="connsiteX24" fmla="*/ 220392 w 1363185"/>
                <a:gd name="connsiteY24" fmla="*/ 614636 h 983705"/>
                <a:gd name="connsiteX25" fmla="*/ 175309 w 1363185"/>
                <a:gd name="connsiteY25" fmla="*/ 461812 h 983705"/>
                <a:gd name="connsiteX26" fmla="*/ 137103 w 1363185"/>
                <a:gd name="connsiteY26" fmla="*/ 357892 h 983705"/>
                <a:gd name="connsiteX27" fmla="*/ 115325 w 1363185"/>
                <a:gd name="connsiteY27" fmla="*/ 314337 h 983705"/>
                <a:gd name="connsiteX28" fmla="*/ 62601 w 1363185"/>
                <a:gd name="connsiteY28" fmla="*/ 309752 h 983705"/>
                <a:gd name="connsiteX29" fmla="*/ 46937 w 1363185"/>
                <a:gd name="connsiteY29" fmla="*/ 320068 h 983705"/>
                <a:gd name="connsiteX30" fmla="*/ 26687 w 1363185"/>
                <a:gd name="connsiteY30" fmla="*/ 323889 h 983705"/>
                <a:gd name="connsiteX31" fmla="*/ 32800 w 1363185"/>
                <a:gd name="connsiteY31" fmla="*/ 303639 h 983705"/>
                <a:gd name="connsiteX32" fmla="*/ 146272 w 1363185"/>
                <a:gd name="connsiteY32" fmla="*/ 206978 h 983705"/>
                <a:gd name="connsiteX33" fmla="*/ 165757 w 1363185"/>
                <a:gd name="connsiteY33" fmla="*/ 195517 h 983705"/>
                <a:gd name="connsiteX34" fmla="*/ 174544 w 1363185"/>
                <a:gd name="connsiteY34" fmla="*/ 183291 h 983705"/>
                <a:gd name="connsiteX35" fmla="*/ 160026 w 1363185"/>
                <a:gd name="connsiteY35" fmla="*/ 177560 h 983705"/>
                <a:gd name="connsiteX36" fmla="*/ 105392 w 1363185"/>
                <a:gd name="connsiteY36" fmla="*/ 189786 h 983705"/>
                <a:gd name="connsiteX37" fmla="*/ 28980 w 1363185"/>
                <a:gd name="connsiteY37" fmla="*/ 215766 h 983705"/>
                <a:gd name="connsiteX38" fmla="*/ 21339 w 1363185"/>
                <a:gd name="connsiteY38" fmla="*/ 216912 h 983705"/>
                <a:gd name="connsiteX39" fmla="*/ 707 w 1363185"/>
                <a:gd name="connsiteY39" fmla="*/ 213473 h 983705"/>
                <a:gd name="connsiteX40" fmla="*/ 12551 w 1363185"/>
                <a:gd name="connsiteY40" fmla="*/ 195899 h 983705"/>
                <a:gd name="connsiteX41" fmla="*/ 134810 w 1363185"/>
                <a:gd name="connsiteY41" fmla="*/ 126364 h 983705"/>
                <a:gd name="connsiteX42" fmla="*/ 297186 w 1363185"/>
                <a:gd name="connsiteY42" fmla="*/ 85483 h 983705"/>
                <a:gd name="connsiteX43" fmla="*/ 516488 w 1363185"/>
                <a:gd name="connsiteY43" fmla="*/ 63706 h 983705"/>
                <a:gd name="connsiteX44" fmla="*/ 528332 w 1363185"/>
                <a:gd name="connsiteY44" fmla="*/ 58739 h 983705"/>
                <a:gd name="connsiteX45" fmla="*/ 549345 w 1363185"/>
                <a:gd name="connsiteY45" fmla="*/ 47277 h 983705"/>
                <a:gd name="connsiteX46" fmla="*/ 523747 w 1363185"/>
                <a:gd name="connsiteY46" fmla="*/ 36198 h 983705"/>
                <a:gd name="connsiteX47" fmla="*/ 451156 w 1363185"/>
                <a:gd name="connsiteY47" fmla="*/ 33141 h 983705"/>
                <a:gd name="connsiteX48" fmla="*/ 418298 w 1363185"/>
                <a:gd name="connsiteY48" fmla="*/ 25118 h 983705"/>
                <a:gd name="connsiteX49" fmla="*/ 412567 w 1363185"/>
                <a:gd name="connsiteY49" fmla="*/ 16713 h 983705"/>
                <a:gd name="connsiteX50" fmla="*/ 419827 w 1363185"/>
                <a:gd name="connsiteY50" fmla="*/ 11364 h 983705"/>
                <a:gd name="connsiteX51" fmla="*/ 468348 w 1363185"/>
                <a:gd name="connsiteY51" fmla="*/ 2576 h 983705"/>
                <a:gd name="connsiteX52" fmla="*/ 662817 w 1363185"/>
                <a:gd name="connsiteY52" fmla="*/ 2958 h 983705"/>
                <a:gd name="connsiteX53" fmla="*/ 803797 w 1363185"/>
                <a:gd name="connsiteY53" fmla="*/ 30467 h 983705"/>
                <a:gd name="connsiteX54" fmla="*/ 916122 w 1363185"/>
                <a:gd name="connsiteY54" fmla="*/ 71729 h 983705"/>
                <a:gd name="connsiteX55" fmla="*/ 1086521 w 1363185"/>
                <a:gd name="connsiteY55" fmla="*/ 181762 h 983705"/>
                <a:gd name="connsiteX56" fmla="*/ 1154527 w 1363185"/>
                <a:gd name="connsiteY56" fmla="*/ 202012 h 983705"/>
                <a:gd name="connsiteX57" fmla="*/ 1221006 w 1363185"/>
                <a:gd name="connsiteY57" fmla="*/ 177178 h 983705"/>
                <a:gd name="connsiteX58" fmla="*/ 1217185 w 1363185"/>
                <a:gd name="connsiteY58" fmla="*/ 158839 h 983705"/>
                <a:gd name="connsiteX59" fmla="*/ 1217949 w 1363185"/>
                <a:gd name="connsiteY59" fmla="*/ 141646 h 983705"/>
                <a:gd name="connsiteX60" fmla="*/ 1237434 w 1363185"/>
                <a:gd name="connsiteY60" fmla="*/ 146231 h 983705"/>
                <a:gd name="connsiteX61" fmla="*/ 1292451 w 1363185"/>
                <a:gd name="connsiteY61" fmla="*/ 202394 h 983705"/>
                <a:gd name="connsiteX62" fmla="*/ 1322633 w 1363185"/>
                <a:gd name="connsiteY62" fmla="*/ 255882 h 983705"/>
                <a:gd name="connsiteX63" fmla="*/ 1363132 w 1363185"/>
                <a:gd name="connsiteY63" fmla="*/ 368972 h 983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363185" h="983705">
                  <a:moveTo>
                    <a:pt x="1363132" y="368972"/>
                  </a:moveTo>
                  <a:cubicBezTo>
                    <a:pt x="1363896" y="412908"/>
                    <a:pt x="1356637" y="459902"/>
                    <a:pt x="1338298" y="513008"/>
                  </a:cubicBezTo>
                  <a:cubicBezTo>
                    <a:pt x="1315756" y="576048"/>
                    <a:pt x="1293979" y="705948"/>
                    <a:pt x="1292451" y="707094"/>
                  </a:cubicBezTo>
                  <a:cubicBezTo>
                    <a:pt x="1276404" y="717028"/>
                    <a:pt x="1276022" y="738423"/>
                    <a:pt x="1274876" y="752559"/>
                  </a:cubicBezTo>
                  <a:cubicBezTo>
                    <a:pt x="1272202" y="794968"/>
                    <a:pt x="1279079" y="916463"/>
                    <a:pt x="1265706" y="957343"/>
                  </a:cubicBezTo>
                  <a:cubicBezTo>
                    <a:pt x="1261886" y="968805"/>
                    <a:pt x="1264943" y="960400"/>
                    <a:pt x="1258829" y="970715"/>
                  </a:cubicBezTo>
                  <a:cubicBezTo>
                    <a:pt x="1255391" y="976828"/>
                    <a:pt x="1251952" y="982941"/>
                    <a:pt x="1243547" y="983705"/>
                  </a:cubicBezTo>
                  <a:cubicBezTo>
                    <a:pt x="1238580" y="981795"/>
                    <a:pt x="1224444" y="960400"/>
                    <a:pt x="1228265" y="938240"/>
                  </a:cubicBezTo>
                  <a:cubicBezTo>
                    <a:pt x="1236670" y="885898"/>
                    <a:pt x="1230175" y="741480"/>
                    <a:pt x="1226737" y="688756"/>
                  </a:cubicBezTo>
                  <a:cubicBezTo>
                    <a:pt x="1223680" y="642908"/>
                    <a:pt x="1217949" y="597825"/>
                    <a:pt x="1206869" y="553124"/>
                  </a:cubicBezTo>
                  <a:cubicBezTo>
                    <a:pt x="1201521" y="531729"/>
                    <a:pt x="1192733" y="512626"/>
                    <a:pt x="1181653" y="493905"/>
                  </a:cubicBezTo>
                  <a:cubicBezTo>
                    <a:pt x="1164079" y="464486"/>
                    <a:pt x="1137335" y="449586"/>
                    <a:pt x="1105242" y="446148"/>
                  </a:cubicBezTo>
                  <a:cubicBezTo>
                    <a:pt x="1026155" y="438124"/>
                    <a:pt x="946687" y="437742"/>
                    <a:pt x="867983" y="453407"/>
                  </a:cubicBezTo>
                  <a:cubicBezTo>
                    <a:pt x="843913" y="457991"/>
                    <a:pt x="821753" y="466779"/>
                    <a:pt x="800358" y="478623"/>
                  </a:cubicBezTo>
                  <a:cubicBezTo>
                    <a:pt x="765209" y="498490"/>
                    <a:pt x="729677" y="499254"/>
                    <a:pt x="694910" y="478241"/>
                  </a:cubicBezTo>
                  <a:cubicBezTo>
                    <a:pt x="658614" y="456463"/>
                    <a:pt x="619262" y="447676"/>
                    <a:pt x="577617" y="442327"/>
                  </a:cubicBezTo>
                  <a:cubicBezTo>
                    <a:pt x="505026" y="432776"/>
                    <a:pt x="433199" y="430483"/>
                    <a:pt x="361372" y="444619"/>
                  </a:cubicBezTo>
                  <a:cubicBezTo>
                    <a:pt x="329661" y="450732"/>
                    <a:pt x="309793" y="468689"/>
                    <a:pt x="299478" y="499636"/>
                  </a:cubicBezTo>
                  <a:cubicBezTo>
                    <a:pt x="284578" y="543191"/>
                    <a:pt x="284578" y="588656"/>
                    <a:pt x="282285" y="633357"/>
                  </a:cubicBezTo>
                  <a:cubicBezTo>
                    <a:pt x="280375" y="674619"/>
                    <a:pt x="276172" y="726197"/>
                    <a:pt x="272734" y="768224"/>
                  </a:cubicBezTo>
                  <a:cubicBezTo>
                    <a:pt x="273116" y="780068"/>
                    <a:pt x="261272" y="917227"/>
                    <a:pt x="261272" y="937476"/>
                  </a:cubicBezTo>
                  <a:cubicBezTo>
                    <a:pt x="261272" y="946264"/>
                    <a:pt x="255923" y="958490"/>
                    <a:pt x="243697" y="960400"/>
                  </a:cubicBezTo>
                  <a:cubicBezTo>
                    <a:pt x="229179" y="961546"/>
                    <a:pt x="231853" y="951230"/>
                    <a:pt x="228797" y="942443"/>
                  </a:cubicBezTo>
                  <a:cubicBezTo>
                    <a:pt x="215425" y="902709"/>
                    <a:pt x="237584" y="775865"/>
                    <a:pt x="228415" y="735367"/>
                  </a:cubicBezTo>
                  <a:cubicBezTo>
                    <a:pt x="227651" y="731546"/>
                    <a:pt x="218863" y="644437"/>
                    <a:pt x="220392" y="614636"/>
                  </a:cubicBezTo>
                  <a:cubicBezTo>
                    <a:pt x="223066" y="558091"/>
                    <a:pt x="210076" y="506513"/>
                    <a:pt x="175309" y="461812"/>
                  </a:cubicBezTo>
                  <a:cubicBezTo>
                    <a:pt x="151239" y="430865"/>
                    <a:pt x="147800" y="393041"/>
                    <a:pt x="137103" y="357892"/>
                  </a:cubicBezTo>
                  <a:cubicBezTo>
                    <a:pt x="132136" y="341845"/>
                    <a:pt x="126023" y="326945"/>
                    <a:pt x="115325" y="314337"/>
                  </a:cubicBezTo>
                  <a:cubicBezTo>
                    <a:pt x="101953" y="298291"/>
                    <a:pt x="83614" y="296762"/>
                    <a:pt x="62601" y="309752"/>
                  </a:cubicBezTo>
                  <a:cubicBezTo>
                    <a:pt x="57252" y="313191"/>
                    <a:pt x="52285" y="317394"/>
                    <a:pt x="46937" y="320068"/>
                  </a:cubicBezTo>
                  <a:cubicBezTo>
                    <a:pt x="40441" y="323124"/>
                    <a:pt x="32800" y="331530"/>
                    <a:pt x="26687" y="323889"/>
                  </a:cubicBezTo>
                  <a:cubicBezTo>
                    <a:pt x="22485" y="318540"/>
                    <a:pt x="28216" y="309370"/>
                    <a:pt x="32800" y="303639"/>
                  </a:cubicBezTo>
                  <a:cubicBezTo>
                    <a:pt x="64511" y="264287"/>
                    <a:pt x="95840" y="224553"/>
                    <a:pt x="146272" y="206978"/>
                  </a:cubicBezTo>
                  <a:cubicBezTo>
                    <a:pt x="153149" y="204686"/>
                    <a:pt x="158880" y="198573"/>
                    <a:pt x="165757" y="195517"/>
                  </a:cubicBezTo>
                  <a:cubicBezTo>
                    <a:pt x="171488" y="192842"/>
                    <a:pt x="176837" y="190550"/>
                    <a:pt x="174544" y="183291"/>
                  </a:cubicBezTo>
                  <a:cubicBezTo>
                    <a:pt x="172252" y="176031"/>
                    <a:pt x="165375" y="177942"/>
                    <a:pt x="160026" y="177560"/>
                  </a:cubicBezTo>
                  <a:cubicBezTo>
                    <a:pt x="140541" y="175649"/>
                    <a:pt x="122966" y="183673"/>
                    <a:pt x="105392" y="189786"/>
                  </a:cubicBezTo>
                  <a:cubicBezTo>
                    <a:pt x="79794" y="198191"/>
                    <a:pt x="54578" y="206978"/>
                    <a:pt x="28980" y="215766"/>
                  </a:cubicBezTo>
                  <a:cubicBezTo>
                    <a:pt x="26687" y="216530"/>
                    <a:pt x="24013" y="216912"/>
                    <a:pt x="21339" y="216912"/>
                  </a:cubicBezTo>
                  <a:cubicBezTo>
                    <a:pt x="14079" y="216530"/>
                    <a:pt x="4146" y="221115"/>
                    <a:pt x="707" y="213473"/>
                  </a:cubicBezTo>
                  <a:cubicBezTo>
                    <a:pt x="-2731" y="205450"/>
                    <a:pt x="7202" y="200483"/>
                    <a:pt x="12551" y="195899"/>
                  </a:cubicBezTo>
                  <a:cubicBezTo>
                    <a:pt x="49229" y="165334"/>
                    <a:pt x="91638" y="145085"/>
                    <a:pt x="134810" y="126364"/>
                  </a:cubicBezTo>
                  <a:cubicBezTo>
                    <a:pt x="186388" y="103822"/>
                    <a:pt x="240641" y="91596"/>
                    <a:pt x="297186" y="85483"/>
                  </a:cubicBezTo>
                  <a:cubicBezTo>
                    <a:pt x="370159" y="77842"/>
                    <a:pt x="444279" y="77842"/>
                    <a:pt x="516488" y="63706"/>
                  </a:cubicBezTo>
                  <a:cubicBezTo>
                    <a:pt x="521073" y="62942"/>
                    <a:pt x="524511" y="61414"/>
                    <a:pt x="528332" y="58739"/>
                  </a:cubicBezTo>
                  <a:cubicBezTo>
                    <a:pt x="535209" y="54154"/>
                    <a:pt x="550873" y="57975"/>
                    <a:pt x="549345" y="47277"/>
                  </a:cubicBezTo>
                  <a:cubicBezTo>
                    <a:pt x="547817" y="36962"/>
                    <a:pt x="532916" y="36962"/>
                    <a:pt x="523747" y="36198"/>
                  </a:cubicBezTo>
                  <a:cubicBezTo>
                    <a:pt x="499677" y="33905"/>
                    <a:pt x="475607" y="33523"/>
                    <a:pt x="451156" y="33141"/>
                  </a:cubicBezTo>
                  <a:cubicBezTo>
                    <a:pt x="439312" y="33141"/>
                    <a:pt x="428996" y="28939"/>
                    <a:pt x="418298" y="25118"/>
                  </a:cubicBezTo>
                  <a:cubicBezTo>
                    <a:pt x="414096" y="23590"/>
                    <a:pt x="411421" y="21297"/>
                    <a:pt x="412567" y="16713"/>
                  </a:cubicBezTo>
                  <a:cubicBezTo>
                    <a:pt x="413332" y="13274"/>
                    <a:pt x="416388" y="11746"/>
                    <a:pt x="419827" y="11364"/>
                  </a:cubicBezTo>
                  <a:cubicBezTo>
                    <a:pt x="435873" y="9071"/>
                    <a:pt x="451156" y="2958"/>
                    <a:pt x="468348" y="2576"/>
                  </a:cubicBezTo>
                  <a:cubicBezTo>
                    <a:pt x="533298" y="284"/>
                    <a:pt x="598248" y="-2008"/>
                    <a:pt x="662817" y="2958"/>
                  </a:cubicBezTo>
                  <a:cubicBezTo>
                    <a:pt x="710956" y="6397"/>
                    <a:pt x="757185" y="18623"/>
                    <a:pt x="803797" y="30467"/>
                  </a:cubicBezTo>
                  <a:cubicBezTo>
                    <a:pt x="842767" y="40400"/>
                    <a:pt x="879062" y="56829"/>
                    <a:pt x="916122" y="71729"/>
                  </a:cubicBezTo>
                  <a:cubicBezTo>
                    <a:pt x="977634" y="100766"/>
                    <a:pt x="1025773" y="151198"/>
                    <a:pt x="1086521" y="181762"/>
                  </a:cubicBezTo>
                  <a:cubicBezTo>
                    <a:pt x="1107916" y="192460"/>
                    <a:pt x="1129311" y="203540"/>
                    <a:pt x="1154527" y="202012"/>
                  </a:cubicBezTo>
                  <a:cubicBezTo>
                    <a:pt x="1178597" y="198955"/>
                    <a:pt x="1202667" y="195899"/>
                    <a:pt x="1221006" y="177178"/>
                  </a:cubicBezTo>
                  <a:cubicBezTo>
                    <a:pt x="1219859" y="171065"/>
                    <a:pt x="1218713" y="164952"/>
                    <a:pt x="1217185" y="158839"/>
                  </a:cubicBezTo>
                  <a:cubicBezTo>
                    <a:pt x="1216039" y="152726"/>
                    <a:pt x="1211454" y="145085"/>
                    <a:pt x="1217949" y="141646"/>
                  </a:cubicBezTo>
                  <a:cubicBezTo>
                    <a:pt x="1224062" y="138208"/>
                    <a:pt x="1231703" y="141646"/>
                    <a:pt x="1237434" y="146231"/>
                  </a:cubicBezTo>
                  <a:cubicBezTo>
                    <a:pt x="1258447" y="163806"/>
                    <a:pt x="1276786" y="180234"/>
                    <a:pt x="1292451" y="202394"/>
                  </a:cubicBezTo>
                  <a:cubicBezTo>
                    <a:pt x="1303912" y="218440"/>
                    <a:pt x="1314610" y="239835"/>
                    <a:pt x="1322633" y="255882"/>
                  </a:cubicBezTo>
                  <a:cubicBezTo>
                    <a:pt x="1333331" y="276895"/>
                    <a:pt x="1363132" y="323124"/>
                    <a:pt x="1363132" y="368972"/>
                  </a:cubicBezTo>
                  <a:close/>
                </a:path>
              </a:pathLst>
            </a:custGeom>
            <a:solidFill>
              <a:srgbClr val="582200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276">
              <a:extLst>
                <a:ext uri="{FF2B5EF4-FFF2-40B4-BE49-F238E27FC236}">
                  <a16:creationId xmlns:a16="http://schemas.microsoft.com/office/drawing/2014/main" xmlns="" id="{E8429F1C-5923-4588-8DE9-F41B7642848B}"/>
                </a:ext>
              </a:extLst>
            </p:cNvPr>
            <p:cNvSpPr/>
            <p:nvPr/>
          </p:nvSpPr>
          <p:spPr>
            <a:xfrm>
              <a:off x="10043066" y="2314234"/>
              <a:ext cx="74365" cy="99744"/>
            </a:xfrm>
            <a:custGeom>
              <a:avLst/>
              <a:gdLst>
                <a:gd name="connsiteX0" fmla="*/ 96279 w 96279"/>
                <a:gd name="connsiteY0" fmla="*/ 64568 h 129136"/>
                <a:gd name="connsiteX1" fmla="*/ 48139 w 96279"/>
                <a:gd name="connsiteY1" fmla="*/ 129136 h 129136"/>
                <a:gd name="connsiteX2" fmla="*/ 0 w 96279"/>
                <a:gd name="connsiteY2" fmla="*/ 64568 h 129136"/>
                <a:gd name="connsiteX3" fmla="*/ 48139 w 96279"/>
                <a:gd name="connsiteY3" fmla="*/ 0 h 129136"/>
                <a:gd name="connsiteX4" fmla="*/ 96279 w 96279"/>
                <a:gd name="connsiteY4" fmla="*/ 64568 h 12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279" h="129136">
                  <a:moveTo>
                    <a:pt x="96279" y="64568"/>
                  </a:moveTo>
                  <a:cubicBezTo>
                    <a:pt x="96279" y="100228"/>
                    <a:pt x="74726" y="129136"/>
                    <a:pt x="48139" y="129136"/>
                  </a:cubicBezTo>
                  <a:cubicBezTo>
                    <a:pt x="21553" y="129136"/>
                    <a:pt x="0" y="100228"/>
                    <a:pt x="0" y="64568"/>
                  </a:cubicBezTo>
                  <a:cubicBezTo>
                    <a:pt x="0" y="28908"/>
                    <a:pt x="21553" y="0"/>
                    <a:pt x="48139" y="0"/>
                  </a:cubicBezTo>
                  <a:cubicBezTo>
                    <a:pt x="74726" y="0"/>
                    <a:pt x="96279" y="28908"/>
                    <a:pt x="96279" y="64568"/>
                  </a:cubicBezTo>
                  <a:close/>
                </a:path>
              </a:pathLst>
            </a:custGeom>
            <a:solidFill>
              <a:srgbClr val="2D2E2C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277">
              <a:extLst>
                <a:ext uri="{FF2B5EF4-FFF2-40B4-BE49-F238E27FC236}">
                  <a16:creationId xmlns:a16="http://schemas.microsoft.com/office/drawing/2014/main" xmlns="" id="{C4A7E202-8523-4C03-AB37-3901FB303434}"/>
                </a:ext>
              </a:extLst>
            </p:cNvPr>
            <p:cNvSpPr/>
            <p:nvPr/>
          </p:nvSpPr>
          <p:spPr>
            <a:xfrm>
              <a:off x="10352920" y="2313054"/>
              <a:ext cx="74365" cy="99744"/>
            </a:xfrm>
            <a:custGeom>
              <a:avLst/>
              <a:gdLst>
                <a:gd name="connsiteX0" fmla="*/ 96279 w 96279"/>
                <a:gd name="connsiteY0" fmla="*/ 64568 h 129136"/>
                <a:gd name="connsiteX1" fmla="*/ 48139 w 96279"/>
                <a:gd name="connsiteY1" fmla="*/ 129136 h 129136"/>
                <a:gd name="connsiteX2" fmla="*/ 0 w 96279"/>
                <a:gd name="connsiteY2" fmla="*/ 64568 h 129136"/>
                <a:gd name="connsiteX3" fmla="*/ 48139 w 96279"/>
                <a:gd name="connsiteY3" fmla="*/ 0 h 129136"/>
                <a:gd name="connsiteX4" fmla="*/ 96279 w 96279"/>
                <a:gd name="connsiteY4" fmla="*/ 64568 h 12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279" h="129136">
                  <a:moveTo>
                    <a:pt x="96279" y="64568"/>
                  </a:moveTo>
                  <a:cubicBezTo>
                    <a:pt x="96279" y="100228"/>
                    <a:pt x="74726" y="129136"/>
                    <a:pt x="48139" y="129136"/>
                  </a:cubicBezTo>
                  <a:cubicBezTo>
                    <a:pt x="21553" y="129136"/>
                    <a:pt x="0" y="100228"/>
                    <a:pt x="0" y="64568"/>
                  </a:cubicBezTo>
                  <a:cubicBezTo>
                    <a:pt x="0" y="28908"/>
                    <a:pt x="21553" y="0"/>
                    <a:pt x="48139" y="0"/>
                  </a:cubicBezTo>
                  <a:cubicBezTo>
                    <a:pt x="74726" y="0"/>
                    <a:pt x="96279" y="28908"/>
                    <a:pt x="96279" y="64568"/>
                  </a:cubicBezTo>
                  <a:close/>
                </a:path>
              </a:pathLst>
            </a:custGeom>
            <a:solidFill>
              <a:srgbClr val="2D2E2C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278">
              <a:extLst>
                <a:ext uri="{FF2B5EF4-FFF2-40B4-BE49-F238E27FC236}">
                  <a16:creationId xmlns:a16="http://schemas.microsoft.com/office/drawing/2014/main" xmlns="" id="{E4DE2DAB-D58E-419B-82EB-DAF88F4BC366}"/>
                </a:ext>
              </a:extLst>
            </p:cNvPr>
            <p:cNvSpPr/>
            <p:nvPr/>
          </p:nvSpPr>
          <p:spPr>
            <a:xfrm>
              <a:off x="9995696" y="2248271"/>
              <a:ext cx="157762" cy="39455"/>
            </a:xfrm>
            <a:custGeom>
              <a:avLst/>
              <a:gdLst>
                <a:gd name="connsiteX0" fmla="*/ 142708 w 204252"/>
                <a:gd name="connsiteY0" fmla="*/ 584 h 51082"/>
                <a:gd name="connsiteX1" fmla="*/ 176711 w 204252"/>
                <a:gd name="connsiteY1" fmla="*/ 966 h 51082"/>
                <a:gd name="connsiteX2" fmla="*/ 204220 w 204252"/>
                <a:gd name="connsiteY2" fmla="*/ 29238 h 51082"/>
                <a:gd name="connsiteX3" fmla="*/ 172126 w 204252"/>
                <a:gd name="connsiteY3" fmla="*/ 50634 h 51082"/>
                <a:gd name="connsiteX4" fmla="*/ 21977 w 204252"/>
                <a:gd name="connsiteY4" fmla="*/ 45667 h 51082"/>
                <a:gd name="connsiteX5" fmla="*/ 200 w 204252"/>
                <a:gd name="connsiteY5" fmla="*/ 40700 h 51082"/>
                <a:gd name="connsiteX6" fmla="*/ 18539 w 204252"/>
                <a:gd name="connsiteY6" fmla="*/ 24654 h 51082"/>
                <a:gd name="connsiteX7" fmla="*/ 142708 w 204252"/>
                <a:gd name="connsiteY7" fmla="*/ 584 h 5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4252" h="51082">
                  <a:moveTo>
                    <a:pt x="142708" y="584"/>
                  </a:moveTo>
                  <a:cubicBezTo>
                    <a:pt x="151113" y="584"/>
                    <a:pt x="164103" y="-180"/>
                    <a:pt x="176711" y="966"/>
                  </a:cubicBezTo>
                  <a:cubicBezTo>
                    <a:pt x="192376" y="2112"/>
                    <a:pt x="204984" y="15866"/>
                    <a:pt x="204220" y="29238"/>
                  </a:cubicBezTo>
                  <a:cubicBezTo>
                    <a:pt x="203073" y="43757"/>
                    <a:pt x="190083" y="53308"/>
                    <a:pt x="172126" y="50634"/>
                  </a:cubicBezTo>
                  <a:cubicBezTo>
                    <a:pt x="122077" y="43757"/>
                    <a:pt x="72409" y="39554"/>
                    <a:pt x="21977" y="45667"/>
                  </a:cubicBezTo>
                  <a:cubicBezTo>
                    <a:pt x="14336" y="46431"/>
                    <a:pt x="2110" y="50252"/>
                    <a:pt x="200" y="40700"/>
                  </a:cubicBezTo>
                  <a:cubicBezTo>
                    <a:pt x="-1711" y="31531"/>
                    <a:pt x="10515" y="27710"/>
                    <a:pt x="18539" y="24654"/>
                  </a:cubicBezTo>
                  <a:cubicBezTo>
                    <a:pt x="57127" y="9371"/>
                    <a:pt x="96097" y="-2855"/>
                    <a:pt x="142708" y="584"/>
                  </a:cubicBezTo>
                  <a:close/>
                </a:path>
              </a:pathLst>
            </a:custGeom>
            <a:solidFill>
              <a:srgbClr val="55200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279">
              <a:extLst>
                <a:ext uri="{FF2B5EF4-FFF2-40B4-BE49-F238E27FC236}">
                  <a16:creationId xmlns:a16="http://schemas.microsoft.com/office/drawing/2014/main" xmlns="" id="{6FFB8561-0CCE-4E5F-9C32-BFBEF7E134F1}"/>
                </a:ext>
              </a:extLst>
            </p:cNvPr>
            <p:cNvSpPr/>
            <p:nvPr/>
          </p:nvSpPr>
          <p:spPr>
            <a:xfrm>
              <a:off x="10316528" y="2248459"/>
              <a:ext cx="158319" cy="38601"/>
            </a:xfrm>
            <a:custGeom>
              <a:avLst/>
              <a:gdLst>
                <a:gd name="connsiteX0" fmla="*/ 66983 w 204972"/>
                <a:gd name="connsiteY0" fmla="*/ 340 h 49976"/>
                <a:gd name="connsiteX1" fmla="*/ 191534 w 204972"/>
                <a:gd name="connsiteY1" fmla="*/ 27466 h 49976"/>
                <a:gd name="connsiteX2" fmla="*/ 204524 w 204972"/>
                <a:gd name="connsiteY2" fmla="*/ 40838 h 49976"/>
                <a:gd name="connsiteX3" fmla="*/ 187332 w 204972"/>
                <a:gd name="connsiteY3" fmla="*/ 45423 h 49976"/>
                <a:gd name="connsiteX4" fmla="*/ 31833 w 204972"/>
                <a:gd name="connsiteY4" fmla="*/ 49625 h 49976"/>
                <a:gd name="connsiteX5" fmla="*/ 122 w 204972"/>
                <a:gd name="connsiteY5" fmla="*/ 29376 h 49976"/>
                <a:gd name="connsiteX6" fmla="*/ 26867 w 204972"/>
                <a:gd name="connsiteY6" fmla="*/ 340 h 49976"/>
                <a:gd name="connsiteX7" fmla="*/ 66983 w 204972"/>
                <a:gd name="connsiteY7" fmla="*/ 340 h 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4972" h="49976">
                  <a:moveTo>
                    <a:pt x="66983" y="340"/>
                  </a:moveTo>
                  <a:cubicBezTo>
                    <a:pt x="110920" y="-1189"/>
                    <a:pt x="152564" y="7981"/>
                    <a:pt x="191534" y="27466"/>
                  </a:cubicBezTo>
                  <a:cubicBezTo>
                    <a:pt x="197265" y="30140"/>
                    <a:pt x="207199" y="32051"/>
                    <a:pt x="204524" y="40838"/>
                  </a:cubicBezTo>
                  <a:cubicBezTo>
                    <a:pt x="202232" y="47333"/>
                    <a:pt x="193445" y="46187"/>
                    <a:pt x="187332" y="45423"/>
                  </a:cubicBezTo>
                  <a:cubicBezTo>
                    <a:pt x="135372" y="38928"/>
                    <a:pt x="83411" y="43130"/>
                    <a:pt x="31833" y="49625"/>
                  </a:cubicBezTo>
                  <a:cubicBezTo>
                    <a:pt x="14641" y="51918"/>
                    <a:pt x="1651" y="42748"/>
                    <a:pt x="122" y="29376"/>
                  </a:cubicBezTo>
                  <a:cubicBezTo>
                    <a:pt x="-1406" y="16386"/>
                    <a:pt x="11584" y="1486"/>
                    <a:pt x="26867" y="340"/>
                  </a:cubicBezTo>
                  <a:cubicBezTo>
                    <a:pt x="40239" y="-425"/>
                    <a:pt x="53611" y="340"/>
                    <a:pt x="66983" y="340"/>
                  </a:cubicBezTo>
                  <a:close/>
                </a:path>
              </a:pathLst>
            </a:custGeom>
            <a:solidFill>
              <a:srgbClr val="56210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280">
              <a:extLst>
                <a:ext uri="{FF2B5EF4-FFF2-40B4-BE49-F238E27FC236}">
                  <a16:creationId xmlns:a16="http://schemas.microsoft.com/office/drawing/2014/main" xmlns="" id="{9D18ABA5-DC0E-40EC-BD5D-D38D52452C41}"/>
                </a:ext>
              </a:extLst>
            </p:cNvPr>
            <p:cNvSpPr/>
            <p:nvPr/>
          </p:nvSpPr>
          <p:spPr>
            <a:xfrm>
              <a:off x="10074052" y="2317480"/>
              <a:ext cx="33641" cy="45445"/>
            </a:xfrm>
            <a:custGeom>
              <a:avLst/>
              <a:gdLst>
                <a:gd name="connsiteX0" fmla="*/ 43555 w 43554"/>
                <a:gd name="connsiteY0" fmla="*/ 29419 h 58837"/>
                <a:gd name="connsiteX1" fmla="*/ 21777 w 43554"/>
                <a:gd name="connsiteY1" fmla="*/ 58837 h 58837"/>
                <a:gd name="connsiteX2" fmla="*/ 0 w 43554"/>
                <a:gd name="connsiteY2" fmla="*/ 29419 h 58837"/>
                <a:gd name="connsiteX3" fmla="*/ 21777 w 43554"/>
                <a:gd name="connsiteY3" fmla="*/ 0 h 58837"/>
                <a:gd name="connsiteX4" fmla="*/ 43555 w 43554"/>
                <a:gd name="connsiteY4" fmla="*/ 29419 h 5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54" h="58837">
                  <a:moveTo>
                    <a:pt x="43555" y="29419"/>
                  </a:moveTo>
                  <a:cubicBezTo>
                    <a:pt x="43555" y="45666"/>
                    <a:pt x="33805" y="58837"/>
                    <a:pt x="21777" y="58837"/>
                  </a:cubicBezTo>
                  <a:cubicBezTo>
                    <a:pt x="9750" y="58837"/>
                    <a:pt x="0" y="45666"/>
                    <a:pt x="0" y="29419"/>
                  </a:cubicBezTo>
                  <a:cubicBezTo>
                    <a:pt x="0" y="13171"/>
                    <a:pt x="9750" y="0"/>
                    <a:pt x="21777" y="0"/>
                  </a:cubicBezTo>
                  <a:cubicBezTo>
                    <a:pt x="33805" y="0"/>
                    <a:pt x="43555" y="13171"/>
                    <a:pt x="43555" y="29419"/>
                  </a:cubicBezTo>
                  <a:close/>
                </a:path>
              </a:pathLst>
            </a:custGeom>
            <a:solidFill>
              <a:srgbClr val="FFFFFF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281">
              <a:extLst>
                <a:ext uri="{FF2B5EF4-FFF2-40B4-BE49-F238E27FC236}">
                  <a16:creationId xmlns:a16="http://schemas.microsoft.com/office/drawing/2014/main" xmlns="" id="{2AA3356C-D908-4475-A227-5DDA8B8B222D}"/>
                </a:ext>
              </a:extLst>
            </p:cNvPr>
            <p:cNvSpPr/>
            <p:nvPr/>
          </p:nvSpPr>
          <p:spPr>
            <a:xfrm>
              <a:off x="10385382" y="2316299"/>
              <a:ext cx="33641" cy="45445"/>
            </a:xfrm>
            <a:custGeom>
              <a:avLst/>
              <a:gdLst>
                <a:gd name="connsiteX0" fmla="*/ 43555 w 43554"/>
                <a:gd name="connsiteY0" fmla="*/ 29419 h 58837"/>
                <a:gd name="connsiteX1" fmla="*/ 21777 w 43554"/>
                <a:gd name="connsiteY1" fmla="*/ 58837 h 58837"/>
                <a:gd name="connsiteX2" fmla="*/ 0 w 43554"/>
                <a:gd name="connsiteY2" fmla="*/ 29419 h 58837"/>
                <a:gd name="connsiteX3" fmla="*/ 21777 w 43554"/>
                <a:gd name="connsiteY3" fmla="*/ 0 h 58837"/>
                <a:gd name="connsiteX4" fmla="*/ 43555 w 43554"/>
                <a:gd name="connsiteY4" fmla="*/ 29419 h 5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54" h="58837">
                  <a:moveTo>
                    <a:pt x="43555" y="29419"/>
                  </a:moveTo>
                  <a:cubicBezTo>
                    <a:pt x="43555" y="45666"/>
                    <a:pt x="33805" y="58837"/>
                    <a:pt x="21777" y="58837"/>
                  </a:cubicBezTo>
                  <a:cubicBezTo>
                    <a:pt x="9750" y="58837"/>
                    <a:pt x="0" y="45666"/>
                    <a:pt x="0" y="29419"/>
                  </a:cubicBezTo>
                  <a:cubicBezTo>
                    <a:pt x="0" y="13171"/>
                    <a:pt x="9750" y="0"/>
                    <a:pt x="21777" y="0"/>
                  </a:cubicBezTo>
                  <a:cubicBezTo>
                    <a:pt x="33805" y="0"/>
                    <a:pt x="43555" y="13171"/>
                    <a:pt x="43555" y="29419"/>
                  </a:cubicBezTo>
                  <a:close/>
                </a:path>
              </a:pathLst>
            </a:custGeom>
            <a:solidFill>
              <a:srgbClr val="FFFFFF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282">
              <a:extLst>
                <a:ext uri="{FF2B5EF4-FFF2-40B4-BE49-F238E27FC236}">
                  <a16:creationId xmlns:a16="http://schemas.microsoft.com/office/drawing/2014/main" xmlns="" id="{00F8F881-5C4E-4941-8420-FE834C2A62CB}"/>
                </a:ext>
              </a:extLst>
            </p:cNvPr>
            <p:cNvSpPr/>
            <p:nvPr/>
          </p:nvSpPr>
          <p:spPr>
            <a:xfrm>
              <a:off x="10177041" y="2446734"/>
              <a:ext cx="42494" cy="87908"/>
            </a:xfrm>
            <a:custGeom>
              <a:avLst/>
              <a:gdLst>
                <a:gd name="connsiteX0" fmla="*/ 16046 w 55016"/>
                <a:gd name="connsiteY0" fmla="*/ 76794 h 113813"/>
                <a:gd name="connsiteX1" fmla="*/ 55017 w 55016"/>
                <a:gd name="connsiteY1" fmla="*/ 111943 h 113813"/>
                <a:gd name="connsiteX2" fmla="*/ 0 w 55016"/>
                <a:gd name="connsiteY2" fmla="*/ 109651 h 113813"/>
                <a:gd name="connsiteX3" fmla="*/ 4203 w 55016"/>
                <a:gd name="connsiteY3" fmla="*/ 19485 h 113813"/>
                <a:gd name="connsiteX4" fmla="*/ 24070 w 55016"/>
                <a:gd name="connsiteY4" fmla="*/ 0 h 113813"/>
                <a:gd name="connsiteX5" fmla="*/ 20631 w 55016"/>
                <a:gd name="connsiteY5" fmla="*/ 42409 h 113813"/>
                <a:gd name="connsiteX6" fmla="*/ 16046 w 55016"/>
                <a:gd name="connsiteY6" fmla="*/ 76794 h 11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16" h="113813">
                  <a:moveTo>
                    <a:pt x="16046" y="76794"/>
                  </a:moveTo>
                  <a:cubicBezTo>
                    <a:pt x="16429" y="105448"/>
                    <a:pt x="40880" y="105066"/>
                    <a:pt x="55017" y="111943"/>
                  </a:cubicBezTo>
                  <a:cubicBezTo>
                    <a:pt x="39352" y="116146"/>
                    <a:pt x="15664" y="112326"/>
                    <a:pt x="0" y="109651"/>
                  </a:cubicBezTo>
                  <a:cubicBezTo>
                    <a:pt x="382" y="103920"/>
                    <a:pt x="3439" y="44701"/>
                    <a:pt x="4203" y="19485"/>
                  </a:cubicBezTo>
                  <a:cubicBezTo>
                    <a:pt x="4585" y="16046"/>
                    <a:pt x="15282" y="6113"/>
                    <a:pt x="24070" y="0"/>
                  </a:cubicBezTo>
                  <a:cubicBezTo>
                    <a:pt x="29036" y="13754"/>
                    <a:pt x="24070" y="25980"/>
                    <a:pt x="20631" y="42409"/>
                  </a:cubicBezTo>
                  <a:cubicBezTo>
                    <a:pt x="19485" y="50432"/>
                    <a:pt x="16811" y="72973"/>
                    <a:pt x="16046" y="76794"/>
                  </a:cubicBezTo>
                  <a:close/>
                </a:path>
              </a:pathLst>
            </a:custGeom>
            <a:solidFill>
              <a:srgbClr val="DD8D55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283">
              <a:extLst>
                <a:ext uri="{FF2B5EF4-FFF2-40B4-BE49-F238E27FC236}">
                  <a16:creationId xmlns:a16="http://schemas.microsoft.com/office/drawing/2014/main" xmlns="" id="{FCA5C752-1AEA-4F8C-8615-164693AA07F5}"/>
                </a:ext>
              </a:extLst>
            </p:cNvPr>
            <p:cNvSpPr/>
            <p:nvPr/>
          </p:nvSpPr>
          <p:spPr>
            <a:xfrm>
              <a:off x="9869751" y="2290183"/>
              <a:ext cx="732400" cy="184218"/>
            </a:xfrm>
            <a:custGeom>
              <a:avLst/>
              <a:gdLst>
                <a:gd name="connsiteX0" fmla="*/ 925850 w 948224"/>
                <a:gd name="connsiteY0" fmla="*/ 1337 h 238504"/>
                <a:gd name="connsiteX1" fmla="*/ 584288 w 948224"/>
                <a:gd name="connsiteY1" fmla="*/ 1337 h 238504"/>
                <a:gd name="connsiteX2" fmla="*/ 538823 w 948224"/>
                <a:gd name="connsiteY2" fmla="*/ 23115 h 238504"/>
                <a:gd name="connsiteX3" fmla="*/ 480750 w 948224"/>
                <a:gd name="connsiteY3" fmla="*/ 48713 h 238504"/>
                <a:gd name="connsiteX4" fmla="*/ 438724 w 948224"/>
                <a:gd name="connsiteY4" fmla="*/ 48331 h 238504"/>
                <a:gd name="connsiteX5" fmla="*/ 422677 w 948224"/>
                <a:gd name="connsiteY5" fmla="*/ 38779 h 238504"/>
                <a:gd name="connsiteX6" fmla="*/ 358109 w 948224"/>
                <a:gd name="connsiteY6" fmla="*/ 955 h 238504"/>
                <a:gd name="connsiteX7" fmla="*/ 98690 w 948224"/>
                <a:gd name="connsiteY7" fmla="*/ 573 h 238504"/>
                <a:gd name="connsiteX8" fmla="*/ 7378 w 948224"/>
                <a:gd name="connsiteY8" fmla="*/ 4012 h 238504"/>
                <a:gd name="connsiteX9" fmla="*/ 501 w 948224"/>
                <a:gd name="connsiteY9" fmla="*/ 34958 h 238504"/>
                <a:gd name="connsiteX10" fmla="*/ 7378 w 948224"/>
                <a:gd name="connsiteY10" fmla="*/ 44128 h 238504"/>
                <a:gd name="connsiteX11" fmla="*/ 23425 w 948224"/>
                <a:gd name="connsiteY11" fmla="*/ 78895 h 238504"/>
                <a:gd name="connsiteX12" fmla="*/ 23043 w 948224"/>
                <a:gd name="connsiteY12" fmla="*/ 147666 h 238504"/>
                <a:gd name="connsiteX13" fmla="*/ 29920 w 948224"/>
                <a:gd name="connsiteY13" fmla="*/ 178995 h 238504"/>
                <a:gd name="connsiteX14" fmla="*/ 70036 w 948224"/>
                <a:gd name="connsiteY14" fmla="*/ 225606 h 238504"/>
                <a:gd name="connsiteX15" fmla="*/ 107478 w 948224"/>
                <a:gd name="connsiteY15" fmla="*/ 236686 h 238504"/>
                <a:gd name="connsiteX16" fmla="*/ 363076 w 948224"/>
                <a:gd name="connsiteY16" fmla="*/ 236686 h 238504"/>
                <a:gd name="connsiteX17" fmla="*/ 432229 w 948224"/>
                <a:gd name="connsiteY17" fmla="*/ 172882 h 238504"/>
                <a:gd name="connsiteX18" fmla="*/ 435285 w 948224"/>
                <a:gd name="connsiteY18" fmla="*/ 112134 h 238504"/>
                <a:gd name="connsiteX19" fmla="*/ 459737 w 948224"/>
                <a:gd name="connsiteY19" fmla="*/ 88447 h 238504"/>
                <a:gd name="connsiteX20" fmla="*/ 494122 w 948224"/>
                <a:gd name="connsiteY20" fmla="*/ 88447 h 238504"/>
                <a:gd name="connsiteX21" fmla="*/ 515135 w 948224"/>
                <a:gd name="connsiteY21" fmla="*/ 109460 h 238504"/>
                <a:gd name="connsiteX22" fmla="*/ 515518 w 948224"/>
                <a:gd name="connsiteY22" fmla="*/ 172500 h 238504"/>
                <a:gd name="connsiteX23" fmla="*/ 580086 w 948224"/>
                <a:gd name="connsiteY23" fmla="*/ 237068 h 238504"/>
                <a:gd name="connsiteX24" fmla="*/ 858225 w 948224"/>
                <a:gd name="connsiteY24" fmla="*/ 230955 h 238504"/>
                <a:gd name="connsiteX25" fmla="*/ 891464 w 948224"/>
                <a:gd name="connsiteY25" fmla="*/ 219875 h 238504"/>
                <a:gd name="connsiteX26" fmla="*/ 918208 w 948224"/>
                <a:gd name="connsiteY26" fmla="*/ 172882 h 238504"/>
                <a:gd name="connsiteX27" fmla="*/ 917826 w 948224"/>
                <a:gd name="connsiteY27" fmla="*/ 62467 h 238504"/>
                <a:gd name="connsiteX28" fmla="*/ 928142 w 948224"/>
                <a:gd name="connsiteY28" fmla="*/ 45656 h 238504"/>
                <a:gd name="connsiteX29" fmla="*/ 948009 w 948224"/>
                <a:gd name="connsiteY29" fmla="*/ 20440 h 238504"/>
                <a:gd name="connsiteX30" fmla="*/ 925850 w 948224"/>
                <a:gd name="connsiteY30" fmla="*/ 1337 h 238504"/>
                <a:gd name="connsiteX31" fmla="*/ 398225 w 948224"/>
                <a:gd name="connsiteY31" fmla="*/ 163331 h 238504"/>
                <a:gd name="connsiteX32" fmla="*/ 361930 w 948224"/>
                <a:gd name="connsiteY32" fmla="*/ 200772 h 238504"/>
                <a:gd name="connsiteX33" fmla="*/ 92960 w 948224"/>
                <a:gd name="connsiteY33" fmla="*/ 200008 h 238504"/>
                <a:gd name="connsiteX34" fmla="*/ 58574 w 948224"/>
                <a:gd name="connsiteY34" fmla="*/ 165623 h 238504"/>
                <a:gd name="connsiteX35" fmla="*/ 58574 w 948224"/>
                <a:gd name="connsiteY35" fmla="*/ 66287 h 238504"/>
                <a:gd name="connsiteX36" fmla="*/ 94488 w 948224"/>
                <a:gd name="connsiteY36" fmla="*/ 31520 h 238504"/>
                <a:gd name="connsiteX37" fmla="*/ 226298 w 948224"/>
                <a:gd name="connsiteY37" fmla="*/ 31520 h 238504"/>
                <a:gd name="connsiteX38" fmla="*/ 361930 w 948224"/>
                <a:gd name="connsiteY38" fmla="*/ 31138 h 238504"/>
                <a:gd name="connsiteX39" fmla="*/ 398225 w 948224"/>
                <a:gd name="connsiteY39" fmla="*/ 68198 h 238504"/>
                <a:gd name="connsiteX40" fmla="*/ 398225 w 948224"/>
                <a:gd name="connsiteY40" fmla="*/ 163331 h 238504"/>
                <a:gd name="connsiteX41" fmla="*/ 891464 w 948224"/>
                <a:gd name="connsiteY41" fmla="*/ 167151 h 238504"/>
                <a:gd name="connsiteX42" fmla="*/ 858989 w 948224"/>
                <a:gd name="connsiteY42" fmla="*/ 199626 h 238504"/>
                <a:gd name="connsiteX43" fmla="*/ 585816 w 948224"/>
                <a:gd name="connsiteY43" fmla="*/ 199626 h 238504"/>
                <a:gd name="connsiteX44" fmla="*/ 552959 w 948224"/>
                <a:gd name="connsiteY44" fmla="*/ 166387 h 238504"/>
                <a:gd name="connsiteX45" fmla="*/ 552959 w 948224"/>
                <a:gd name="connsiteY45" fmla="*/ 65141 h 238504"/>
                <a:gd name="connsiteX46" fmla="*/ 586199 w 948224"/>
                <a:gd name="connsiteY46" fmla="*/ 30374 h 238504"/>
                <a:gd name="connsiteX47" fmla="*/ 614853 w 948224"/>
                <a:gd name="connsiteY47" fmla="*/ 30374 h 238504"/>
                <a:gd name="connsiteX48" fmla="*/ 862810 w 948224"/>
                <a:gd name="connsiteY48" fmla="*/ 31138 h 238504"/>
                <a:gd name="connsiteX49" fmla="*/ 891464 w 948224"/>
                <a:gd name="connsiteY49" fmla="*/ 63613 h 238504"/>
                <a:gd name="connsiteX50" fmla="*/ 891464 w 948224"/>
                <a:gd name="connsiteY50" fmla="*/ 167151 h 23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948224" h="238504">
                  <a:moveTo>
                    <a:pt x="925850" y="1337"/>
                  </a:moveTo>
                  <a:cubicBezTo>
                    <a:pt x="811996" y="1337"/>
                    <a:pt x="698142" y="1719"/>
                    <a:pt x="584288" y="1337"/>
                  </a:cubicBezTo>
                  <a:cubicBezTo>
                    <a:pt x="565185" y="1337"/>
                    <a:pt x="546082" y="7450"/>
                    <a:pt x="538823" y="23115"/>
                  </a:cubicBezTo>
                  <a:cubicBezTo>
                    <a:pt x="525833" y="50623"/>
                    <a:pt x="504438" y="50241"/>
                    <a:pt x="480750" y="48713"/>
                  </a:cubicBezTo>
                  <a:cubicBezTo>
                    <a:pt x="466614" y="47949"/>
                    <a:pt x="452860" y="48331"/>
                    <a:pt x="438724" y="48331"/>
                  </a:cubicBezTo>
                  <a:cubicBezTo>
                    <a:pt x="431082" y="48331"/>
                    <a:pt x="426880" y="46038"/>
                    <a:pt x="422677" y="38779"/>
                  </a:cubicBezTo>
                  <a:cubicBezTo>
                    <a:pt x="408923" y="13563"/>
                    <a:pt x="388292" y="573"/>
                    <a:pt x="358109" y="955"/>
                  </a:cubicBezTo>
                  <a:cubicBezTo>
                    <a:pt x="271764" y="1719"/>
                    <a:pt x="185036" y="-191"/>
                    <a:pt x="98690" y="573"/>
                  </a:cubicBezTo>
                  <a:cubicBezTo>
                    <a:pt x="68508" y="955"/>
                    <a:pt x="37561" y="-2483"/>
                    <a:pt x="7378" y="4012"/>
                  </a:cubicBezTo>
                  <a:cubicBezTo>
                    <a:pt x="2412" y="13945"/>
                    <a:pt x="-1409" y="23879"/>
                    <a:pt x="501" y="34958"/>
                  </a:cubicBezTo>
                  <a:cubicBezTo>
                    <a:pt x="2794" y="38015"/>
                    <a:pt x="3940" y="42600"/>
                    <a:pt x="7378" y="44128"/>
                  </a:cubicBezTo>
                  <a:cubicBezTo>
                    <a:pt x="23807" y="50623"/>
                    <a:pt x="23807" y="64377"/>
                    <a:pt x="23425" y="78895"/>
                  </a:cubicBezTo>
                  <a:cubicBezTo>
                    <a:pt x="23043" y="101819"/>
                    <a:pt x="23425" y="124742"/>
                    <a:pt x="23043" y="147666"/>
                  </a:cubicBezTo>
                  <a:cubicBezTo>
                    <a:pt x="23043" y="158746"/>
                    <a:pt x="24189" y="169061"/>
                    <a:pt x="29920" y="178995"/>
                  </a:cubicBezTo>
                  <a:cubicBezTo>
                    <a:pt x="38325" y="198862"/>
                    <a:pt x="52461" y="213762"/>
                    <a:pt x="70036" y="225606"/>
                  </a:cubicBezTo>
                  <a:cubicBezTo>
                    <a:pt x="80734" y="235540"/>
                    <a:pt x="94870" y="236686"/>
                    <a:pt x="107478" y="236686"/>
                  </a:cubicBezTo>
                  <a:cubicBezTo>
                    <a:pt x="192677" y="237832"/>
                    <a:pt x="277876" y="238214"/>
                    <a:pt x="363076" y="236686"/>
                  </a:cubicBezTo>
                  <a:cubicBezTo>
                    <a:pt x="401282" y="235922"/>
                    <a:pt x="425351" y="210706"/>
                    <a:pt x="432229" y="172882"/>
                  </a:cubicBezTo>
                  <a:cubicBezTo>
                    <a:pt x="436049" y="152633"/>
                    <a:pt x="434903" y="132384"/>
                    <a:pt x="435285" y="112134"/>
                  </a:cubicBezTo>
                  <a:cubicBezTo>
                    <a:pt x="435667" y="90357"/>
                    <a:pt x="437577" y="88829"/>
                    <a:pt x="459737" y="88447"/>
                  </a:cubicBezTo>
                  <a:cubicBezTo>
                    <a:pt x="471199" y="88447"/>
                    <a:pt x="482660" y="88829"/>
                    <a:pt x="494122" y="88447"/>
                  </a:cubicBezTo>
                  <a:cubicBezTo>
                    <a:pt x="508640" y="88065"/>
                    <a:pt x="514753" y="95324"/>
                    <a:pt x="515135" y="109460"/>
                  </a:cubicBezTo>
                  <a:cubicBezTo>
                    <a:pt x="515518" y="130473"/>
                    <a:pt x="514753" y="151487"/>
                    <a:pt x="515518" y="172500"/>
                  </a:cubicBezTo>
                  <a:cubicBezTo>
                    <a:pt x="516664" y="208031"/>
                    <a:pt x="544554" y="237832"/>
                    <a:pt x="580086" y="237068"/>
                  </a:cubicBezTo>
                  <a:cubicBezTo>
                    <a:pt x="672926" y="235540"/>
                    <a:pt x="765767" y="244327"/>
                    <a:pt x="858225" y="230955"/>
                  </a:cubicBezTo>
                  <a:cubicBezTo>
                    <a:pt x="869305" y="227134"/>
                    <a:pt x="880384" y="223696"/>
                    <a:pt x="891464" y="219875"/>
                  </a:cubicBezTo>
                  <a:cubicBezTo>
                    <a:pt x="907893" y="208414"/>
                    <a:pt x="917062" y="193513"/>
                    <a:pt x="918208" y="172882"/>
                  </a:cubicBezTo>
                  <a:cubicBezTo>
                    <a:pt x="920119" y="136204"/>
                    <a:pt x="920501" y="99144"/>
                    <a:pt x="917826" y="62467"/>
                  </a:cubicBezTo>
                  <a:cubicBezTo>
                    <a:pt x="917444" y="54826"/>
                    <a:pt x="913624" y="44892"/>
                    <a:pt x="928142" y="45656"/>
                  </a:cubicBezTo>
                  <a:cubicBezTo>
                    <a:pt x="946099" y="46420"/>
                    <a:pt x="948009" y="34576"/>
                    <a:pt x="948009" y="20440"/>
                  </a:cubicBezTo>
                  <a:cubicBezTo>
                    <a:pt x="949919" y="1719"/>
                    <a:pt x="938839" y="1337"/>
                    <a:pt x="925850" y="1337"/>
                  </a:cubicBezTo>
                  <a:close/>
                  <a:moveTo>
                    <a:pt x="398225" y="163331"/>
                  </a:moveTo>
                  <a:cubicBezTo>
                    <a:pt x="397843" y="187400"/>
                    <a:pt x="385999" y="200390"/>
                    <a:pt x="361930" y="200772"/>
                  </a:cubicBezTo>
                  <a:cubicBezTo>
                    <a:pt x="272146" y="201154"/>
                    <a:pt x="182744" y="200772"/>
                    <a:pt x="92960" y="200008"/>
                  </a:cubicBezTo>
                  <a:cubicBezTo>
                    <a:pt x="70800" y="200008"/>
                    <a:pt x="58956" y="187400"/>
                    <a:pt x="58574" y="165623"/>
                  </a:cubicBezTo>
                  <a:cubicBezTo>
                    <a:pt x="58192" y="132384"/>
                    <a:pt x="58192" y="99527"/>
                    <a:pt x="58574" y="66287"/>
                  </a:cubicBezTo>
                  <a:cubicBezTo>
                    <a:pt x="58956" y="42982"/>
                    <a:pt x="70800" y="31520"/>
                    <a:pt x="94488" y="31520"/>
                  </a:cubicBezTo>
                  <a:cubicBezTo>
                    <a:pt x="138425" y="31138"/>
                    <a:pt x="182362" y="31520"/>
                    <a:pt x="226298" y="31520"/>
                  </a:cubicBezTo>
                  <a:cubicBezTo>
                    <a:pt x="230119" y="31520"/>
                    <a:pt x="343591" y="30756"/>
                    <a:pt x="361930" y="31138"/>
                  </a:cubicBezTo>
                  <a:cubicBezTo>
                    <a:pt x="385999" y="31902"/>
                    <a:pt x="398225" y="44510"/>
                    <a:pt x="398225" y="68198"/>
                  </a:cubicBezTo>
                  <a:cubicBezTo>
                    <a:pt x="398607" y="99909"/>
                    <a:pt x="398607" y="131620"/>
                    <a:pt x="398225" y="163331"/>
                  </a:cubicBezTo>
                  <a:close/>
                  <a:moveTo>
                    <a:pt x="891464" y="167151"/>
                  </a:moveTo>
                  <a:cubicBezTo>
                    <a:pt x="891082" y="186636"/>
                    <a:pt x="878092" y="199626"/>
                    <a:pt x="858989" y="199626"/>
                  </a:cubicBezTo>
                  <a:cubicBezTo>
                    <a:pt x="768059" y="200008"/>
                    <a:pt x="677129" y="200390"/>
                    <a:pt x="585816" y="199626"/>
                  </a:cubicBezTo>
                  <a:cubicBezTo>
                    <a:pt x="563275" y="199626"/>
                    <a:pt x="553341" y="188546"/>
                    <a:pt x="552959" y="166387"/>
                  </a:cubicBezTo>
                  <a:cubicBezTo>
                    <a:pt x="552577" y="132766"/>
                    <a:pt x="552577" y="98762"/>
                    <a:pt x="552959" y="65141"/>
                  </a:cubicBezTo>
                  <a:cubicBezTo>
                    <a:pt x="553341" y="41453"/>
                    <a:pt x="562893" y="31520"/>
                    <a:pt x="586199" y="30374"/>
                  </a:cubicBezTo>
                  <a:cubicBezTo>
                    <a:pt x="595750" y="29992"/>
                    <a:pt x="605302" y="30374"/>
                    <a:pt x="614853" y="30374"/>
                  </a:cubicBezTo>
                  <a:cubicBezTo>
                    <a:pt x="619438" y="30374"/>
                    <a:pt x="811614" y="29992"/>
                    <a:pt x="862810" y="31138"/>
                  </a:cubicBezTo>
                  <a:cubicBezTo>
                    <a:pt x="879238" y="31520"/>
                    <a:pt x="891082" y="46038"/>
                    <a:pt x="891464" y="63613"/>
                  </a:cubicBezTo>
                  <a:cubicBezTo>
                    <a:pt x="892228" y="98380"/>
                    <a:pt x="892228" y="132766"/>
                    <a:pt x="891464" y="167151"/>
                  </a:cubicBezTo>
                  <a:close/>
                </a:path>
              </a:pathLst>
            </a:custGeom>
            <a:solidFill>
              <a:srgbClr val="2D2E2C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284">
              <a:extLst>
                <a:ext uri="{FF2B5EF4-FFF2-40B4-BE49-F238E27FC236}">
                  <a16:creationId xmlns:a16="http://schemas.microsoft.com/office/drawing/2014/main" xmlns="" id="{CA62EA93-4B8B-4016-B429-70870FD83AE2}"/>
                </a:ext>
              </a:extLst>
            </p:cNvPr>
            <p:cNvSpPr/>
            <p:nvPr/>
          </p:nvSpPr>
          <p:spPr>
            <a:xfrm>
              <a:off x="9696324" y="2901274"/>
              <a:ext cx="1178627" cy="1475115"/>
            </a:xfrm>
            <a:custGeom>
              <a:avLst/>
              <a:gdLst>
                <a:gd name="connsiteX0" fmla="*/ 1384966 w 1525945"/>
                <a:gd name="connsiteY0" fmla="*/ 358259 h 1909803"/>
                <a:gd name="connsiteX1" fmla="*/ 1456793 w 1525945"/>
                <a:gd name="connsiteY1" fmla="*/ 487777 h 1909803"/>
                <a:gd name="connsiteX2" fmla="*/ 1516394 w 1525945"/>
                <a:gd name="connsiteY2" fmla="*/ 703641 h 1909803"/>
                <a:gd name="connsiteX3" fmla="*/ 1525946 w 1525945"/>
                <a:gd name="connsiteY3" fmla="*/ 907661 h 1909803"/>
                <a:gd name="connsiteX4" fmla="*/ 1446095 w 1525945"/>
                <a:gd name="connsiteY4" fmla="*/ 1144538 h 1909803"/>
                <a:gd name="connsiteX5" fmla="*/ 1340265 w 1525945"/>
                <a:gd name="connsiteY5" fmla="*/ 1261066 h 1909803"/>
                <a:gd name="connsiteX6" fmla="*/ 1324601 w 1525945"/>
                <a:gd name="connsiteY6" fmla="*/ 1298126 h 1909803"/>
                <a:gd name="connsiteX7" fmla="*/ 1381145 w 1525945"/>
                <a:gd name="connsiteY7" fmla="*/ 1909039 h 1909803"/>
                <a:gd name="connsiteX8" fmla="*/ 805382 w 1525945"/>
                <a:gd name="connsiteY8" fmla="*/ 1909803 h 1909803"/>
                <a:gd name="connsiteX9" fmla="*/ 787807 w 1525945"/>
                <a:gd name="connsiteY9" fmla="*/ 1902926 h 1909803"/>
                <a:gd name="connsiteX10" fmla="*/ 746544 w 1525945"/>
                <a:gd name="connsiteY10" fmla="*/ 1507877 h 1909803"/>
                <a:gd name="connsiteX11" fmla="*/ 749983 w 1525945"/>
                <a:gd name="connsiteY11" fmla="*/ 1394405 h 1909803"/>
                <a:gd name="connsiteX12" fmla="*/ 632309 w 1525945"/>
                <a:gd name="connsiteY12" fmla="*/ 1371481 h 1909803"/>
                <a:gd name="connsiteX13" fmla="*/ 641478 w 1525945"/>
                <a:gd name="connsiteY13" fmla="*/ 1501382 h 1909803"/>
                <a:gd name="connsiteX14" fmla="*/ 598305 w 1525945"/>
                <a:gd name="connsiteY14" fmla="*/ 1908657 h 1909803"/>
                <a:gd name="connsiteX15" fmla="*/ 0 w 1525945"/>
                <a:gd name="connsiteY15" fmla="*/ 1908657 h 1909803"/>
                <a:gd name="connsiteX16" fmla="*/ 19485 w 1525945"/>
                <a:gd name="connsiteY16" fmla="*/ 1696996 h 1909803"/>
                <a:gd name="connsiteX17" fmla="*/ 121113 w 1525945"/>
                <a:gd name="connsiteY17" fmla="*/ 211548 h 1909803"/>
                <a:gd name="connsiteX18" fmla="*/ 289219 w 1525945"/>
                <a:gd name="connsiteY18" fmla="*/ 80120 h 1909803"/>
                <a:gd name="connsiteX19" fmla="*/ 380531 w 1525945"/>
                <a:gd name="connsiteY19" fmla="*/ 10203 h 1909803"/>
                <a:gd name="connsiteX20" fmla="*/ 396196 w 1525945"/>
                <a:gd name="connsiteY20" fmla="*/ 269 h 1909803"/>
                <a:gd name="connsiteX21" fmla="*/ 393521 w 1525945"/>
                <a:gd name="connsiteY21" fmla="*/ 18226 h 1909803"/>
                <a:gd name="connsiteX22" fmla="*/ 398488 w 1525945"/>
                <a:gd name="connsiteY22" fmla="*/ 124057 h 1909803"/>
                <a:gd name="connsiteX23" fmla="*/ 500116 w 1525945"/>
                <a:gd name="connsiteY23" fmla="*/ 241731 h 1909803"/>
                <a:gd name="connsiteX24" fmla="*/ 563538 w 1525945"/>
                <a:gd name="connsiteY24" fmla="*/ 287960 h 1909803"/>
                <a:gd name="connsiteX25" fmla="*/ 579584 w 1525945"/>
                <a:gd name="connsiteY25" fmla="*/ 304007 h 1909803"/>
                <a:gd name="connsiteX26" fmla="*/ 641096 w 1525945"/>
                <a:gd name="connsiteY26" fmla="*/ 468674 h 1909803"/>
                <a:gd name="connsiteX27" fmla="*/ 621229 w 1525945"/>
                <a:gd name="connsiteY27" fmla="*/ 1073857 h 1909803"/>
                <a:gd name="connsiteX28" fmla="*/ 687707 w 1525945"/>
                <a:gd name="connsiteY28" fmla="*/ 1079206 h 1909803"/>
                <a:gd name="connsiteX29" fmla="*/ 767558 w 1525945"/>
                <a:gd name="connsiteY29" fmla="*/ 1083790 h 1909803"/>
                <a:gd name="connsiteX30" fmla="*/ 745780 w 1525945"/>
                <a:gd name="connsiteY30" fmla="*/ 477462 h 1909803"/>
                <a:gd name="connsiteX31" fmla="*/ 803853 w 1525945"/>
                <a:gd name="connsiteY31" fmla="*/ 317761 h 1909803"/>
                <a:gd name="connsiteX32" fmla="*/ 819518 w 1525945"/>
                <a:gd name="connsiteY32" fmla="*/ 294455 h 1909803"/>
                <a:gd name="connsiteX33" fmla="*/ 946362 w 1525945"/>
                <a:gd name="connsiteY33" fmla="*/ 188243 h 1909803"/>
                <a:gd name="connsiteX34" fmla="*/ 1006345 w 1525945"/>
                <a:gd name="connsiteY34" fmla="*/ 90053 h 1909803"/>
                <a:gd name="connsiteX35" fmla="*/ 999850 w 1525945"/>
                <a:gd name="connsiteY35" fmla="*/ 23957 h 1909803"/>
                <a:gd name="connsiteX36" fmla="*/ 994119 w 1525945"/>
                <a:gd name="connsiteY36" fmla="*/ 2562 h 1909803"/>
                <a:gd name="connsiteX37" fmla="*/ 1016278 w 1525945"/>
                <a:gd name="connsiteY37" fmla="*/ 7529 h 1909803"/>
                <a:gd name="connsiteX38" fmla="*/ 1195846 w 1525945"/>
                <a:gd name="connsiteY38" fmla="*/ 145834 h 1909803"/>
                <a:gd name="connsiteX39" fmla="*/ 1384966 w 1525945"/>
                <a:gd name="connsiteY39" fmla="*/ 358259 h 190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525945" h="1909803">
                  <a:moveTo>
                    <a:pt x="1384966" y="358259"/>
                  </a:moveTo>
                  <a:cubicBezTo>
                    <a:pt x="1414003" y="397993"/>
                    <a:pt x="1436926" y="441930"/>
                    <a:pt x="1456793" y="487777"/>
                  </a:cubicBezTo>
                  <a:cubicBezTo>
                    <a:pt x="1473604" y="527130"/>
                    <a:pt x="1512574" y="671548"/>
                    <a:pt x="1516394" y="703641"/>
                  </a:cubicBezTo>
                  <a:cubicBezTo>
                    <a:pt x="1522507" y="755219"/>
                    <a:pt x="1523653" y="890850"/>
                    <a:pt x="1525946" y="907661"/>
                  </a:cubicBezTo>
                  <a:cubicBezTo>
                    <a:pt x="1518687" y="993242"/>
                    <a:pt x="1492707" y="1072329"/>
                    <a:pt x="1446095" y="1144538"/>
                  </a:cubicBezTo>
                  <a:cubicBezTo>
                    <a:pt x="1417441" y="1189239"/>
                    <a:pt x="1382674" y="1228973"/>
                    <a:pt x="1340265" y="1261066"/>
                  </a:cubicBezTo>
                  <a:cubicBezTo>
                    <a:pt x="1327275" y="1271000"/>
                    <a:pt x="1322690" y="1280933"/>
                    <a:pt x="1324601" y="1298126"/>
                  </a:cubicBezTo>
                  <a:cubicBezTo>
                    <a:pt x="1331096" y="1358873"/>
                    <a:pt x="1375414" y="1850202"/>
                    <a:pt x="1381145" y="1909039"/>
                  </a:cubicBezTo>
                  <a:cubicBezTo>
                    <a:pt x="1355165" y="1909039"/>
                    <a:pt x="905863" y="1909039"/>
                    <a:pt x="805382" y="1909803"/>
                  </a:cubicBezTo>
                  <a:cubicBezTo>
                    <a:pt x="797740" y="1909803"/>
                    <a:pt x="794302" y="1903308"/>
                    <a:pt x="787807" y="1902926"/>
                  </a:cubicBezTo>
                  <a:cubicBezTo>
                    <a:pt x="771760" y="1896431"/>
                    <a:pt x="751129" y="1518956"/>
                    <a:pt x="746544" y="1507877"/>
                  </a:cubicBezTo>
                  <a:cubicBezTo>
                    <a:pt x="741960" y="1492594"/>
                    <a:pt x="762591" y="1395933"/>
                    <a:pt x="749983" y="1394405"/>
                  </a:cubicBezTo>
                  <a:cubicBezTo>
                    <a:pt x="710249" y="1389056"/>
                    <a:pt x="670897" y="1381797"/>
                    <a:pt x="632309" y="1371481"/>
                  </a:cubicBezTo>
                  <a:cubicBezTo>
                    <a:pt x="618554" y="1367661"/>
                    <a:pt x="644534" y="1488392"/>
                    <a:pt x="641478" y="1501382"/>
                  </a:cubicBezTo>
                  <a:cubicBezTo>
                    <a:pt x="640714" y="1566714"/>
                    <a:pt x="611295" y="1895285"/>
                    <a:pt x="598305" y="1908657"/>
                  </a:cubicBezTo>
                  <a:cubicBezTo>
                    <a:pt x="493239" y="1908657"/>
                    <a:pt x="24834" y="1908657"/>
                    <a:pt x="0" y="1908657"/>
                  </a:cubicBezTo>
                  <a:cubicBezTo>
                    <a:pt x="4967" y="1837976"/>
                    <a:pt x="11080" y="1767295"/>
                    <a:pt x="19485" y="1696996"/>
                  </a:cubicBezTo>
                  <a:cubicBezTo>
                    <a:pt x="20631" y="1687827"/>
                    <a:pt x="119203" y="220336"/>
                    <a:pt x="121113" y="211548"/>
                  </a:cubicBezTo>
                  <a:cubicBezTo>
                    <a:pt x="176894" y="167612"/>
                    <a:pt x="233056" y="123675"/>
                    <a:pt x="289219" y="80120"/>
                  </a:cubicBezTo>
                  <a:cubicBezTo>
                    <a:pt x="319402" y="56432"/>
                    <a:pt x="350349" y="33891"/>
                    <a:pt x="380531" y="10203"/>
                  </a:cubicBezTo>
                  <a:cubicBezTo>
                    <a:pt x="385498" y="6000"/>
                    <a:pt x="391611" y="4472"/>
                    <a:pt x="396196" y="269"/>
                  </a:cubicBezTo>
                  <a:cubicBezTo>
                    <a:pt x="399634" y="6764"/>
                    <a:pt x="396578" y="12877"/>
                    <a:pt x="393521" y="18226"/>
                  </a:cubicBezTo>
                  <a:cubicBezTo>
                    <a:pt x="373272" y="54522"/>
                    <a:pt x="380913" y="89671"/>
                    <a:pt x="398488" y="124057"/>
                  </a:cubicBezTo>
                  <a:cubicBezTo>
                    <a:pt x="422940" y="171050"/>
                    <a:pt x="459236" y="208874"/>
                    <a:pt x="500116" y="241731"/>
                  </a:cubicBezTo>
                  <a:cubicBezTo>
                    <a:pt x="520365" y="258160"/>
                    <a:pt x="541760" y="273442"/>
                    <a:pt x="563538" y="287960"/>
                  </a:cubicBezTo>
                  <a:cubicBezTo>
                    <a:pt x="570033" y="292163"/>
                    <a:pt x="576146" y="296748"/>
                    <a:pt x="579584" y="304007"/>
                  </a:cubicBezTo>
                  <a:cubicBezTo>
                    <a:pt x="597541" y="347180"/>
                    <a:pt x="636129" y="457595"/>
                    <a:pt x="641096" y="468674"/>
                  </a:cubicBezTo>
                  <a:cubicBezTo>
                    <a:pt x="644917" y="485867"/>
                    <a:pt x="605564" y="1071565"/>
                    <a:pt x="621229" y="1073857"/>
                  </a:cubicBezTo>
                  <a:cubicBezTo>
                    <a:pt x="643388" y="1077295"/>
                    <a:pt x="665548" y="1077678"/>
                    <a:pt x="687707" y="1079206"/>
                  </a:cubicBezTo>
                  <a:cubicBezTo>
                    <a:pt x="714451" y="1081116"/>
                    <a:pt x="740814" y="1082644"/>
                    <a:pt x="767558" y="1083790"/>
                  </a:cubicBezTo>
                  <a:cubicBezTo>
                    <a:pt x="785897" y="1084555"/>
                    <a:pt x="750365" y="507645"/>
                    <a:pt x="745780" y="477462"/>
                  </a:cubicBezTo>
                  <a:cubicBezTo>
                    <a:pt x="767558" y="425120"/>
                    <a:pt x="782076" y="370103"/>
                    <a:pt x="803853" y="317761"/>
                  </a:cubicBezTo>
                  <a:cubicBezTo>
                    <a:pt x="807674" y="308591"/>
                    <a:pt x="813405" y="301332"/>
                    <a:pt x="819518" y="294455"/>
                  </a:cubicBezTo>
                  <a:cubicBezTo>
                    <a:pt x="865747" y="263891"/>
                    <a:pt x="908156" y="228359"/>
                    <a:pt x="946362" y="188243"/>
                  </a:cubicBezTo>
                  <a:cubicBezTo>
                    <a:pt x="973488" y="159588"/>
                    <a:pt x="993737" y="127113"/>
                    <a:pt x="1006345" y="90053"/>
                  </a:cubicBezTo>
                  <a:cubicBezTo>
                    <a:pt x="1014368" y="66748"/>
                    <a:pt x="1010930" y="44970"/>
                    <a:pt x="999850" y="23957"/>
                  </a:cubicBezTo>
                  <a:cubicBezTo>
                    <a:pt x="996411" y="17462"/>
                    <a:pt x="991063" y="11349"/>
                    <a:pt x="994119" y="2562"/>
                  </a:cubicBezTo>
                  <a:cubicBezTo>
                    <a:pt x="1003288" y="-3551"/>
                    <a:pt x="1009783" y="2562"/>
                    <a:pt x="1016278" y="7529"/>
                  </a:cubicBezTo>
                  <a:cubicBezTo>
                    <a:pt x="1077026" y="52229"/>
                    <a:pt x="1136245" y="99223"/>
                    <a:pt x="1195846" y="145834"/>
                  </a:cubicBezTo>
                  <a:cubicBezTo>
                    <a:pt x="1208072" y="155004"/>
                    <a:pt x="1345232" y="303243"/>
                    <a:pt x="1384966" y="358259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285">
              <a:extLst>
                <a:ext uri="{FF2B5EF4-FFF2-40B4-BE49-F238E27FC236}">
                  <a16:creationId xmlns:a16="http://schemas.microsoft.com/office/drawing/2014/main" xmlns="" id="{93EB7EEC-966F-42E7-A500-ADDB887AA96D}"/>
                </a:ext>
              </a:extLst>
            </p:cNvPr>
            <p:cNvSpPr/>
            <p:nvPr/>
          </p:nvSpPr>
          <p:spPr>
            <a:xfrm>
              <a:off x="9006365" y="3023448"/>
              <a:ext cx="1013695" cy="1165189"/>
            </a:xfrm>
            <a:custGeom>
              <a:avLst/>
              <a:gdLst>
                <a:gd name="connsiteX0" fmla="*/ 1014772 w 1312411"/>
                <a:gd name="connsiteY0" fmla="*/ 53371 h 1508548"/>
                <a:gd name="connsiteX1" fmla="*/ 1082778 w 1312411"/>
                <a:gd name="connsiteY1" fmla="*/ 199700 h 1508548"/>
                <a:gd name="connsiteX2" fmla="*/ 1307811 w 1312411"/>
                <a:gd name="connsiteY2" fmla="*/ 1321809 h 1508548"/>
                <a:gd name="connsiteX3" fmla="*/ 1292529 w 1312411"/>
                <a:gd name="connsiteY3" fmla="*/ 1453238 h 1508548"/>
                <a:gd name="connsiteX4" fmla="*/ 1214589 w 1312411"/>
                <a:gd name="connsiteY4" fmla="*/ 1505962 h 1508548"/>
                <a:gd name="connsiteX5" fmla="*/ 532613 w 1312411"/>
                <a:gd name="connsiteY5" fmla="*/ 1506726 h 1508548"/>
                <a:gd name="connsiteX6" fmla="*/ 389722 w 1312411"/>
                <a:gd name="connsiteY6" fmla="*/ 1468520 h 1508548"/>
                <a:gd name="connsiteX7" fmla="*/ 323244 w 1312411"/>
                <a:gd name="connsiteY7" fmla="*/ 1379500 h 1508548"/>
                <a:gd name="connsiteX8" fmla="*/ 22 w 1312411"/>
                <a:gd name="connsiteY8" fmla="*/ 189002 h 1508548"/>
                <a:gd name="connsiteX9" fmla="*/ 139855 w 1312411"/>
                <a:gd name="connsiteY9" fmla="*/ 35414 h 1508548"/>
                <a:gd name="connsiteX10" fmla="*/ 868443 w 1312411"/>
                <a:gd name="connsiteY10" fmla="*/ 265 h 1508548"/>
                <a:gd name="connsiteX11" fmla="*/ 1014772 w 1312411"/>
                <a:gd name="connsiteY11" fmla="*/ 53371 h 1508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2411" h="1508548">
                  <a:moveTo>
                    <a:pt x="1014772" y="53371"/>
                  </a:moveTo>
                  <a:cubicBezTo>
                    <a:pt x="1056416" y="93105"/>
                    <a:pt x="1074373" y="143537"/>
                    <a:pt x="1082778" y="199700"/>
                  </a:cubicBezTo>
                  <a:cubicBezTo>
                    <a:pt x="1091948" y="258537"/>
                    <a:pt x="1298642" y="1263736"/>
                    <a:pt x="1307811" y="1321809"/>
                  </a:cubicBezTo>
                  <a:cubicBezTo>
                    <a:pt x="1315071" y="1366128"/>
                    <a:pt x="1316217" y="1411211"/>
                    <a:pt x="1292529" y="1453238"/>
                  </a:cubicBezTo>
                  <a:cubicBezTo>
                    <a:pt x="1274954" y="1484566"/>
                    <a:pt x="1248210" y="1500613"/>
                    <a:pt x="1214589" y="1505962"/>
                  </a:cubicBezTo>
                  <a:cubicBezTo>
                    <a:pt x="1185552" y="1510547"/>
                    <a:pt x="598709" y="1507872"/>
                    <a:pt x="532613" y="1506726"/>
                  </a:cubicBezTo>
                  <a:cubicBezTo>
                    <a:pt x="482181" y="1505962"/>
                    <a:pt x="433277" y="1497557"/>
                    <a:pt x="389722" y="1468520"/>
                  </a:cubicBezTo>
                  <a:cubicBezTo>
                    <a:pt x="356865" y="1446360"/>
                    <a:pt x="332795" y="1418088"/>
                    <a:pt x="323244" y="1379500"/>
                  </a:cubicBezTo>
                  <a:cubicBezTo>
                    <a:pt x="319805" y="1366510"/>
                    <a:pt x="-3035" y="242873"/>
                    <a:pt x="22" y="189002"/>
                  </a:cubicBezTo>
                  <a:cubicBezTo>
                    <a:pt x="4606" y="112590"/>
                    <a:pt x="50453" y="41909"/>
                    <a:pt x="139855" y="35414"/>
                  </a:cubicBezTo>
                  <a:cubicBezTo>
                    <a:pt x="197928" y="31212"/>
                    <a:pt x="825652" y="-117"/>
                    <a:pt x="868443" y="265"/>
                  </a:cubicBezTo>
                  <a:cubicBezTo>
                    <a:pt x="924606" y="-2410"/>
                    <a:pt x="973509" y="15165"/>
                    <a:pt x="1014772" y="53371"/>
                  </a:cubicBezTo>
                  <a:close/>
                </a:path>
              </a:pathLst>
            </a:custGeom>
            <a:solidFill>
              <a:srgbClr val="003242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286">
              <a:extLst>
                <a:ext uri="{FF2B5EF4-FFF2-40B4-BE49-F238E27FC236}">
                  <a16:creationId xmlns:a16="http://schemas.microsoft.com/office/drawing/2014/main" xmlns="" id="{83399484-EF37-4E01-88D0-FF815DEEF5DF}"/>
                </a:ext>
              </a:extLst>
            </p:cNvPr>
            <p:cNvSpPr/>
            <p:nvPr/>
          </p:nvSpPr>
          <p:spPr>
            <a:xfrm>
              <a:off x="9129106" y="3717421"/>
              <a:ext cx="277168" cy="343257"/>
            </a:xfrm>
            <a:custGeom>
              <a:avLst/>
              <a:gdLst>
                <a:gd name="connsiteX0" fmla="*/ 55828 w 358844"/>
                <a:gd name="connsiteY0" fmla="*/ 351509 h 444408"/>
                <a:gd name="connsiteX1" fmla="*/ 58885 w 358844"/>
                <a:gd name="connsiteY1" fmla="*/ 310247 h 444408"/>
                <a:gd name="connsiteX2" fmla="*/ 48951 w 358844"/>
                <a:gd name="connsiteY2" fmla="*/ 295346 h 444408"/>
                <a:gd name="connsiteX3" fmla="*/ 29084 w 358844"/>
                <a:gd name="connsiteY3" fmla="*/ 241094 h 444408"/>
                <a:gd name="connsiteX4" fmla="*/ 22971 w 358844"/>
                <a:gd name="connsiteY4" fmla="*/ 225430 h 444408"/>
                <a:gd name="connsiteX5" fmla="*/ 19532 w 358844"/>
                <a:gd name="connsiteY5" fmla="*/ 152838 h 444408"/>
                <a:gd name="connsiteX6" fmla="*/ 62323 w 358844"/>
                <a:gd name="connsiteY6" fmla="*/ 116543 h 444408"/>
                <a:gd name="connsiteX7" fmla="*/ 196044 w 358844"/>
                <a:gd name="connsiteY7" fmla="*/ 15297 h 444408"/>
                <a:gd name="connsiteX8" fmla="*/ 233868 w 358844"/>
                <a:gd name="connsiteY8" fmla="*/ 14 h 444408"/>
                <a:gd name="connsiteX9" fmla="*/ 261376 w 358844"/>
                <a:gd name="connsiteY9" fmla="*/ 14151 h 444408"/>
                <a:gd name="connsiteX10" fmla="*/ 257556 w 358844"/>
                <a:gd name="connsiteY10" fmla="*/ 44333 h 444408"/>
                <a:gd name="connsiteX11" fmla="*/ 146758 w 358844"/>
                <a:gd name="connsiteY11" fmla="*/ 161626 h 444408"/>
                <a:gd name="connsiteX12" fmla="*/ 126509 w 358844"/>
                <a:gd name="connsiteY12" fmla="*/ 179964 h 444408"/>
                <a:gd name="connsiteX13" fmla="*/ 212090 w 358844"/>
                <a:gd name="connsiteY13" fmla="*/ 137938 h 444408"/>
                <a:gd name="connsiteX14" fmla="*/ 269017 w 358844"/>
                <a:gd name="connsiteY14" fmla="*/ 112722 h 444408"/>
                <a:gd name="connsiteX15" fmla="*/ 312572 w 358844"/>
                <a:gd name="connsiteY15" fmla="*/ 126476 h 444408"/>
                <a:gd name="connsiteX16" fmla="*/ 300346 w 358844"/>
                <a:gd name="connsiteY16" fmla="*/ 164300 h 444408"/>
                <a:gd name="connsiteX17" fmla="*/ 264815 w 358844"/>
                <a:gd name="connsiteY17" fmla="*/ 195247 h 444408"/>
                <a:gd name="connsiteX18" fmla="*/ 304167 w 358844"/>
                <a:gd name="connsiteY18" fmla="*/ 182257 h 444408"/>
                <a:gd name="connsiteX19" fmla="*/ 341609 w 358844"/>
                <a:gd name="connsiteY19" fmla="*/ 193337 h 444408"/>
                <a:gd name="connsiteX20" fmla="*/ 333585 w 358844"/>
                <a:gd name="connsiteY20" fmla="*/ 233071 h 444408"/>
                <a:gd name="connsiteX21" fmla="*/ 289649 w 358844"/>
                <a:gd name="connsiteY21" fmla="*/ 270131 h 444408"/>
                <a:gd name="connsiteX22" fmla="*/ 311808 w 358844"/>
                <a:gd name="connsiteY22" fmla="*/ 264018 h 444408"/>
                <a:gd name="connsiteX23" fmla="*/ 353835 w 358844"/>
                <a:gd name="connsiteY23" fmla="*/ 274333 h 444408"/>
                <a:gd name="connsiteX24" fmla="*/ 344665 w 358844"/>
                <a:gd name="connsiteY24" fmla="*/ 316742 h 444408"/>
                <a:gd name="connsiteX25" fmla="*/ 248004 w 358844"/>
                <a:gd name="connsiteY25" fmla="*/ 388951 h 444408"/>
                <a:gd name="connsiteX26" fmla="*/ 154017 w 358844"/>
                <a:gd name="connsiteY26" fmla="*/ 441293 h 444408"/>
                <a:gd name="connsiteX27" fmla="*/ 97091 w 358844"/>
                <a:gd name="connsiteY27" fmla="*/ 429067 h 444408"/>
                <a:gd name="connsiteX28" fmla="*/ 90596 w 358844"/>
                <a:gd name="connsiteY28" fmla="*/ 385895 h 444408"/>
                <a:gd name="connsiteX29" fmla="*/ 84483 w 358844"/>
                <a:gd name="connsiteY29" fmla="*/ 368702 h 444408"/>
                <a:gd name="connsiteX30" fmla="*/ 55828 w 358844"/>
                <a:gd name="connsiteY30" fmla="*/ 351509 h 44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58844" h="444408">
                  <a:moveTo>
                    <a:pt x="55828" y="351509"/>
                  </a:moveTo>
                  <a:cubicBezTo>
                    <a:pt x="50097" y="338901"/>
                    <a:pt x="50861" y="327822"/>
                    <a:pt x="58885" y="310247"/>
                  </a:cubicBezTo>
                  <a:cubicBezTo>
                    <a:pt x="63087" y="301459"/>
                    <a:pt x="55064" y="298403"/>
                    <a:pt x="48951" y="295346"/>
                  </a:cubicBezTo>
                  <a:cubicBezTo>
                    <a:pt x="22207" y="282356"/>
                    <a:pt x="16094" y="267074"/>
                    <a:pt x="29084" y="241094"/>
                  </a:cubicBezTo>
                  <a:cubicBezTo>
                    <a:pt x="33287" y="232307"/>
                    <a:pt x="30230" y="229632"/>
                    <a:pt x="22971" y="225430"/>
                  </a:cubicBezTo>
                  <a:cubicBezTo>
                    <a:pt x="-6066" y="208619"/>
                    <a:pt x="-7976" y="172323"/>
                    <a:pt x="19532" y="152838"/>
                  </a:cubicBezTo>
                  <a:cubicBezTo>
                    <a:pt x="35197" y="141758"/>
                    <a:pt x="47805" y="128004"/>
                    <a:pt x="62323" y="116543"/>
                  </a:cubicBezTo>
                  <a:cubicBezTo>
                    <a:pt x="106642" y="82539"/>
                    <a:pt x="150961" y="48536"/>
                    <a:pt x="196044" y="15297"/>
                  </a:cubicBezTo>
                  <a:cubicBezTo>
                    <a:pt x="207124" y="6891"/>
                    <a:pt x="219350" y="-368"/>
                    <a:pt x="233868" y="14"/>
                  </a:cubicBezTo>
                  <a:cubicBezTo>
                    <a:pt x="245712" y="14"/>
                    <a:pt x="256409" y="4599"/>
                    <a:pt x="261376" y="14151"/>
                  </a:cubicBezTo>
                  <a:cubicBezTo>
                    <a:pt x="266343" y="23702"/>
                    <a:pt x="264815" y="34400"/>
                    <a:pt x="257556" y="44333"/>
                  </a:cubicBezTo>
                  <a:cubicBezTo>
                    <a:pt x="226227" y="88652"/>
                    <a:pt x="186110" y="124566"/>
                    <a:pt x="146758" y="161626"/>
                  </a:cubicBezTo>
                  <a:cubicBezTo>
                    <a:pt x="141409" y="166975"/>
                    <a:pt x="135679" y="171941"/>
                    <a:pt x="126509" y="179964"/>
                  </a:cubicBezTo>
                  <a:cubicBezTo>
                    <a:pt x="160894" y="165064"/>
                    <a:pt x="185728" y="152838"/>
                    <a:pt x="212090" y="137938"/>
                  </a:cubicBezTo>
                  <a:cubicBezTo>
                    <a:pt x="230429" y="127622"/>
                    <a:pt x="249150" y="118453"/>
                    <a:pt x="269017" y="112722"/>
                  </a:cubicBezTo>
                  <a:cubicBezTo>
                    <a:pt x="286974" y="107373"/>
                    <a:pt x="305695" y="112340"/>
                    <a:pt x="312572" y="126476"/>
                  </a:cubicBezTo>
                  <a:cubicBezTo>
                    <a:pt x="320213" y="142523"/>
                    <a:pt x="312190" y="153984"/>
                    <a:pt x="300346" y="164300"/>
                  </a:cubicBezTo>
                  <a:cubicBezTo>
                    <a:pt x="288884" y="173852"/>
                    <a:pt x="277805" y="183785"/>
                    <a:pt x="264815" y="195247"/>
                  </a:cubicBezTo>
                  <a:cubicBezTo>
                    <a:pt x="280861" y="190280"/>
                    <a:pt x="290795" y="184167"/>
                    <a:pt x="304167" y="182257"/>
                  </a:cubicBezTo>
                  <a:cubicBezTo>
                    <a:pt x="320595" y="179964"/>
                    <a:pt x="332439" y="178054"/>
                    <a:pt x="341609" y="193337"/>
                  </a:cubicBezTo>
                  <a:cubicBezTo>
                    <a:pt x="350778" y="208619"/>
                    <a:pt x="343137" y="222373"/>
                    <a:pt x="333585" y="233071"/>
                  </a:cubicBezTo>
                  <a:cubicBezTo>
                    <a:pt x="320977" y="247589"/>
                    <a:pt x="303785" y="255994"/>
                    <a:pt x="289649" y="270131"/>
                  </a:cubicBezTo>
                  <a:cubicBezTo>
                    <a:pt x="303403" y="267838"/>
                    <a:pt x="304549" y="265928"/>
                    <a:pt x="311808" y="264018"/>
                  </a:cubicBezTo>
                  <a:cubicBezTo>
                    <a:pt x="328619" y="259433"/>
                    <a:pt x="343519" y="259051"/>
                    <a:pt x="353835" y="274333"/>
                  </a:cubicBezTo>
                  <a:cubicBezTo>
                    <a:pt x="364532" y="290380"/>
                    <a:pt x="356509" y="305662"/>
                    <a:pt x="344665" y="316742"/>
                  </a:cubicBezTo>
                  <a:cubicBezTo>
                    <a:pt x="315247" y="344250"/>
                    <a:pt x="281625" y="366409"/>
                    <a:pt x="248004" y="388951"/>
                  </a:cubicBezTo>
                  <a:cubicBezTo>
                    <a:pt x="218203" y="408818"/>
                    <a:pt x="186492" y="426011"/>
                    <a:pt x="154017" y="441293"/>
                  </a:cubicBezTo>
                  <a:cubicBezTo>
                    <a:pt x="139117" y="447024"/>
                    <a:pt x="113519" y="445878"/>
                    <a:pt x="97091" y="429067"/>
                  </a:cubicBezTo>
                  <a:cubicBezTo>
                    <a:pt x="84483" y="416077"/>
                    <a:pt x="81808" y="401559"/>
                    <a:pt x="90596" y="385895"/>
                  </a:cubicBezTo>
                  <a:cubicBezTo>
                    <a:pt x="96326" y="376343"/>
                    <a:pt x="95944" y="372523"/>
                    <a:pt x="84483" y="368702"/>
                  </a:cubicBezTo>
                  <a:cubicBezTo>
                    <a:pt x="74549" y="364499"/>
                    <a:pt x="63851" y="360297"/>
                    <a:pt x="55828" y="351509"/>
                  </a:cubicBezTo>
                  <a:close/>
                </a:path>
              </a:pathLst>
            </a:custGeom>
            <a:solidFill>
              <a:srgbClr val="FEAD6D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287">
              <a:extLst>
                <a:ext uri="{FF2B5EF4-FFF2-40B4-BE49-F238E27FC236}">
                  <a16:creationId xmlns:a16="http://schemas.microsoft.com/office/drawing/2014/main" xmlns="" id="{04FE322D-097A-4937-A391-505D7250A3E3}"/>
                </a:ext>
              </a:extLst>
            </p:cNvPr>
            <p:cNvSpPr/>
            <p:nvPr/>
          </p:nvSpPr>
          <p:spPr>
            <a:xfrm>
              <a:off x="9984447" y="2870492"/>
              <a:ext cx="228150" cy="268013"/>
            </a:xfrm>
            <a:custGeom>
              <a:avLst/>
              <a:gdLst>
                <a:gd name="connsiteX0" fmla="*/ 177138 w 295382"/>
                <a:gd name="connsiteY0" fmla="*/ 129524 h 346991"/>
                <a:gd name="connsiteX1" fmla="*/ 282204 w 295382"/>
                <a:gd name="connsiteY1" fmla="*/ 190271 h 346991"/>
                <a:gd name="connsiteX2" fmla="*/ 294430 w 295382"/>
                <a:gd name="connsiteY2" fmla="*/ 205172 h 346991"/>
                <a:gd name="connsiteX3" fmla="*/ 201208 w 295382"/>
                <a:gd name="connsiteY3" fmla="*/ 343859 h 346991"/>
                <a:gd name="connsiteX4" fmla="*/ 73600 w 295382"/>
                <a:gd name="connsiteY4" fmla="*/ 241467 h 346991"/>
                <a:gd name="connsiteX5" fmla="*/ 4447 w 295382"/>
                <a:gd name="connsiteY5" fmla="*/ 129906 h 346991"/>
                <a:gd name="connsiteX6" fmla="*/ 22786 w 295382"/>
                <a:gd name="connsiteY6" fmla="*/ 40122 h 346991"/>
                <a:gd name="connsiteX7" fmla="*/ 120975 w 295382"/>
                <a:gd name="connsiteY7" fmla="*/ 6 h 346991"/>
                <a:gd name="connsiteX8" fmla="*/ 140078 w 295382"/>
                <a:gd name="connsiteY8" fmla="*/ 19873 h 346991"/>
                <a:gd name="connsiteX9" fmla="*/ 177138 w 295382"/>
                <a:gd name="connsiteY9" fmla="*/ 129524 h 34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382" h="346991">
                  <a:moveTo>
                    <a:pt x="177138" y="129524"/>
                  </a:moveTo>
                  <a:cubicBezTo>
                    <a:pt x="206939" y="158942"/>
                    <a:pt x="243234" y="176517"/>
                    <a:pt x="282204" y="190271"/>
                  </a:cubicBezTo>
                  <a:cubicBezTo>
                    <a:pt x="289846" y="192946"/>
                    <a:pt x="298251" y="195620"/>
                    <a:pt x="294430" y="205172"/>
                  </a:cubicBezTo>
                  <a:cubicBezTo>
                    <a:pt x="291374" y="213195"/>
                    <a:pt x="232919" y="370985"/>
                    <a:pt x="201208" y="343859"/>
                  </a:cubicBezTo>
                  <a:cubicBezTo>
                    <a:pt x="156889" y="311766"/>
                    <a:pt x="111042" y="281966"/>
                    <a:pt x="73600" y="241467"/>
                  </a:cubicBezTo>
                  <a:cubicBezTo>
                    <a:pt x="43035" y="208610"/>
                    <a:pt x="17055" y="173079"/>
                    <a:pt x="4447" y="129906"/>
                  </a:cubicBezTo>
                  <a:cubicBezTo>
                    <a:pt x="-2812" y="104308"/>
                    <a:pt x="-3958" y="58843"/>
                    <a:pt x="22786" y="40122"/>
                  </a:cubicBezTo>
                  <a:cubicBezTo>
                    <a:pt x="52205" y="18727"/>
                    <a:pt x="82005" y="-376"/>
                    <a:pt x="120975" y="6"/>
                  </a:cubicBezTo>
                  <a:cubicBezTo>
                    <a:pt x="136258" y="388"/>
                    <a:pt x="141607" y="4972"/>
                    <a:pt x="140078" y="19873"/>
                  </a:cubicBezTo>
                  <a:cubicBezTo>
                    <a:pt x="137786" y="50055"/>
                    <a:pt x="168351" y="121118"/>
                    <a:pt x="177138" y="129524"/>
                  </a:cubicBezTo>
                  <a:close/>
                </a:path>
              </a:pathLst>
            </a:custGeom>
            <a:solidFill>
              <a:srgbClr val="00DCD4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288">
              <a:extLst>
                <a:ext uri="{FF2B5EF4-FFF2-40B4-BE49-F238E27FC236}">
                  <a16:creationId xmlns:a16="http://schemas.microsoft.com/office/drawing/2014/main" xmlns="" id="{1BBE5653-A292-4FFE-B228-52F85E9395AF}"/>
                </a:ext>
              </a:extLst>
            </p:cNvPr>
            <p:cNvSpPr/>
            <p:nvPr/>
          </p:nvSpPr>
          <p:spPr>
            <a:xfrm>
              <a:off x="10146351" y="2800853"/>
              <a:ext cx="177703" cy="91580"/>
            </a:xfrm>
            <a:custGeom>
              <a:avLst/>
              <a:gdLst>
                <a:gd name="connsiteX0" fmla="*/ 227325 w 230069"/>
                <a:gd name="connsiteY0" fmla="*/ 6113 h 118567"/>
                <a:gd name="connsiteX1" fmla="*/ 129136 w 230069"/>
                <a:gd name="connsiteY1" fmla="*/ 61130 h 118567"/>
                <a:gd name="connsiteX2" fmla="*/ 23306 w 230069"/>
                <a:gd name="connsiteY2" fmla="*/ 114618 h 118567"/>
                <a:gd name="connsiteX3" fmla="*/ 764 w 230069"/>
                <a:gd name="connsiteY3" fmla="*/ 105830 h 118567"/>
                <a:gd name="connsiteX4" fmla="*/ 0 w 230069"/>
                <a:gd name="connsiteY4" fmla="*/ 7641 h 118567"/>
                <a:gd name="connsiteX5" fmla="*/ 228472 w 230069"/>
                <a:gd name="connsiteY5" fmla="*/ 0 h 118567"/>
                <a:gd name="connsiteX6" fmla="*/ 227325 w 230069"/>
                <a:gd name="connsiteY6" fmla="*/ 6113 h 1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069" h="118567">
                  <a:moveTo>
                    <a:pt x="227325" y="6113"/>
                  </a:moveTo>
                  <a:cubicBezTo>
                    <a:pt x="197525" y="30183"/>
                    <a:pt x="161993" y="43173"/>
                    <a:pt x="129136" y="61130"/>
                  </a:cubicBezTo>
                  <a:cubicBezTo>
                    <a:pt x="94369" y="80233"/>
                    <a:pt x="58455" y="96661"/>
                    <a:pt x="23306" y="114618"/>
                  </a:cubicBezTo>
                  <a:cubicBezTo>
                    <a:pt x="11462" y="120731"/>
                    <a:pt x="3439" y="121113"/>
                    <a:pt x="764" y="105830"/>
                  </a:cubicBezTo>
                  <a:cubicBezTo>
                    <a:pt x="382" y="72973"/>
                    <a:pt x="382" y="40498"/>
                    <a:pt x="0" y="7641"/>
                  </a:cubicBezTo>
                  <a:cubicBezTo>
                    <a:pt x="76794" y="29419"/>
                    <a:pt x="152824" y="25216"/>
                    <a:pt x="228472" y="0"/>
                  </a:cubicBezTo>
                  <a:cubicBezTo>
                    <a:pt x="230764" y="2292"/>
                    <a:pt x="230764" y="4585"/>
                    <a:pt x="227325" y="6113"/>
                  </a:cubicBezTo>
                  <a:close/>
                </a:path>
              </a:pathLst>
            </a:custGeom>
            <a:solidFill>
              <a:srgbClr val="E08D55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289">
              <a:extLst>
                <a:ext uri="{FF2B5EF4-FFF2-40B4-BE49-F238E27FC236}">
                  <a16:creationId xmlns:a16="http://schemas.microsoft.com/office/drawing/2014/main" xmlns="" id="{B6935EE9-D519-44BD-90A2-CF6F859725F1}"/>
                </a:ext>
              </a:extLst>
            </p:cNvPr>
            <p:cNvSpPr/>
            <p:nvPr/>
          </p:nvSpPr>
          <p:spPr>
            <a:xfrm>
              <a:off x="10158450" y="4336719"/>
              <a:ext cx="146074" cy="39465"/>
            </a:xfrm>
            <a:custGeom>
              <a:avLst/>
              <a:gdLst>
                <a:gd name="connsiteX0" fmla="*/ 0 w 189119"/>
                <a:gd name="connsiteY0" fmla="*/ 50215 h 51094"/>
                <a:gd name="connsiteX1" fmla="*/ 5731 w 189119"/>
                <a:gd name="connsiteY1" fmla="*/ 4367 h 51094"/>
                <a:gd name="connsiteX2" fmla="*/ 25598 w 189119"/>
                <a:gd name="connsiteY2" fmla="*/ 547 h 51094"/>
                <a:gd name="connsiteX3" fmla="*/ 157027 w 189119"/>
                <a:gd name="connsiteY3" fmla="*/ 4749 h 51094"/>
                <a:gd name="connsiteX4" fmla="*/ 182242 w 189119"/>
                <a:gd name="connsiteY4" fmla="*/ 11244 h 51094"/>
                <a:gd name="connsiteX5" fmla="*/ 189119 w 189119"/>
                <a:gd name="connsiteY5" fmla="*/ 44484 h 51094"/>
                <a:gd name="connsiteX6" fmla="*/ 175365 w 189119"/>
                <a:gd name="connsiteY6" fmla="*/ 50979 h 51094"/>
                <a:gd name="connsiteX7" fmla="*/ 0 w 189119"/>
                <a:gd name="connsiteY7" fmla="*/ 50215 h 51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9119" h="51094">
                  <a:moveTo>
                    <a:pt x="0" y="50215"/>
                  </a:moveTo>
                  <a:cubicBezTo>
                    <a:pt x="1910" y="34932"/>
                    <a:pt x="3821" y="19650"/>
                    <a:pt x="5731" y="4367"/>
                  </a:cubicBezTo>
                  <a:cubicBezTo>
                    <a:pt x="11844" y="-217"/>
                    <a:pt x="18721" y="-599"/>
                    <a:pt x="25598" y="547"/>
                  </a:cubicBezTo>
                  <a:cubicBezTo>
                    <a:pt x="69153" y="6660"/>
                    <a:pt x="113090" y="4367"/>
                    <a:pt x="157027" y="4749"/>
                  </a:cubicBezTo>
                  <a:cubicBezTo>
                    <a:pt x="166196" y="4749"/>
                    <a:pt x="174983" y="4749"/>
                    <a:pt x="182242" y="11244"/>
                  </a:cubicBezTo>
                  <a:cubicBezTo>
                    <a:pt x="184917" y="22324"/>
                    <a:pt x="181478" y="34550"/>
                    <a:pt x="189119" y="44484"/>
                  </a:cubicBezTo>
                  <a:cubicBezTo>
                    <a:pt x="187209" y="52507"/>
                    <a:pt x="181096" y="50979"/>
                    <a:pt x="175365" y="50979"/>
                  </a:cubicBezTo>
                  <a:cubicBezTo>
                    <a:pt x="117292" y="50596"/>
                    <a:pt x="58455" y="50215"/>
                    <a:pt x="0" y="50215"/>
                  </a:cubicBezTo>
                  <a:close/>
                </a:path>
              </a:pathLst>
            </a:custGeom>
            <a:solidFill>
              <a:srgbClr val="385050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290">
              <a:extLst>
                <a:ext uri="{FF2B5EF4-FFF2-40B4-BE49-F238E27FC236}">
                  <a16:creationId xmlns:a16="http://schemas.microsoft.com/office/drawing/2014/main" xmlns="" id="{0EF13DE9-79E0-4E69-8BCA-8CA194C5CCA6}"/>
                </a:ext>
              </a:extLst>
            </p:cNvPr>
            <p:cNvSpPr/>
            <p:nvPr/>
          </p:nvSpPr>
          <p:spPr>
            <a:xfrm>
              <a:off x="10168425" y="3952287"/>
              <a:ext cx="125374" cy="163531"/>
            </a:xfrm>
            <a:custGeom>
              <a:avLst/>
              <a:gdLst>
                <a:gd name="connsiteX0" fmla="*/ 457 w 162319"/>
                <a:gd name="connsiteY0" fmla="*/ 10373 h 211720"/>
                <a:gd name="connsiteX1" fmla="*/ 10773 w 162319"/>
                <a:gd name="connsiteY1" fmla="*/ 822 h 211720"/>
                <a:gd name="connsiteX2" fmla="*/ 154045 w 162319"/>
                <a:gd name="connsiteY2" fmla="*/ 29094 h 211720"/>
                <a:gd name="connsiteX3" fmla="*/ 161686 w 162319"/>
                <a:gd name="connsiteY3" fmla="*/ 42466 h 211720"/>
                <a:gd name="connsiteX4" fmla="*/ 115075 w 162319"/>
                <a:gd name="connsiteY4" fmla="*/ 189941 h 211720"/>
                <a:gd name="connsiteX5" fmla="*/ 61968 w 162319"/>
                <a:gd name="connsiteY5" fmla="*/ 197201 h 211720"/>
                <a:gd name="connsiteX6" fmla="*/ 457 w 162319"/>
                <a:gd name="connsiteY6" fmla="*/ 10373 h 21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319" h="211720">
                  <a:moveTo>
                    <a:pt x="457" y="10373"/>
                  </a:moveTo>
                  <a:cubicBezTo>
                    <a:pt x="-1453" y="822"/>
                    <a:pt x="2749" y="-1470"/>
                    <a:pt x="10773" y="822"/>
                  </a:cubicBezTo>
                  <a:cubicBezTo>
                    <a:pt x="57766" y="13812"/>
                    <a:pt x="106287" y="21071"/>
                    <a:pt x="154045" y="29094"/>
                  </a:cubicBezTo>
                  <a:cubicBezTo>
                    <a:pt x="162450" y="30622"/>
                    <a:pt x="163214" y="34825"/>
                    <a:pt x="161686" y="42466"/>
                  </a:cubicBezTo>
                  <a:cubicBezTo>
                    <a:pt x="156337" y="70357"/>
                    <a:pt x="151752" y="128048"/>
                    <a:pt x="115075" y="189941"/>
                  </a:cubicBezTo>
                  <a:cubicBezTo>
                    <a:pt x="99792" y="215539"/>
                    <a:pt x="74194" y="219360"/>
                    <a:pt x="61968" y="197201"/>
                  </a:cubicBezTo>
                  <a:cubicBezTo>
                    <a:pt x="24145" y="128048"/>
                    <a:pt x="3895" y="26420"/>
                    <a:pt x="457" y="10373"/>
                  </a:cubicBezTo>
                  <a:close/>
                </a:path>
              </a:pathLst>
            </a:custGeom>
            <a:solidFill>
              <a:srgbClr val="FD535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291">
              <a:extLst>
                <a:ext uri="{FF2B5EF4-FFF2-40B4-BE49-F238E27FC236}">
                  <a16:creationId xmlns:a16="http://schemas.microsoft.com/office/drawing/2014/main" xmlns="" id="{2DF0D6C9-483D-4222-A2FE-133596F08E80}"/>
                </a:ext>
              </a:extLst>
            </p:cNvPr>
            <p:cNvSpPr/>
            <p:nvPr/>
          </p:nvSpPr>
          <p:spPr>
            <a:xfrm>
              <a:off x="9835316" y="3148185"/>
              <a:ext cx="321954" cy="528228"/>
            </a:xfrm>
            <a:custGeom>
              <a:avLst/>
              <a:gdLst>
                <a:gd name="connsiteX0" fmla="*/ 409568 w 416827"/>
                <a:gd name="connsiteY0" fmla="*/ 683887 h 683886"/>
                <a:gd name="connsiteX1" fmla="*/ 289601 w 416827"/>
                <a:gd name="connsiteY1" fmla="*/ 462674 h 683886"/>
                <a:gd name="connsiteX2" fmla="*/ 71063 w 416827"/>
                <a:gd name="connsiteY2" fmla="*/ 255216 h 683886"/>
                <a:gd name="connsiteX3" fmla="*/ 56927 w 416827"/>
                <a:gd name="connsiteY3" fmla="*/ 248339 h 683886"/>
                <a:gd name="connsiteX4" fmla="*/ 53488 w 416827"/>
                <a:gd name="connsiteY4" fmla="*/ 242608 h 683886"/>
                <a:gd name="connsiteX5" fmla="*/ 127608 w 416827"/>
                <a:gd name="connsiteY5" fmla="*/ 154734 h 683886"/>
                <a:gd name="connsiteX6" fmla="*/ 205548 w 416827"/>
                <a:gd name="connsiteY6" fmla="*/ 64568 h 683886"/>
                <a:gd name="connsiteX7" fmla="*/ 0 w 416827"/>
                <a:gd name="connsiteY7" fmla="*/ 7641 h 683886"/>
                <a:gd name="connsiteX8" fmla="*/ 1528 w 416827"/>
                <a:gd name="connsiteY8" fmla="*/ 0 h 683886"/>
                <a:gd name="connsiteX9" fmla="*/ 212807 w 416827"/>
                <a:gd name="connsiteY9" fmla="*/ 61130 h 683886"/>
                <a:gd name="connsiteX10" fmla="*/ 133339 w 416827"/>
                <a:gd name="connsiteY10" fmla="*/ 160083 h 683886"/>
                <a:gd name="connsiteX11" fmla="*/ 61512 w 416827"/>
                <a:gd name="connsiteY11" fmla="*/ 241844 h 683886"/>
                <a:gd name="connsiteX12" fmla="*/ 74884 w 416827"/>
                <a:gd name="connsiteY12" fmla="*/ 248339 h 683886"/>
                <a:gd name="connsiteX13" fmla="*/ 296860 w 416827"/>
                <a:gd name="connsiteY13" fmla="*/ 458854 h 683886"/>
                <a:gd name="connsiteX14" fmla="*/ 416827 w 416827"/>
                <a:gd name="connsiteY14" fmla="*/ 680066 h 683886"/>
                <a:gd name="connsiteX15" fmla="*/ 409568 w 416827"/>
                <a:gd name="connsiteY15" fmla="*/ 683887 h 68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6827" h="683886">
                  <a:moveTo>
                    <a:pt x="409568" y="683887"/>
                  </a:moveTo>
                  <a:cubicBezTo>
                    <a:pt x="409186" y="683123"/>
                    <a:pt x="375565" y="623139"/>
                    <a:pt x="289601" y="462674"/>
                  </a:cubicBezTo>
                  <a:cubicBezTo>
                    <a:pt x="214718" y="323223"/>
                    <a:pt x="110033" y="273937"/>
                    <a:pt x="71063" y="255216"/>
                  </a:cubicBezTo>
                  <a:cubicBezTo>
                    <a:pt x="64568" y="252159"/>
                    <a:pt x="59983" y="249867"/>
                    <a:pt x="56927" y="248339"/>
                  </a:cubicBezTo>
                  <a:cubicBezTo>
                    <a:pt x="55017" y="247193"/>
                    <a:pt x="53488" y="245282"/>
                    <a:pt x="53488" y="242608"/>
                  </a:cubicBezTo>
                  <a:cubicBezTo>
                    <a:pt x="51960" y="230000"/>
                    <a:pt x="80615" y="200964"/>
                    <a:pt x="127608" y="154734"/>
                  </a:cubicBezTo>
                  <a:cubicBezTo>
                    <a:pt x="160465" y="122259"/>
                    <a:pt x="209751" y="73738"/>
                    <a:pt x="205548" y="64568"/>
                  </a:cubicBezTo>
                  <a:cubicBezTo>
                    <a:pt x="197907" y="49286"/>
                    <a:pt x="75266" y="21395"/>
                    <a:pt x="0" y="7641"/>
                  </a:cubicBezTo>
                  <a:lnTo>
                    <a:pt x="1528" y="0"/>
                  </a:lnTo>
                  <a:cubicBezTo>
                    <a:pt x="34767" y="6113"/>
                    <a:pt x="201345" y="37824"/>
                    <a:pt x="212807" y="61130"/>
                  </a:cubicBezTo>
                  <a:cubicBezTo>
                    <a:pt x="218920" y="73738"/>
                    <a:pt x="191794" y="102392"/>
                    <a:pt x="133339" y="160083"/>
                  </a:cubicBezTo>
                  <a:cubicBezTo>
                    <a:pt x="103538" y="189502"/>
                    <a:pt x="58837" y="233439"/>
                    <a:pt x="61512" y="241844"/>
                  </a:cubicBezTo>
                  <a:cubicBezTo>
                    <a:pt x="64186" y="243372"/>
                    <a:pt x="68771" y="245664"/>
                    <a:pt x="74884" y="248339"/>
                  </a:cubicBezTo>
                  <a:cubicBezTo>
                    <a:pt x="114618" y="267060"/>
                    <a:pt x="220831" y="317110"/>
                    <a:pt x="296860" y="458854"/>
                  </a:cubicBezTo>
                  <a:cubicBezTo>
                    <a:pt x="382824" y="619319"/>
                    <a:pt x="416445" y="679302"/>
                    <a:pt x="416827" y="680066"/>
                  </a:cubicBezTo>
                  <a:lnTo>
                    <a:pt x="409568" y="683887"/>
                  </a:lnTo>
                  <a:close/>
                </a:path>
              </a:pathLst>
            </a:custGeom>
            <a:solidFill>
              <a:srgbClr val="B3B3B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292">
              <a:extLst>
                <a:ext uri="{FF2B5EF4-FFF2-40B4-BE49-F238E27FC236}">
                  <a16:creationId xmlns:a16="http://schemas.microsoft.com/office/drawing/2014/main" xmlns="" id="{AE5D4E76-2E82-4CDC-9E25-B06B4F5DF6A4}"/>
                </a:ext>
              </a:extLst>
            </p:cNvPr>
            <p:cNvSpPr/>
            <p:nvPr/>
          </p:nvSpPr>
          <p:spPr>
            <a:xfrm>
              <a:off x="10302163" y="3098018"/>
              <a:ext cx="395138" cy="605544"/>
            </a:xfrm>
            <a:custGeom>
              <a:avLst/>
              <a:gdLst>
                <a:gd name="connsiteX0" fmla="*/ 6877 w 511577"/>
                <a:gd name="connsiteY0" fmla="*/ 783986 h 783986"/>
                <a:gd name="connsiteX1" fmla="*/ 0 w 511577"/>
                <a:gd name="connsiteY1" fmla="*/ 780548 h 783986"/>
                <a:gd name="connsiteX2" fmla="*/ 186445 w 511577"/>
                <a:gd name="connsiteY2" fmla="*/ 437458 h 783986"/>
                <a:gd name="connsiteX3" fmla="*/ 323987 w 511577"/>
                <a:gd name="connsiteY3" fmla="*/ 322840 h 783986"/>
                <a:gd name="connsiteX4" fmla="*/ 357226 w 511577"/>
                <a:gd name="connsiteY4" fmla="*/ 300299 h 783986"/>
                <a:gd name="connsiteX5" fmla="*/ 353023 w 511577"/>
                <a:gd name="connsiteY5" fmla="*/ 291894 h 783986"/>
                <a:gd name="connsiteX6" fmla="*/ 326661 w 511577"/>
                <a:gd name="connsiteY6" fmla="*/ 266678 h 783986"/>
                <a:gd name="connsiteX7" fmla="*/ 206312 w 511577"/>
                <a:gd name="connsiteY7" fmla="*/ 122641 h 783986"/>
                <a:gd name="connsiteX8" fmla="*/ 216628 w 511577"/>
                <a:gd name="connsiteY8" fmla="*/ 114618 h 783986"/>
                <a:gd name="connsiteX9" fmla="*/ 485980 w 511577"/>
                <a:gd name="connsiteY9" fmla="*/ 35532 h 783986"/>
                <a:gd name="connsiteX10" fmla="*/ 503937 w 511577"/>
                <a:gd name="connsiteY10" fmla="*/ 0 h 783986"/>
                <a:gd name="connsiteX11" fmla="*/ 511578 w 511577"/>
                <a:gd name="connsiteY11" fmla="*/ 0 h 783986"/>
                <a:gd name="connsiteX12" fmla="*/ 490564 w 511577"/>
                <a:gd name="connsiteY12" fmla="*/ 41645 h 783986"/>
                <a:gd name="connsiteX13" fmla="*/ 218156 w 511577"/>
                <a:gd name="connsiteY13" fmla="*/ 122259 h 783986"/>
                <a:gd name="connsiteX14" fmla="*/ 213953 w 511577"/>
                <a:gd name="connsiteY14" fmla="*/ 124934 h 783986"/>
                <a:gd name="connsiteX15" fmla="*/ 332010 w 511577"/>
                <a:gd name="connsiteY15" fmla="*/ 261329 h 783986"/>
                <a:gd name="connsiteX16" fmla="*/ 358372 w 511577"/>
                <a:gd name="connsiteY16" fmla="*/ 286927 h 783986"/>
                <a:gd name="connsiteX17" fmla="*/ 364867 w 511577"/>
                <a:gd name="connsiteY17" fmla="*/ 301827 h 783986"/>
                <a:gd name="connsiteX18" fmla="*/ 327807 w 511577"/>
                <a:gd name="connsiteY18" fmla="*/ 329717 h 783986"/>
                <a:gd name="connsiteX19" fmla="*/ 193322 w 511577"/>
                <a:gd name="connsiteY19" fmla="*/ 441661 h 783986"/>
                <a:gd name="connsiteX20" fmla="*/ 6877 w 511577"/>
                <a:gd name="connsiteY20" fmla="*/ 783986 h 7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1577" h="783986">
                  <a:moveTo>
                    <a:pt x="6877" y="783986"/>
                  </a:moveTo>
                  <a:lnTo>
                    <a:pt x="0" y="780548"/>
                  </a:lnTo>
                  <a:cubicBezTo>
                    <a:pt x="1146" y="778256"/>
                    <a:pt x="111179" y="555133"/>
                    <a:pt x="186445" y="437458"/>
                  </a:cubicBezTo>
                  <a:cubicBezTo>
                    <a:pt x="229618" y="370216"/>
                    <a:pt x="286545" y="341943"/>
                    <a:pt x="323987" y="322840"/>
                  </a:cubicBezTo>
                  <a:cubicBezTo>
                    <a:pt x="341943" y="314053"/>
                    <a:pt x="356079" y="306794"/>
                    <a:pt x="357226" y="300299"/>
                  </a:cubicBezTo>
                  <a:cubicBezTo>
                    <a:pt x="357608" y="298007"/>
                    <a:pt x="356079" y="295332"/>
                    <a:pt x="353023" y="291894"/>
                  </a:cubicBezTo>
                  <a:cubicBezTo>
                    <a:pt x="347292" y="286163"/>
                    <a:pt x="337741" y="276993"/>
                    <a:pt x="326661" y="266678"/>
                  </a:cubicBezTo>
                  <a:cubicBezTo>
                    <a:pt x="259801" y="203256"/>
                    <a:pt x="200199" y="144419"/>
                    <a:pt x="206312" y="122641"/>
                  </a:cubicBezTo>
                  <a:cubicBezTo>
                    <a:pt x="207076" y="119585"/>
                    <a:pt x="209751" y="115764"/>
                    <a:pt x="216628" y="114618"/>
                  </a:cubicBezTo>
                  <a:cubicBezTo>
                    <a:pt x="263239" y="106213"/>
                    <a:pt x="468405" y="48522"/>
                    <a:pt x="485980" y="35532"/>
                  </a:cubicBezTo>
                  <a:cubicBezTo>
                    <a:pt x="503172" y="22924"/>
                    <a:pt x="503937" y="382"/>
                    <a:pt x="503937" y="0"/>
                  </a:cubicBezTo>
                  <a:lnTo>
                    <a:pt x="511578" y="0"/>
                  </a:lnTo>
                  <a:cubicBezTo>
                    <a:pt x="511578" y="1146"/>
                    <a:pt x="510814" y="26744"/>
                    <a:pt x="490564" y="41645"/>
                  </a:cubicBezTo>
                  <a:cubicBezTo>
                    <a:pt x="471080" y="56163"/>
                    <a:pt x="261711" y="114236"/>
                    <a:pt x="218156" y="122259"/>
                  </a:cubicBezTo>
                  <a:cubicBezTo>
                    <a:pt x="214335" y="123023"/>
                    <a:pt x="213953" y="124551"/>
                    <a:pt x="213953" y="124934"/>
                  </a:cubicBezTo>
                  <a:cubicBezTo>
                    <a:pt x="208222" y="144037"/>
                    <a:pt x="291893" y="223123"/>
                    <a:pt x="332010" y="261329"/>
                  </a:cubicBezTo>
                  <a:cubicBezTo>
                    <a:pt x="343090" y="271645"/>
                    <a:pt x="352641" y="280814"/>
                    <a:pt x="358372" y="286927"/>
                  </a:cubicBezTo>
                  <a:cubicBezTo>
                    <a:pt x="363721" y="292276"/>
                    <a:pt x="365631" y="297242"/>
                    <a:pt x="364867" y="301827"/>
                  </a:cubicBezTo>
                  <a:cubicBezTo>
                    <a:pt x="363339" y="312143"/>
                    <a:pt x="349202" y="319020"/>
                    <a:pt x="327807" y="329717"/>
                  </a:cubicBezTo>
                  <a:cubicBezTo>
                    <a:pt x="291129" y="348056"/>
                    <a:pt x="235349" y="375947"/>
                    <a:pt x="193322" y="441661"/>
                  </a:cubicBezTo>
                  <a:cubicBezTo>
                    <a:pt x="117674" y="558571"/>
                    <a:pt x="8023" y="781694"/>
                    <a:pt x="6877" y="783986"/>
                  </a:cubicBezTo>
                  <a:close/>
                </a:path>
              </a:pathLst>
            </a:custGeom>
            <a:solidFill>
              <a:srgbClr val="B3B3B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293">
              <a:extLst>
                <a:ext uri="{FF2B5EF4-FFF2-40B4-BE49-F238E27FC236}">
                  <a16:creationId xmlns:a16="http://schemas.microsoft.com/office/drawing/2014/main" xmlns="" id="{85AD83F1-EAD4-4D87-97D4-CDFA44457C4A}"/>
                </a:ext>
              </a:extLst>
            </p:cNvPr>
            <p:cNvSpPr/>
            <p:nvPr/>
          </p:nvSpPr>
          <p:spPr>
            <a:xfrm>
              <a:off x="10012966" y="3400790"/>
              <a:ext cx="703811" cy="585772"/>
            </a:xfrm>
            <a:custGeom>
              <a:avLst/>
              <a:gdLst>
                <a:gd name="connsiteX0" fmla="*/ 471844 w 911211"/>
                <a:gd name="connsiteY0" fmla="*/ 758388 h 758388"/>
                <a:gd name="connsiteX1" fmla="*/ 7641 w 911211"/>
                <a:gd name="connsiteY1" fmla="*/ 639186 h 758388"/>
                <a:gd name="connsiteX2" fmla="*/ 5731 w 911211"/>
                <a:gd name="connsiteY2" fmla="*/ 638040 h 758388"/>
                <a:gd name="connsiteX3" fmla="*/ 0 w 911211"/>
                <a:gd name="connsiteY3" fmla="*/ 409950 h 758388"/>
                <a:gd name="connsiteX4" fmla="*/ 4203 w 911211"/>
                <a:gd name="connsiteY4" fmla="*/ 410332 h 758388"/>
                <a:gd name="connsiteX5" fmla="*/ 438986 w 911211"/>
                <a:gd name="connsiteY5" fmla="*/ 440515 h 758388"/>
                <a:gd name="connsiteX6" fmla="*/ 672043 w 911211"/>
                <a:gd name="connsiteY6" fmla="*/ 320930 h 758388"/>
                <a:gd name="connsiteX7" fmla="*/ 627342 w 911211"/>
                <a:gd name="connsiteY7" fmla="*/ 3056 h 758388"/>
                <a:gd name="connsiteX8" fmla="*/ 634219 w 911211"/>
                <a:gd name="connsiteY8" fmla="*/ 0 h 758388"/>
                <a:gd name="connsiteX9" fmla="*/ 678538 w 911211"/>
                <a:gd name="connsiteY9" fmla="*/ 325133 h 758388"/>
                <a:gd name="connsiteX10" fmla="*/ 438986 w 911211"/>
                <a:gd name="connsiteY10" fmla="*/ 448156 h 758388"/>
                <a:gd name="connsiteX11" fmla="*/ 438604 w 911211"/>
                <a:gd name="connsiteY11" fmla="*/ 448156 h 758388"/>
                <a:gd name="connsiteX12" fmla="*/ 8023 w 911211"/>
                <a:gd name="connsiteY12" fmla="*/ 418355 h 758388"/>
                <a:gd name="connsiteX13" fmla="*/ 13372 w 911211"/>
                <a:gd name="connsiteY13" fmla="*/ 633455 h 758388"/>
                <a:gd name="connsiteX14" fmla="*/ 497441 w 911211"/>
                <a:gd name="connsiteY14" fmla="*/ 750365 h 758388"/>
                <a:gd name="connsiteX15" fmla="*/ 906627 w 911211"/>
                <a:gd name="connsiteY15" fmla="*/ 625431 h 758388"/>
                <a:gd name="connsiteX16" fmla="*/ 911212 w 911211"/>
                <a:gd name="connsiteY16" fmla="*/ 631545 h 758388"/>
                <a:gd name="connsiteX17" fmla="*/ 497824 w 911211"/>
                <a:gd name="connsiteY17" fmla="*/ 758006 h 758388"/>
                <a:gd name="connsiteX18" fmla="*/ 471844 w 911211"/>
                <a:gd name="connsiteY18" fmla="*/ 758388 h 758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1211" h="758388">
                  <a:moveTo>
                    <a:pt x="471844" y="758388"/>
                  </a:moveTo>
                  <a:cubicBezTo>
                    <a:pt x="235731" y="758388"/>
                    <a:pt x="9934" y="640332"/>
                    <a:pt x="7641" y="639186"/>
                  </a:cubicBezTo>
                  <a:lnTo>
                    <a:pt x="5731" y="638040"/>
                  </a:lnTo>
                  <a:lnTo>
                    <a:pt x="0" y="409950"/>
                  </a:lnTo>
                  <a:lnTo>
                    <a:pt x="4203" y="410332"/>
                  </a:lnTo>
                  <a:cubicBezTo>
                    <a:pt x="8023" y="410714"/>
                    <a:pt x="388173" y="440897"/>
                    <a:pt x="438986" y="440515"/>
                  </a:cubicBezTo>
                  <a:cubicBezTo>
                    <a:pt x="494003" y="440133"/>
                    <a:pt x="613206" y="414917"/>
                    <a:pt x="672043" y="320930"/>
                  </a:cubicBezTo>
                  <a:cubicBezTo>
                    <a:pt x="730880" y="226943"/>
                    <a:pt x="628488" y="5349"/>
                    <a:pt x="627342" y="3056"/>
                  </a:cubicBezTo>
                  <a:lnTo>
                    <a:pt x="634219" y="0"/>
                  </a:lnTo>
                  <a:cubicBezTo>
                    <a:pt x="638422" y="9169"/>
                    <a:pt x="739667" y="227707"/>
                    <a:pt x="678538" y="325133"/>
                  </a:cubicBezTo>
                  <a:cubicBezTo>
                    <a:pt x="617790" y="421794"/>
                    <a:pt x="495149" y="447774"/>
                    <a:pt x="438986" y="448156"/>
                  </a:cubicBezTo>
                  <a:cubicBezTo>
                    <a:pt x="438986" y="448156"/>
                    <a:pt x="438604" y="448156"/>
                    <a:pt x="438604" y="448156"/>
                  </a:cubicBezTo>
                  <a:cubicBezTo>
                    <a:pt x="388173" y="448156"/>
                    <a:pt x="51960" y="421794"/>
                    <a:pt x="8023" y="418355"/>
                  </a:cubicBezTo>
                  <a:lnTo>
                    <a:pt x="13372" y="633455"/>
                  </a:lnTo>
                  <a:cubicBezTo>
                    <a:pt x="37060" y="645681"/>
                    <a:pt x="265913" y="759152"/>
                    <a:pt x="497441" y="750365"/>
                  </a:cubicBezTo>
                  <a:cubicBezTo>
                    <a:pt x="740432" y="741196"/>
                    <a:pt x="905099" y="626578"/>
                    <a:pt x="906627" y="625431"/>
                  </a:cubicBezTo>
                  <a:lnTo>
                    <a:pt x="911212" y="631545"/>
                  </a:lnTo>
                  <a:cubicBezTo>
                    <a:pt x="909684" y="632691"/>
                    <a:pt x="743106" y="748837"/>
                    <a:pt x="497824" y="758006"/>
                  </a:cubicBezTo>
                  <a:cubicBezTo>
                    <a:pt x="488654" y="758006"/>
                    <a:pt x="480249" y="758388"/>
                    <a:pt x="471844" y="758388"/>
                  </a:cubicBezTo>
                  <a:close/>
                </a:path>
              </a:pathLst>
            </a:custGeom>
            <a:solidFill>
              <a:srgbClr val="B3B3B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294">
              <a:extLst>
                <a:ext uri="{FF2B5EF4-FFF2-40B4-BE49-F238E27FC236}">
                  <a16:creationId xmlns:a16="http://schemas.microsoft.com/office/drawing/2014/main" xmlns="" id="{E705F972-EC98-4642-9637-4AAC381EBF7A}"/>
                </a:ext>
              </a:extLst>
            </p:cNvPr>
            <p:cNvSpPr/>
            <p:nvPr/>
          </p:nvSpPr>
          <p:spPr>
            <a:xfrm>
              <a:off x="10317493" y="3317849"/>
              <a:ext cx="217819" cy="75268"/>
            </a:xfrm>
            <a:custGeom>
              <a:avLst/>
              <a:gdLst>
                <a:gd name="connsiteX0" fmla="*/ 142147 w 282006"/>
                <a:gd name="connsiteY0" fmla="*/ 406 h 97448"/>
                <a:gd name="connsiteX1" fmla="*/ 265934 w 282006"/>
                <a:gd name="connsiteY1" fmla="*/ 24 h 97448"/>
                <a:gd name="connsiteX2" fmla="*/ 281980 w 282006"/>
                <a:gd name="connsiteY2" fmla="*/ 16070 h 97448"/>
                <a:gd name="connsiteX3" fmla="*/ 281598 w 282006"/>
                <a:gd name="connsiteY3" fmla="*/ 81020 h 97448"/>
                <a:gd name="connsiteX4" fmla="*/ 267080 w 282006"/>
                <a:gd name="connsiteY4" fmla="*/ 97449 h 97448"/>
                <a:gd name="connsiteX5" fmla="*/ 11864 w 282006"/>
                <a:gd name="connsiteY5" fmla="*/ 97067 h 97448"/>
                <a:gd name="connsiteX6" fmla="*/ 20 w 282006"/>
                <a:gd name="connsiteY6" fmla="*/ 84459 h 97448"/>
                <a:gd name="connsiteX7" fmla="*/ 20 w 282006"/>
                <a:gd name="connsiteY7" fmla="*/ 14160 h 97448"/>
                <a:gd name="connsiteX8" fmla="*/ 14539 w 282006"/>
                <a:gd name="connsiteY8" fmla="*/ 406 h 97448"/>
                <a:gd name="connsiteX9" fmla="*/ 142147 w 282006"/>
                <a:gd name="connsiteY9" fmla="*/ 406 h 97448"/>
                <a:gd name="connsiteX10" fmla="*/ 142147 w 282006"/>
                <a:gd name="connsiteY10" fmla="*/ 406 h 97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2006" h="97448">
                  <a:moveTo>
                    <a:pt x="142147" y="406"/>
                  </a:moveTo>
                  <a:cubicBezTo>
                    <a:pt x="183409" y="406"/>
                    <a:pt x="224672" y="788"/>
                    <a:pt x="265934" y="24"/>
                  </a:cubicBezTo>
                  <a:cubicBezTo>
                    <a:pt x="278542" y="-358"/>
                    <a:pt x="282363" y="3844"/>
                    <a:pt x="281980" y="16070"/>
                  </a:cubicBezTo>
                  <a:cubicBezTo>
                    <a:pt x="280834" y="37465"/>
                    <a:pt x="281216" y="59243"/>
                    <a:pt x="281598" y="81020"/>
                  </a:cubicBezTo>
                  <a:cubicBezTo>
                    <a:pt x="281980" y="91718"/>
                    <a:pt x="279306" y="97449"/>
                    <a:pt x="267080" y="97449"/>
                  </a:cubicBezTo>
                  <a:cubicBezTo>
                    <a:pt x="181881" y="97067"/>
                    <a:pt x="96682" y="97067"/>
                    <a:pt x="11864" y="97067"/>
                  </a:cubicBezTo>
                  <a:cubicBezTo>
                    <a:pt x="2695" y="97067"/>
                    <a:pt x="20" y="93246"/>
                    <a:pt x="20" y="84459"/>
                  </a:cubicBezTo>
                  <a:cubicBezTo>
                    <a:pt x="403" y="61153"/>
                    <a:pt x="785" y="37465"/>
                    <a:pt x="20" y="14160"/>
                  </a:cubicBezTo>
                  <a:cubicBezTo>
                    <a:pt x="-361" y="2698"/>
                    <a:pt x="4605" y="406"/>
                    <a:pt x="14539" y="406"/>
                  </a:cubicBezTo>
                  <a:cubicBezTo>
                    <a:pt x="57329" y="788"/>
                    <a:pt x="99738" y="406"/>
                    <a:pt x="142147" y="406"/>
                  </a:cubicBezTo>
                  <a:cubicBezTo>
                    <a:pt x="142147" y="406"/>
                    <a:pt x="142147" y="406"/>
                    <a:pt x="142147" y="406"/>
                  </a:cubicBezTo>
                  <a:close/>
                </a:path>
              </a:pathLst>
            </a:custGeom>
            <a:solidFill>
              <a:srgbClr val="DB2D08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295">
              <a:extLst>
                <a:ext uri="{FF2B5EF4-FFF2-40B4-BE49-F238E27FC236}">
                  <a16:creationId xmlns:a16="http://schemas.microsoft.com/office/drawing/2014/main" xmlns="" id="{353225D3-012A-4E5F-BF14-11FC429E291E}"/>
                </a:ext>
              </a:extLst>
            </p:cNvPr>
            <p:cNvSpPr/>
            <p:nvPr/>
          </p:nvSpPr>
          <p:spPr>
            <a:xfrm>
              <a:off x="9774410" y="3661250"/>
              <a:ext cx="273572" cy="247132"/>
            </a:xfrm>
            <a:custGeom>
              <a:avLst/>
              <a:gdLst>
                <a:gd name="connsiteX0" fmla="*/ 225947 w 354188"/>
                <a:gd name="connsiteY0" fmla="*/ 319931 h 319957"/>
                <a:gd name="connsiteX1" fmla="*/ 125466 w 354188"/>
                <a:gd name="connsiteY1" fmla="*/ 310762 h 319957"/>
                <a:gd name="connsiteX2" fmla="*/ 88788 w 354188"/>
                <a:gd name="connsiteY2" fmla="*/ 285928 h 319957"/>
                <a:gd name="connsiteX3" fmla="*/ 117060 w 354188"/>
                <a:gd name="connsiteY3" fmla="*/ 243137 h 319957"/>
                <a:gd name="connsiteX4" fmla="*/ 52110 w 354188"/>
                <a:gd name="connsiteY4" fmla="*/ 235878 h 319957"/>
                <a:gd name="connsiteX5" fmla="*/ 21545 w 354188"/>
                <a:gd name="connsiteY5" fmla="*/ 212572 h 319957"/>
                <a:gd name="connsiteX6" fmla="*/ 44087 w 354188"/>
                <a:gd name="connsiteY6" fmla="*/ 177423 h 319957"/>
                <a:gd name="connsiteX7" fmla="*/ 87642 w 354188"/>
                <a:gd name="connsiteY7" fmla="*/ 167107 h 319957"/>
                <a:gd name="connsiteX8" fmla="*/ 36828 w 354188"/>
                <a:gd name="connsiteY8" fmla="*/ 158702 h 319957"/>
                <a:gd name="connsiteX9" fmla="*/ 10466 w 354188"/>
                <a:gd name="connsiteY9" fmla="*/ 133486 h 319957"/>
                <a:gd name="connsiteX10" fmla="*/ 34917 w 354188"/>
                <a:gd name="connsiteY10" fmla="*/ 101393 h 319957"/>
                <a:gd name="connsiteX11" fmla="*/ 75034 w 354188"/>
                <a:gd name="connsiteY11" fmla="*/ 90695 h 319957"/>
                <a:gd name="connsiteX12" fmla="*/ 29186 w 354188"/>
                <a:gd name="connsiteY12" fmla="*/ 84200 h 319957"/>
                <a:gd name="connsiteX13" fmla="*/ 150 w 354188"/>
                <a:gd name="connsiteY13" fmla="*/ 59366 h 319957"/>
                <a:gd name="connsiteX14" fmla="*/ 18871 w 354188"/>
                <a:gd name="connsiteY14" fmla="*/ 28802 h 319957"/>
                <a:gd name="connsiteX15" fmla="*/ 70449 w 354188"/>
                <a:gd name="connsiteY15" fmla="*/ 16194 h 319957"/>
                <a:gd name="connsiteX16" fmla="*/ 250017 w 354188"/>
                <a:gd name="connsiteY16" fmla="*/ 529 h 319957"/>
                <a:gd name="connsiteX17" fmla="*/ 295482 w 354188"/>
                <a:gd name="connsiteY17" fmla="*/ 2057 h 319957"/>
                <a:gd name="connsiteX18" fmla="*/ 320316 w 354188"/>
                <a:gd name="connsiteY18" fmla="*/ 53253 h 319957"/>
                <a:gd name="connsiteX19" fmla="*/ 326429 w 354188"/>
                <a:gd name="connsiteY19" fmla="*/ 88785 h 319957"/>
                <a:gd name="connsiteX20" fmla="*/ 323372 w 354188"/>
                <a:gd name="connsiteY20" fmla="*/ 139599 h 319957"/>
                <a:gd name="connsiteX21" fmla="*/ 324519 w 354188"/>
                <a:gd name="connsiteY21" fmla="*/ 157556 h 319957"/>
                <a:gd name="connsiteX22" fmla="*/ 332160 w 354188"/>
                <a:gd name="connsiteY22" fmla="*/ 216393 h 319957"/>
                <a:gd name="connsiteX23" fmla="*/ 321462 w 354188"/>
                <a:gd name="connsiteY23" fmla="*/ 229765 h 319957"/>
                <a:gd name="connsiteX24" fmla="*/ 353937 w 354188"/>
                <a:gd name="connsiteY24" fmla="*/ 269881 h 319957"/>
                <a:gd name="connsiteX25" fmla="*/ 312675 w 354188"/>
                <a:gd name="connsiteY25" fmla="*/ 314200 h 319957"/>
                <a:gd name="connsiteX26" fmla="*/ 225947 w 354188"/>
                <a:gd name="connsiteY26" fmla="*/ 319931 h 31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54188" h="319957">
                  <a:moveTo>
                    <a:pt x="225947" y="319931"/>
                  </a:moveTo>
                  <a:cubicBezTo>
                    <a:pt x="192326" y="319167"/>
                    <a:pt x="159087" y="313436"/>
                    <a:pt x="125466" y="310762"/>
                  </a:cubicBezTo>
                  <a:cubicBezTo>
                    <a:pt x="108655" y="309615"/>
                    <a:pt x="93373" y="303502"/>
                    <a:pt x="88788" y="285928"/>
                  </a:cubicBezTo>
                  <a:cubicBezTo>
                    <a:pt x="83057" y="256127"/>
                    <a:pt x="113240" y="246193"/>
                    <a:pt x="117060" y="243137"/>
                  </a:cubicBezTo>
                  <a:cubicBezTo>
                    <a:pt x="92990" y="240463"/>
                    <a:pt x="72741" y="238934"/>
                    <a:pt x="52110" y="235878"/>
                  </a:cubicBezTo>
                  <a:cubicBezTo>
                    <a:pt x="37974" y="233968"/>
                    <a:pt x="24220" y="229765"/>
                    <a:pt x="21545" y="212572"/>
                  </a:cubicBezTo>
                  <a:cubicBezTo>
                    <a:pt x="18871" y="194615"/>
                    <a:pt x="29569" y="185064"/>
                    <a:pt x="44087" y="177423"/>
                  </a:cubicBezTo>
                  <a:cubicBezTo>
                    <a:pt x="57459" y="170546"/>
                    <a:pt x="72741" y="172456"/>
                    <a:pt x="87642" y="167107"/>
                  </a:cubicBezTo>
                  <a:cubicBezTo>
                    <a:pt x="69685" y="164051"/>
                    <a:pt x="53256" y="161758"/>
                    <a:pt x="36828" y="158702"/>
                  </a:cubicBezTo>
                  <a:cubicBezTo>
                    <a:pt x="22309" y="156409"/>
                    <a:pt x="11230" y="148768"/>
                    <a:pt x="10466" y="133486"/>
                  </a:cubicBezTo>
                  <a:cubicBezTo>
                    <a:pt x="9319" y="116675"/>
                    <a:pt x="20017" y="106742"/>
                    <a:pt x="34917" y="101393"/>
                  </a:cubicBezTo>
                  <a:cubicBezTo>
                    <a:pt x="46761" y="97572"/>
                    <a:pt x="58987" y="94898"/>
                    <a:pt x="75034" y="90695"/>
                  </a:cubicBezTo>
                  <a:cubicBezTo>
                    <a:pt x="56695" y="88021"/>
                    <a:pt x="42941" y="86493"/>
                    <a:pt x="29186" y="84200"/>
                  </a:cubicBezTo>
                  <a:cubicBezTo>
                    <a:pt x="14668" y="81908"/>
                    <a:pt x="1296" y="76177"/>
                    <a:pt x="150" y="59366"/>
                  </a:cubicBezTo>
                  <a:cubicBezTo>
                    <a:pt x="-996" y="42938"/>
                    <a:pt x="4353" y="34150"/>
                    <a:pt x="18871" y="28802"/>
                  </a:cubicBezTo>
                  <a:cubicBezTo>
                    <a:pt x="36064" y="21925"/>
                    <a:pt x="61279" y="16958"/>
                    <a:pt x="70449" y="16194"/>
                  </a:cubicBezTo>
                  <a:cubicBezTo>
                    <a:pt x="115532" y="15047"/>
                    <a:pt x="238555" y="529"/>
                    <a:pt x="250017" y="529"/>
                  </a:cubicBezTo>
                  <a:cubicBezTo>
                    <a:pt x="265299" y="529"/>
                    <a:pt x="280582" y="-1381"/>
                    <a:pt x="295482" y="2057"/>
                  </a:cubicBezTo>
                  <a:cubicBezTo>
                    <a:pt x="322608" y="8170"/>
                    <a:pt x="333306" y="29184"/>
                    <a:pt x="320316" y="53253"/>
                  </a:cubicBezTo>
                  <a:cubicBezTo>
                    <a:pt x="312675" y="67772"/>
                    <a:pt x="308090" y="77323"/>
                    <a:pt x="326429" y="88785"/>
                  </a:cubicBezTo>
                  <a:cubicBezTo>
                    <a:pt x="340947" y="97954"/>
                    <a:pt x="338655" y="118968"/>
                    <a:pt x="323372" y="139599"/>
                  </a:cubicBezTo>
                  <a:cubicBezTo>
                    <a:pt x="318024" y="146858"/>
                    <a:pt x="315349" y="150679"/>
                    <a:pt x="324519" y="157556"/>
                  </a:cubicBezTo>
                  <a:cubicBezTo>
                    <a:pt x="348970" y="174366"/>
                    <a:pt x="350881" y="192705"/>
                    <a:pt x="332160" y="216393"/>
                  </a:cubicBezTo>
                  <a:cubicBezTo>
                    <a:pt x="328721" y="220596"/>
                    <a:pt x="325283" y="225180"/>
                    <a:pt x="321462" y="229765"/>
                  </a:cubicBezTo>
                  <a:cubicBezTo>
                    <a:pt x="347060" y="239316"/>
                    <a:pt x="355847" y="250778"/>
                    <a:pt x="353937" y="269881"/>
                  </a:cubicBezTo>
                  <a:cubicBezTo>
                    <a:pt x="351263" y="295861"/>
                    <a:pt x="337891" y="309233"/>
                    <a:pt x="312675" y="314200"/>
                  </a:cubicBezTo>
                  <a:cubicBezTo>
                    <a:pt x="302359" y="316493"/>
                    <a:pt x="244286" y="320313"/>
                    <a:pt x="225947" y="319931"/>
                  </a:cubicBezTo>
                  <a:close/>
                </a:path>
              </a:pathLst>
            </a:custGeom>
            <a:solidFill>
              <a:srgbClr val="FEAD6D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296">
              <a:extLst>
                <a:ext uri="{FF2B5EF4-FFF2-40B4-BE49-F238E27FC236}">
                  <a16:creationId xmlns:a16="http://schemas.microsoft.com/office/drawing/2014/main" xmlns="" id="{B07F51CD-D187-4C64-8B85-CB73F4A24B08}"/>
                </a:ext>
              </a:extLst>
            </p:cNvPr>
            <p:cNvSpPr/>
            <p:nvPr/>
          </p:nvSpPr>
          <p:spPr>
            <a:xfrm>
              <a:off x="10256277" y="2870492"/>
              <a:ext cx="228150" cy="268013"/>
            </a:xfrm>
            <a:custGeom>
              <a:avLst/>
              <a:gdLst>
                <a:gd name="connsiteX0" fmla="*/ 118245 w 295382"/>
                <a:gd name="connsiteY0" fmla="*/ 129524 h 346991"/>
                <a:gd name="connsiteX1" fmla="*/ 13178 w 295382"/>
                <a:gd name="connsiteY1" fmla="*/ 190271 h 346991"/>
                <a:gd name="connsiteX2" fmla="*/ 952 w 295382"/>
                <a:gd name="connsiteY2" fmla="*/ 205172 h 346991"/>
                <a:gd name="connsiteX3" fmla="*/ 94175 w 295382"/>
                <a:gd name="connsiteY3" fmla="*/ 343859 h 346991"/>
                <a:gd name="connsiteX4" fmla="*/ 221783 w 295382"/>
                <a:gd name="connsiteY4" fmla="*/ 241467 h 346991"/>
                <a:gd name="connsiteX5" fmla="*/ 290936 w 295382"/>
                <a:gd name="connsiteY5" fmla="*/ 129906 h 346991"/>
                <a:gd name="connsiteX6" fmla="*/ 272597 w 295382"/>
                <a:gd name="connsiteY6" fmla="*/ 40122 h 346991"/>
                <a:gd name="connsiteX7" fmla="*/ 174408 w 295382"/>
                <a:gd name="connsiteY7" fmla="*/ 6 h 346991"/>
                <a:gd name="connsiteX8" fmla="*/ 155305 w 295382"/>
                <a:gd name="connsiteY8" fmla="*/ 19873 h 346991"/>
                <a:gd name="connsiteX9" fmla="*/ 118245 w 295382"/>
                <a:gd name="connsiteY9" fmla="*/ 129524 h 34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382" h="346991">
                  <a:moveTo>
                    <a:pt x="118245" y="129524"/>
                  </a:moveTo>
                  <a:cubicBezTo>
                    <a:pt x="88444" y="158942"/>
                    <a:pt x="52149" y="176517"/>
                    <a:pt x="13178" y="190271"/>
                  </a:cubicBezTo>
                  <a:cubicBezTo>
                    <a:pt x="5537" y="192946"/>
                    <a:pt x="-2868" y="195620"/>
                    <a:pt x="952" y="205172"/>
                  </a:cubicBezTo>
                  <a:cubicBezTo>
                    <a:pt x="4009" y="213195"/>
                    <a:pt x="62464" y="370985"/>
                    <a:pt x="94175" y="343859"/>
                  </a:cubicBezTo>
                  <a:cubicBezTo>
                    <a:pt x="138494" y="311766"/>
                    <a:pt x="184341" y="281966"/>
                    <a:pt x="221783" y="241467"/>
                  </a:cubicBezTo>
                  <a:cubicBezTo>
                    <a:pt x="252348" y="208610"/>
                    <a:pt x="278328" y="173079"/>
                    <a:pt x="290936" y="129906"/>
                  </a:cubicBezTo>
                  <a:cubicBezTo>
                    <a:pt x="298195" y="104308"/>
                    <a:pt x="299341" y="58843"/>
                    <a:pt x="272597" y="40122"/>
                  </a:cubicBezTo>
                  <a:cubicBezTo>
                    <a:pt x="243178" y="18727"/>
                    <a:pt x="213378" y="-376"/>
                    <a:pt x="174408" y="6"/>
                  </a:cubicBezTo>
                  <a:cubicBezTo>
                    <a:pt x="159125" y="388"/>
                    <a:pt x="153776" y="4972"/>
                    <a:pt x="155305" y="19873"/>
                  </a:cubicBezTo>
                  <a:cubicBezTo>
                    <a:pt x="157597" y="50055"/>
                    <a:pt x="127032" y="121118"/>
                    <a:pt x="118245" y="129524"/>
                  </a:cubicBezTo>
                  <a:close/>
                </a:path>
              </a:pathLst>
            </a:custGeom>
            <a:solidFill>
              <a:srgbClr val="00DCD4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Moon 114">
              <a:extLst>
                <a:ext uri="{FF2B5EF4-FFF2-40B4-BE49-F238E27FC236}">
                  <a16:creationId xmlns:a16="http://schemas.microsoft.com/office/drawing/2014/main" xmlns="" id="{26EEF7EA-3F60-4ED7-BDD5-B8A11B7300E6}"/>
                </a:ext>
              </a:extLst>
            </p:cNvPr>
            <p:cNvSpPr/>
            <p:nvPr/>
          </p:nvSpPr>
          <p:spPr>
            <a:xfrm rot="16200000">
              <a:off x="10207420" y="2551843"/>
              <a:ext cx="45719" cy="177704"/>
            </a:xfrm>
            <a:prstGeom prst="mo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xmlns="" id="{9B3E6664-8F69-4DC2-BC58-15393C0F85BC}"/>
              </a:ext>
            </a:extLst>
          </p:cNvPr>
          <p:cNvSpPr txBox="1"/>
          <p:nvPr/>
        </p:nvSpPr>
        <p:spPr>
          <a:xfrm>
            <a:off x="3012542" y="2536007"/>
            <a:ext cx="685156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kern="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DEPARTMENT OF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kern="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ELECTRONICS AND COMMUNICATION ENGINEERING</a:t>
            </a: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919" y="4230613"/>
            <a:ext cx="1611780" cy="140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D0B11D52-2D2A-47E9-8A08-27A67ED5F477}"/>
              </a:ext>
            </a:extLst>
          </p:cNvPr>
          <p:cNvGrpSpPr/>
          <p:nvPr/>
        </p:nvGrpSpPr>
        <p:grpSpPr>
          <a:xfrm>
            <a:off x="4984285" y="4080946"/>
            <a:ext cx="1532701" cy="1531790"/>
            <a:chOff x="2010490" y="69385"/>
            <a:chExt cx="6067597" cy="3998426"/>
          </a:xfrm>
        </p:grpSpPr>
        <p:sp>
          <p:nvSpPr>
            <p:cNvPr id="126" name="Oval 50">
              <a:extLst>
                <a:ext uri="{FF2B5EF4-FFF2-40B4-BE49-F238E27FC236}">
                  <a16:creationId xmlns:a16="http://schemas.microsoft.com/office/drawing/2014/main" xmlns="" id="{51110724-A962-449F-B99C-7670091443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0227" y="1782227"/>
              <a:ext cx="590289" cy="666693"/>
            </a:xfrm>
            <a:custGeom>
              <a:avLst/>
              <a:gdLst/>
              <a:ahLst/>
              <a:cxnLst/>
              <a:rect l="l" t="t" r="r" b="b"/>
              <a:pathLst>
                <a:path w="2868687" h="3240000">
                  <a:moveTo>
                    <a:pt x="1433799" y="2290728"/>
                  </a:moveTo>
                  <a:cubicBezTo>
                    <a:pt x="1317650" y="2346839"/>
                    <a:pt x="1203301" y="2394700"/>
                    <a:pt x="1093028" y="2434329"/>
                  </a:cubicBezTo>
                  <a:cubicBezTo>
                    <a:pt x="1167481" y="2812207"/>
                    <a:pt x="1292592" y="3060000"/>
                    <a:pt x="1434343" y="3060000"/>
                  </a:cubicBezTo>
                  <a:cubicBezTo>
                    <a:pt x="1576138" y="3060000"/>
                    <a:pt x="1701284" y="2812053"/>
                    <a:pt x="1774025" y="2433735"/>
                  </a:cubicBezTo>
                  <a:cubicBezTo>
                    <a:pt x="1663854" y="2394452"/>
                    <a:pt x="1549823" y="2346469"/>
                    <a:pt x="1433799" y="2290728"/>
                  </a:cubicBezTo>
                  <a:close/>
                  <a:moveTo>
                    <a:pt x="1824954" y="2078037"/>
                  </a:moveTo>
                  <a:cubicBezTo>
                    <a:pt x="1794480" y="2097450"/>
                    <a:pt x="1763147" y="2116057"/>
                    <a:pt x="1731343" y="2134419"/>
                  </a:cubicBezTo>
                  <a:lnTo>
                    <a:pt x="1635415" y="2187161"/>
                  </a:lnTo>
                  <a:cubicBezTo>
                    <a:pt x="1691788" y="2215044"/>
                    <a:pt x="1747931" y="2239109"/>
                    <a:pt x="1803378" y="2259350"/>
                  </a:cubicBezTo>
                  <a:cubicBezTo>
                    <a:pt x="1812120" y="2201101"/>
                    <a:pt x="1819148" y="2140526"/>
                    <a:pt x="1824954" y="2078037"/>
                  </a:cubicBezTo>
                  <a:close/>
                  <a:moveTo>
                    <a:pt x="1042306" y="2077178"/>
                  </a:moveTo>
                  <a:cubicBezTo>
                    <a:pt x="1047949" y="2140175"/>
                    <a:pt x="1055328" y="2201182"/>
                    <a:pt x="1063873" y="2259905"/>
                  </a:cubicBezTo>
                  <a:cubicBezTo>
                    <a:pt x="1119365" y="2238275"/>
                    <a:pt x="1176217" y="2214355"/>
                    <a:pt x="1233887" y="2187801"/>
                  </a:cubicBezTo>
                  <a:cubicBezTo>
                    <a:pt x="1201538" y="2170955"/>
                    <a:pt x="1169452" y="2152957"/>
                    <a:pt x="1137343" y="2134419"/>
                  </a:cubicBezTo>
                  <a:close/>
                  <a:moveTo>
                    <a:pt x="559768" y="1732679"/>
                  </a:moveTo>
                  <a:cubicBezTo>
                    <a:pt x="268524" y="1984850"/>
                    <a:pt x="116369" y="2217202"/>
                    <a:pt x="187266" y="2340000"/>
                  </a:cubicBezTo>
                  <a:cubicBezTo>
                    <a:pt x="258144" y="2462764"/>
                    <a:pt x="535307" y="2447213"/>
                    <a:pt x="899736" y="2322555"/>
                  </a:cubicBezTo>
                  <a:cubicBezTo>
                    <a:pt x="878937" y="2207297"/>
                    <a:pt x="863223" y="2084405"/>
                    <a:pt x="853746" y="1955834"/>
                  </a:cubicBezTo>
                  <a:cubicBezTo>
                    <a:pt x="747454" y="1883220"/>
                    <a:pt x="648878" y="1808453"/>
                    <a:pt x="559768" y="1732679"/>
                  </a:cubicBezTo>
                  <a:close/>
                  <a:moveTo>
                    <a:pt x="2309048" y="1730507"/>
                  </a:moveTo>
                  <a:cubicBezTo>
                    <a:pt x="2220666" y="1807660"/>
                    <a:pt x="2121792" y="1882664"/>
                    <a:pt x="2015235" y="1955625"/>
                  </a:cubicBezTo>
                  <a:cubicBezTo>
                    <a:pt x="2005364" y="2084180"/>
                    <a:pt x="1989894" y="2207119"/>
                    <a:pt x="1967330" y="2322070"/>
                  </a:cubicBezTo>
                  <a:lnTo>
                    <a:pt x="2081685" y="2358048"/>
                  </a:lnTo>
                  <a:cubicBezTo>
                    <a:pt x="2116015" y="2320492"/>
                    <a:pt x="2165526" y="2297468"/>
                    <a:pt x="2220415" y="2297468"/>
                  </a:cubicBezTo>
                  <a:cubicBezTo>
                    <a:pt x="2302230" y="2297468"/>
                    <a:pt x="2372097" y="2348622"/>
                    <a:pt x="2399287" y="2420880"/>
                  </a:cubicBezTo>
                  <a:cubicBezTo>
                    <a:pt x="2542053" y="2432945"/>
                    <a:pt x="2642630" y="2407186"/>
                    <a:pt x="2681420" y="2340000"/>
                  </a:cubicBezTo>
                  <a:cubicBezTo>
                    <a:pt x="2752393" y="2217071"/>
                    <a:pt x="2599836" y="1984353"/>
                    <a:pt x="2309048" y="1730507"/>
                  </a:cubicBezTo>
                  <a:close/>
                  <a:moveTo>
                    <a:pt x="2026056" y="1510554"/>
                  </a:moveTo>
                  <a:cubicBezTo>
                    <a:pt x="2027893" y="1546708"/>
                    <a:pt x="2028343" y="1583211"/>
                    <a:pt x="2028343" y="1620000"/>
                  </a:cubicBezTo>
                  <a:lnTo>
                    <a:pt x="2024251" y="1730716"/>
                  </a:lnTo>
                  <a:lnTo>
                    <a:pt x="2173722" y="1619092"/>
                  </a:lnTo>
                  <a:cubicBezTo>
                    <a:pt x="2127526" y="1582190"/>
                    <a:pt x="2078507" y="1545517"/>
                    <a:pt x="2026056" y="1510554"/>
                  </a:cubicBezTo>
                  <a:close/>
                  <a:moveTo>
                    <a:pt x="844436" y="1509285"/>
                  </a:moveTo>
                  <a:lnTo>
                    <a:pt x="694964" y="1620908"/>
                  </a:lnTo>
                  <a:cubicBezTo>
                    <a:pt x="741160" y="1657811"/>
                    <a:pt x="790179" y="1694484"/>
                    <a:pt x="842630" y="1729447"/>
                  </a:cubicBezTo>
                  <a:cubicBezTo>
                    <a:pt x="840793" y="1693293"/>
                    <a:pt x="840343" y="1656790"/>
                    <a:pt x="840343" y="1620000"/>
                  </a:cubicBezTo>
                  <a:close/>
                  <a:moveTo>
                    <a:pt x="1434343" y="1361184"/>
                  </a:moveTo>
                  <a:cubicBezTo>
                    <a:pt x="1573534" y="1361184"/>
                    <a:pt x="1686371" y="1474021"/>
                    <a:pt x="1686371" y="1613212"/>
                  </a:cubicBezTo>
                  <a:cubicBezTo>
                    <a:pt x="1686371" y="1752403"/>
                    <a:pt x="1573534" y="1865240"/>
                    <a:pt x="1434343" y="1865240"/>
                  </a:cubicBezTo>
                  <a:cubicBezTo>
                    <a:pt x="1295152" y="1865240"/>
                    <a:pt x="1182315" y="1752403"/>
                    <a:pt x="1182315" y="1613212"/>
                  </a:cubicBezTo>
                  <a:cubicBezTo>
                    <a:pt x="1182315" y="1474021"/>
                    <a:pt x="1295152" y="1361184"/>
                    <a:pt x="1434343" y="1361184"/>
                  </a:cubicBezTo>
                  <a:close/>
                  <a:moveTo>
                    <a:pt x="1433770" y="1149513"/>
                  </a:moveTo>
                  <a:cubicBezTo>
                    <a:pt x="1365445" y="1183896"/>
                    <a:pt x="1296585" y="1221489"/>
                    <a:pt x="1227343" y="1261466"/>
                  </a:cubicBezTo>
                  <a:lnTo>
                    <a:pt x="1027157" y="1384911"/>
                  </a:lnTo>
                  <a:cubicBezTo>
                    <a:pt x="1022222" y="1461370"/>
                    <a:pt x="1020343" y="1539922"/>
                    <a:pt x="1020343" y="1620000"/>
                  </a:cubicBezTo>
                  <a:lnTo>
                    <a:pt x="1028287" y="1855786"/>
                  </a:lnTo>
                  <a:cubicBezTo>
                    <a:pt x="1091680" y="1898065"/>
                    <a:pt x="1158394" y="1938727"/>
                    <a:pt x="1227343" y="1978535"/>
                  </a:cubicBezTo>
                  <a:lnTo>
                    <a:pt x="1434916" y="2090488"/>
                  </a:lnTo>
                  <a:cubicBezTo>
                    <a:pt x="1503241" y="2056105"/>
                    <a:pt x="1572101" y="2018511"/>
                    <a:pt x="1641343" y="1978535"/>
                  </a:cubicBezTo>
                  <a:lnTo>
                    <a:pt x="1841530" y="1855090"/>
                  </a:lnTo>
                  <a:cubicBezTo>
                    <a:pt x="1846464" y="1778631"/>
                    <a:pt x="1848343" y="1700079"/>
                    <a:pt x="1848343" y="1620000"/>
                  </a:cubicBezTo>
                  <a:lnTo>
                    <a:pt x="1840399" y="1384214"/>
                  </a:lnTo>
                  <a:cubicBezTo>
                    <a:pt x="1777006" y="1341936"/>
                    <a:pt x="1710293" y="1301274"/>
                    <a:pt x="1641343" y="1261466"/>
                  </a:cubicBezTo>
                  <a:close/>
                  <a:moveTo>
                    <a:pt x="1065308" y="980650"/>
                  </a:moveTo>
                  <a:cubicBezTo>
                    <a:pt x="1056566" y="1038899"/>
                    <a:pt x="1049538" y="1099475"/>
                    <a:pt x="1043732" y="1161964"/>
                  </a:cubicBezTo>
                  <a:cubicBezTo>
                    <a:pt x="1074206" y="1142551"/>
                    <a:pt x="1105539" y="1123943"/>
                    <a:pt x="1137343" y="1105581"/>
                  </a:cubicBezTo>
                  <a:lnTo>
                    <a:pt x="1233271" y="1052839"/>
                  </a:lnTo>
                  <a:cubicBezTo>
                    <a:pt x="1176898" y="1024957"/>
                    <a:pt x="1120756" y="1000892"/>
                    <a:pt x="1065308" y="980650"/>
                  </a:cubicBezTo>
                  <a:close/>
                  <a:moveTo>
                    <a:pt x="1804814" y="980095"/>
                  </a:moveTo>
                  <a:cubicBezTo>
                    <a:pt x="1749321" y="1001726"/>
                    <a:pt x="1692469" y="1025646"/>
                    <a:pt x="1634800" y="1052200"/>
                  </a:cubicBezTo>
                  <a:cubicBezTo>
                    <a:pt x="1667149" y="1069046"/>
                    <a:pt x="1699234" y="1087043"/>
                    <a:pt x="1731343" y="1105581"/>
                  </a:cubicBezTo>
                  <a:lnTo>
                    <a:pt x="1826380" y="1162822"/>
                  </a:lnTo>
                  <a:cubicBezTo>
                    <a:pt x="1820738" y="1099825"/>
                    <a:pt x="1813359" y="1038819"/>
                    <a:pt x="1804814" y="980095"/>
                  </a:cubicBezTo>
                  <a:close/>
                  <a:moveTo>
                    <a:pt x="2432236" y="816002"/>
                  </a:moveTo>
                  <a:cubicBezTo>
                    <a:pt x="2308930" y="820546"/>
                    <a:pt x="2149627" y="855445"/>
                    <a:pt x="1968950" y="917446"/>
                  </a:cubicBezTo>
                  <a:cubicBezTo>
                    <a:pt x="1989749" y="1032703"/>
                    <a:pt x="2005463" y="1155596"/>
                    <a:pt x="2014941" y="1284167"/>
                  </a:cubicBezTo>
                  <a:cubicBezTo>
                    <a:pt x="2121232" y="1356780"/>
                    <a:pt x="2219808" y="1431548"/>
                    <a:pt x="2308918" y="1507322"/>
                  </a:cubicBezTo>
                  <a:cubicBezTo>
                    <a:pt x="2600162" y="1255150"/>
                    <a:pt x="2752317" y="1022798"/>
                    <a:pt x="2681420" y="900000"/>
                  </a:cubicBezTo>
                  <a:cubicBezTo>
                    <a:pt x="2645694" y="838121"/>
                    <a:pt x="2557557" y="811383"/>
                    <a:pt x="2432236" y="816002"/>
                  </a:cubicBezTo>
                  <a:close/>
                  <a:moveTo>
                    <a:pt x="436450" y="816001"/>
                  </a:moveTo>
                  <a:cubicBezTo>
                    <a:pt x="311129" y="811383"/>
                    <a:pt x="222992" y="838121"/>
                    <a:pt x="187266" y="900000"/>
                  </a:cubicBezTo>
                  <a:cubicBezTo>
                    <a:pt x="158404" y="949991"/>
                    <a:pt x="166508" y="1018139"/>
                    <a:pt x="206887" y="1097970"/>
                  </a:cubicBezTo>
                  <a:cubicBezTo>
                    <a:pt x="213842" y="1096217"/>
                    <a:pt x="221021" y="1095812"/>
                    <a:pt x="228294" y="1095812"/>
                  </a:cubicBezTo>
                  <a:cubicBezTo>
                    <a:pt x="334372" y="1095812"/>
                    <a:pt x="420366" y="1181806"/>
                    <a:pt x="420366" y="1287884"/>
                  </a:cubicBezTo>
                  <a:cubicBezTo>
                    <a:pt x="420366" y="1314219"/>
                    <a:pt x="415066" y="1339317"/>
                    <a:pt x="405427" y="1362148"/>
                  </a:cubicBezTo>
                  <a:cubicBezTo>
                    <a:pt x="450585" y="1410442"/>
                    <a:pt x="502437" y="1459559"/>
                    <a:pt x="559639" y="1509493"/>
                  </a:cubicBezTo>
                  <a:cubicBezTo>
                    <a:pt x="648020" y="1432341"/>
                    <a:pt x="746894" y="1357336"/>
                    <a:pt x="853451" y="1284376"/>
                  </a:cubicBezTo>
                  <a:cubicBezTo>
                    <a:pt x="863322" y="1155820"/>
                    <a:pt x="878792" y="1032881"/>
                    <a:pt x="901357" y="917930"/>
                  </a:cubicBezTo>
                  <a:cubicBezTo>
                    <a:pt x="719999" y="855651"/>
                    <a:pt x="560119" y="820559"/>
                    <a:pt x="436450" y="816001"/>
                  </a:cubicBezTo>
                  <a:close/>
                  <a:moveTo>
                    <a:pt x="1434343" y="180000"/>
                  </a:moveTo>
                  <a:cubicBezTo>
                    <a:pt x="1292548" y="180000"/>
                    <a:pt x="1167402" y="427948"/>
                    <a:pt x="1094661" y="806265"/>
                  </a:cubicBezTo>
                  <a:cubicBezTo>
                    <a:pt x="1204832" y="845548"/>
                    <a:pt x="1318864" y="893532"/>
                    <a:pt x="1434887" y="949272"/>
                  </a:cubicBezTo>
                  <a:cubicBezTo>
                    <a:pt x="1551037" y="893162"/>
                    <a:pt x="1665385" y="845301"/>
                    <a:pt x="1775658" y="805671"/>
                  </a:cubicBezTo>
                  <a:cubicBezTo>
                    <a:pt x="1751860" y="684885"/>
                    <a:pt x="1722886" y="577390"/>
                    <a:pt x="1688823" y="487405"/>
                  </a:cubicBezTo>
                  <a:cubicBezTo>
                    <a:pt x="1688009" y="487647"/>
                    <a:pt x="1687191" y="487652"/>
                    <a:pt x="1686371" y="487652"/>
                  </a:cubicBezTo>
                  <a:cubicBezTo>
                    <a:pt x="1580293" y="487652"/>
                    <a:pt x="1494299" y="401658"/>
                    <a:pt x="1494299" y="295580"/>
                  </a:cubicBezTo>
                  <a:cubicBezTo>
                    <a:pt x="1494299" y="264819"/>
                    <a:pt x="1501530" y="235747"/>
                    <a:pt x="1516122" y="210837"/>
                  </a:cubicBezTo>
                  <a:cubicBezTo>
                    <a:pt x="1490583" y="189985"/>
                    <a:pt x="1462798" y="180000"/>
                    <a:pt x="1434343" y="180000"/>
                  </a:cubicBezTo>
                  <a:close/>
                  <a:moveTo>
                    <a:pt x="1434343" y="0"/>
                  </a:moveTo>
                  <a:cubicBezTo>
                    <a:pt x="1509303" y="0"/>
                    <a:pt x="1581019" y="37868"/>
                    <a:pt x="1646062" y="107907"/>
                  </a:cubicBezTo>
                  <a:cubicBezTo>
                    <a:pt x="1659037" y="104972"/>
                    <a:pt x="1672533" y="103508"/>
                    <a:pt x="1686371" y="103508"/>
                  </a:cubicBezTo>
                  <a:cubicBezTo>
                    <a:pt x="1792449" y="103508"/>
                    <a:pt x="1878443" y="189502"/>
                    <a:pt x="1878443" y="295580"/>
                  </a:cubicBezTo>
                  <a:cubicBezTo>
                    <a:pt x="1878443" y="342831"/>
                    <a:pt x="1861381" y="386097"/>
                    <a:pt x="1831228" y="417985"/>
                  </a:cubicBezTo>
                  <a:cubicBezTo>
                    <a:pt x="1871860" y="515668"/>
                    <a:pt x="1906636" y="628220"/>
                    <a:pt x="1935357" y="752219"/>
                  </a:cubicBezTo>
                  <a:cubicBezTo>
                    <a:pt x="2379384" y="616814"/>
                    <a:pt x="2731816" y="627289"/>
                    <a:pt x="2837304" y="810000"/>
                  </a:cubicBezTo>
                  <a:cubicBezTo>
                    <a:pt x="2942793" y="992711"/>
                    <a:pt x="2775650" y="1303161"/>
                    <a:pt x="2436521" y="1620139"/>
                  </a:cubicBezTo>
                  <a:cubicBezTo>
                    <a:pt x="2775698" y="1936928"/>
                    <a:pt x="2942777" y="2247316"/>
                    <a:pt x="2837304" y="2430000"/>
                  </a:cubicBezTo>
                  <a:cubicBezTo>
                    <a:pt x="2771439" y="2544083"/>
                    <a:pt x="2609300" y="2591017"/>
                    <a:pt x="2388706" y="2577188"/>
                  </a:cubicBezTo>
                  <a:cubicBezTo>
                    <a:pt x="2358753" y="2639691"/>
                    <a:pt x="2294480" y="2681612"/>
                    <a:pt x="2220415" y="2681612"/>
                  </a:cubicBezTo>
                  <a:cubicBezTo>
                    <a:pt x="2122541" y="2681612"/>
                    <a:pt x="2041764" y="2608405"/>
                    <a:pt x="2030773" y="2513644"/>
                  </a:cubicBezTo>
                  <a:cubicBezTo>
                    <a:pt x="1999304" y="2506661"/>
                    <a:pt x="1967635" y="2497623"/>
                    <a:pt x="1935485" y="2487821"/>
                  </a:cubicBezTo>
                  <a:cubicBezTo>
                    <a:pt x="1830610" y="2940018"/>
                    <a:pt x="1645322" y="3240000"/>
                    <a:pt x="1434343" y="3240000"/>
                  </a:cubicBezTo>
                  <a:cubicBezTo>
                    <a:pt x="1223366" y="3240000"/>
                    <a:pt x="1038079" y="2940023"/>
                    <a:pt x="933330" y="2487781"/>
                  </a:cubicBezTo>
                  <a:cubicBezTo>
                    <a:pt x="489302" y="2623186"/>
                    <a:pt x="136870" y="2612712"/>
                    <a:pt x="31382" y="2430000"/>
                  </a:cubicBezTo>
                  <a:cubicBezTo>
                    <a:pt x="-74106" y="2247290"/>
                    <a:pt x="93037" y="1936840"/>
                    <a:pt x="432165" y="1619862"/>
                  </a:cubicBezTo>
                  <a:cubicBezTo>
                    <a:pt x="378689" y="1569916"/>
                    <a:pt x="329491" y="1520128"/>
                    <a:pt x="285801" y="1470219"/>
                  </a:cubicBezTo>
                  <a:cubicBezTo>
                    <a:pt x="267844" y="1476857"/>
                    <a:pt x="248431" y="1479956"/>
                    <a:pt x="228294" y="1479956"/>
                  </a:cubicBezTo>
                  <a:cubicBezTo>
                    <a:pt x="122216" y="1479956"/>
                    <a:pt x="36222" y="1393962"/>
                    <a:pt x="36222" y="1287884"/>
                  </a:cubicBezTo>
                  <a:cubicBezTo>
                    <a:pt x="36222" y="1246866"/>
                    <a:pt x="49080" y="1208850"/>
                    <a:pt x="73868" y="1179672"/>
                  </a:cubicBezTo>
                  <a:cubicBezTo>
                    <a:pt x="-4733" y="1033688"/>
                    <a:pt x="-23287" y="904690"/>
                    <a:pt x="31382" y="810000"/>
                  </a:cubicBezTo>
                  <a:cubicBezTo>
                    <a:pt x="136860" y="627306"/>
                    <a:pt x="489234" y="616816"/>
                    <a:pt x="933201" y="752179"/>
                  </a:cubicBezTo>
                  <a:cubicBezTo>
                    <a:pt x="1038076" y="299982"/>
                    <a:pt x="1223365" y="0"/>
                    <a:pt x="1434343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7" name="Heart 17">
              <a:extLst>
                <a:ext uri="{FF2B5EF4-FFF2-40B4-BE49-F238E27FC236}">
                  <a16:creationId xmlns:a16="http://schemas.microsoft.com/office/drawing/2014/main" xmlns="" id="{DF9D1AFD-FED6-4037-84B1-E5BB31FB3022}"/>
                </a:ext>
              </a:extLst>
            </p:cNvPr>
            <p:cNvSpPr/>
            <p:nvPr/>
          </p:nvSpPr>
          <p:spPr>
            <a:xfrm>
              <a:off x="5877356" y="1187920"/>
              <a:ext cx="630815" cy="618490"/>
            </a:xfrm>
            <a:custGeom>
              <a:avLst/>
              <a:gdLst/>
              <a:ahLst/>
              <a:cxnLst/>
              <a:rect l="l" t="t" r="r" b="b"/>
              <a:pathLst>
                <a:path w="3263621" h="3199863">
                  <a:moveTo>
                    <a:pt x="1896188" y="786599"/>
                  </a:moveTo>
                  <a:cubicBezTo>
                    <a:pt x="1878938" y="786251"/>
                    <a:pt x="1861335" y="789280"/>
                    <a:pt x="1844305" y="796082"/>
                  </a:cubicBezTo>
                  <a:cubicBezTo>
                    <a:pt x="1792333" y="816839"/>
                    <a:pt x="1760707" y="866742"/>
                    <a:pt x="1761231" y="919486"/>
                  </a:cubicBezTo>
                  <a:lnTo>
                    <a:pt x="1573886" y="1618665"/>
                  </a:lnTo>
                  <a:lnTo>
                    <a:pt x="1438574" y="1113672"/>
                  </a:lnTo>
                  <a:cubicBezTo>
                    <a:pt x="1424335" y="1060531"/>
                    <a:pt x="1379808" y="1023594"/>
                    <a:pt x="1328543" y="1016456"/>
                  </a:cubicBezTo>
                  <a:cubicBezTo>
                    <a:pt x="1320071" y="1015276"/>
                    <a:pt x="1311415" y="1014911"/>
                    <a:pt x="1302836" y="1018067"/>
                  </a:cubicBezTo>
                  <a:lnTo>
                    <a:pt x="1300556" y="1017667"/>
                  </a:lnTo>
                  <a:cubicBezTo>
                    <a:pt x="1298914" y="1017711"/>
                    <a:pt x="1297275" y="1017786"/>
                    <a:pt x="1295680" y="1018515"/>
                  </a:cubicBezTo>
                  <a:lnTo>
                    <a:pt x="1275904" y="1019755"/>
                  </a:lnTo>
                  <a:cubicBezTo>
                    <a:pt x="1273459" y="1020410"/>
                    <a:pt x="1271049" y="1021129"/>
                    <a:pt x="1269080" y="1023145"/>
                  </a:cubicBezTo>
                  <a:cubicBezTo>
                    <a:pt x="1229892" y="1033156"/>
                    <a:pt x="1196286" y="1061513"/>
                    <a:pt x="1180414" y="1102068"/>
                  </a:cubicBezTo>
                  <a:lnTo>
                    <a:pt x="902406" y="1812437"/>
                  </a:lnTo>
                  <a:lnTo>
                    <a:pt x="612897" y="1812437"/>
                  </a:lnTo>
                  <a:cubicBezTo>
                    <a:pt x="539543" y="1812437"/>
                    <a:pt x="480078" y="1871902"/>
                    <a:pt x="480078" y="1945256"/>
                  </a:cubicBezTo>
                  <a:cubicBezTo>
                    <a:pt x="480078" y="2018610"/>
                    <a:pt x="539543" y="2078075"/>
                    <a:pt x="612897" y="2078075"/>
                  </a:cubicBezTo>
                  <a:lnTo>
                    <a:pt x="966673" y="2078075"/>
                  </a:lnTo>
                  <a:cubicBezTo>
                    <a:pt x="1008666" y="2088839"/>
                    <a:pt x="1051924" y="2075535"/>
                    <a:pt x="1081835" y="2045978"/>
                  </a:cubicBezTo>
                  <a:cubicBezTo>
                    <a:pt x="1105846" y="2028294"/>
                    <a:pt x="1122213" y="2001701"/>
                    <a:pt x="1125659" y="1970866"/>
                  </a:cubicBezTo>
                  <a:lnTo>
                    <a:pt x="1284498" y="1565001"/>
                  </a:lnTo>
                  <a:lnTo>
                    <a:pt x="1443089" y="2156868"/>
                  </a:lnTo>
                  <a:cubicBezTo>
                    <a:pt x="1455914" y="2204733"/>
                    <a:pt x="1493311" y="2239452"/>
                    <a:pt x="1538593" y="2249086"/>
                  </a:cubicBezTo>
                  <a:lnTo>
                    <a:pt x="1542015" y="2250785"/>
                  </a:lnTo>
                  <a:cubicBezTo>
                    <a:pt x="1542604" y="2250943"/>
                    <a:pt x="1543193" y="2251097"/>
                    <a:pt x="1543870" y="2250902"/>
                  </a:cubicBezTo>
                  <a:cubicBezTo>
                    <a:pt x="1553422" y="2254514"/>
                    <a:pt x="1563610" y="2255524"/>
                    <a:pt x="1573886" y="2252783"/>
                  </a:cubicBezTo>
                  <a:cubicBezTo>
                    <a:pt x="1584162" y="2255524"/>
                    <a:pt x="1594351" y="2254515"/>
                    <a:pt x="1603903" y="2250901"/>
                  </a:cubicBezTo>
                  <a:lnTo>
                    <a:pt x="1605758" y="2250785"/>
                  </a:lnTo>
                  <a:cubicBezTo>
                    <a:pt x="1606974" y="2250459"/>
                    <a:pt x="1608181" y="2250118"/>
                    <a:pt x="1609178" y="2249086"/>
                  </a:cubicBezTo>
                  <a:cubicBezTo>
                    <a:pt x="1654461" y="2239453"/>
                    <a:pt x="1691859" y="2204734"/>
                    <a:pt x="1704684" y="2156868"/>
                  </a:cubicBezTo>
                  <a:lnTo>
                    <a:pt x="1921541" y="1347547"/>
                  </a:lnTo>
                  <a:lnTo>
                    <a:pt x="2181705" y="1998928"/>
                  </a:lnTo>
                  <a:cubicBezTo>
                    <a:pt x="2205326" y="2058070"/>
                    <a:pt x="2266689" y="2090865"/>
                    <a:pt x="2326593" y="2078075"/>
                  </a:cubicBezTo>
                  <a:lnTo>
                    <a:pt x="2671200" y="2078075"/>
                  </a:lnTo>
                  <a:cubicBezTo>
                    <a:pt x="2744554" y="2078075"/>
                    <a:pt x="2804019" y="2018610"/>
                    <a:pt x="2804019" y="1945256"/>
                  </a:cubicBezTo>
                  <a:cubicBezTo>
                    <a:pt x="2804019" y="1871902"/>
                    <a:pt x="2744554" y="1812437"/>
                    <a:pt x="2671200" y="1812437"/>
                  </a:cubicBezTo>
                  <a:lnTo>
                    <a:pt x="2393261" y="1812437"/>
                  </a:lnTo>
                  <a:lnTo>
                    <a:pt x="2016914" y="870162"/>
                  </a:lnTo>
                  <a:cubicBezTo>
                    <a:pt x="1996508" y="819071"/>
                    <a:pt x="1947937" y="787642"/>
                    <a:pt x="1896188" y="786599"/>
                  </a:cubicBezTo>
                  <a:close/>
                  <a:moveTo>
                    <a:pt x="773454" y="106"/>
                  </a:moveTo>
                  <a:cubicBezTo>
                    <a:pt x="1097282" y="5742"/>
                    <a:pt x="1441967" y="238301"/>
                    <a:pt x="1631811" y="769863"/>
                  </a:cubicBezTo>
                  <a:cubicBezTo>
                    <a:pt x="2306811" y="-1120137"/>
                    <a:pt x="4939311" y="769863"/>
                    <a:pt x="1631811" y="3199863"/>
                  </a:cubicBezTo>
                  <a:cubicBezTo>
                    <a:pt x="-745455" y="1453301"/>
                    <a:pt x="-54107" y="-14297"/>
                    <a:pt x="773454" y="106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8" name="Rounded Rectangle 25">
              <a:extLst>
                <a:ext uri="{FF2B5EF4-FFF2-40B4-BE49-F238E27FC236}">
                  <a16:creationId xmlns:a16="http://schemas.microsoft.com/office/drawing/2014/main" xmlns="" id="{FE9ADF17-55F7-4487-BB69-F3E550716E67}"/>
                </a:ext>
              </a:extLst>
            </p:cNvPr>
            <p:cNvSpPr/>
            <p:nvPr/>
          </p:nvSpPr>
          <p:spPr>
            <a:xfrm>
              <a:off x="3663862" y="1179969"/>
              <a:ext cx="626244" cy="527796"/>
            </a:xfrm>
            <a:custGeom>
              <a:avLst/>
              <a:gdLst/>
              <a:ahLst/>
              <a:cxnLst/>
              <a:rect l="l" t="t" r="r" b="b"/>
              <a:pathLst>
                <a:path w="3240000" h="2730652">
                  <a:moveTo>
                    <a:pt x="1452811" y="1541940"/>
                  </a:moveTo>
                  <a:lnTo>
                    <a:pt x="1452811" y="1831951"/>
                  </a:lnTo>
                  <a:lnTo>
                    <a:pt x="1162800" y="1831951"/>
                  </a:lnTo>
                  <a:lnTo>
                    <a:pt x="1162800" y="2166329"/>
                  </a:lnTo>
                  <a:lnTo>
                    <a:pt x="1452811" y="2166329"/>
                  </a:lnTo>
                  <a:lnTo>
                    <a:pt x="1452811" y="2456340"/>
                  </a:lnTo>
                  <a:lnTo>
                    <a:pt x="1787189" y="2456340"/>
                  </a:lnTo>
                  <a:lnTo>
                    <a:pt x="1787189" y="2166329"/>
                  </a:lnTo>
                  <a:lnTo>
                    <a:pt x="2077200" y="2166329"/>
                  </a:lnTo>
                  <a:lnTo>
                    <a:pt x="2077200" y="1831951"/>
                  </a:lnTo>
                  <a:lnTo>
                    <a:pt x="1787189" y="1831951"/>
                  </a:lnTo>
                  <a:lnTo>
                    <a:pt x="1787189" y="1541940"/>
                  </a:lnTo>
                  <a:close/>
                  <a:moveTo>
                    <a:pt x="0" y="1278453"/>
                  </a:moveTo>
                  <a:lnTo>
                    <a:pt x="3240000" y="1278453"/>
                  </a:lnTo>
                  <a:lnTo>
                    <a:pt x="3240000" y="2376509"/>
                  </a:lnTo>
                  <a:cubicBezTo>
                    <a:pt x="3240000" y="2572097"/>
                    <a:pt x="3081445" y="2730652"/>
                    <a:pt x="2885857" y="2730652"/>
                  </a:cubicBezTo>
                  <a:lnTo>
                    <a:pt x="354143" y="2730652"/>
                  </a:lnTo>
                  <a:cubicBezTo>
                    <a:pt x="158555" y="2730652"/>
                    <a:pt x="0" y="2572097"/>
                    <a:pt x="0" y="2376509"/>
                  </a:cubicBezTo>
                  <a:close/>
                  <a:moveTo>
                    <a:pt x="1001150" y="200505"/>
                  </a:moveTo>
                  <a:cubicBezTo>
                    <a:pt x="933045" y="200505"/>
                    <a:pt x="877834" y="255715"/>
                    <a:pt x="877834" y="323821"/>
                  </a:cubicBezTo>
                  <a:lnTo>
                    <a:pt x="877834" y="605836"/>
                  </a:lnTo>
                  <a:lnTo>
                    <a:pt x="2362163" y="605836"/>
                  </a:lnTo>
                  <a:lnTo>
                    <a:pt x="2362163" y="323821"/>
                  </a:lnTo>
                  <a:cubicBezTo>
                    <a:pt x="2362163" y="255715"/>
                    <a:pt x="2306952" y="200505"/>
                    <a:pt x="2238846" y="200505"/>
                  </a:cubicBezTo>
                  <a:close/>
                  <a:moveTo>
                    <a:pt x="843301" y="0"/>
                  </a:moveTo>
                  <a:lnTo>
                    <a:pt x="2396696" y="0"/>
                  </a:lnTo>
                  <a:cubicBezTo>
                    <a:pt x="2488075" y="0"/>
                    <a:pt x="2562152" y="74077"/>
                    <a:pt x="2562152" y="165456"/>
                  </a:cubicBezTo>
                  <a:lnTo>
                    <a:pt x="2562152" y="605836"/>
                  </a:lnTo>
                  <a:lnTo>
                    <a:pt x="2885857" y="605836"/>
                  </a:lnTo>
                  <a:cubicBezTo>
                    <a:pt x="3081445" y="605836"/>
                    <a:pt x="3240000" y="764391"/>
                    <a:pt x="3240000" y="959979"/>
                  </a:cubicBezTo>
                  <a:lnTo>
                    <a:pt x="3240000" y="1134437"/>
                  </a:lnTo>
                  <a:lnTo>
                    <a:pt x="0" y="1134437"/>
                  </a:lnTo>
                  <a:lnTo>
                    <a:pt x="0" y="959979"/>
                  </a:lnTo>
                  <a:cubicBezTo>
                    <a:pt x="0" y="764391"/>
                    <a:pt x="158555" y="605836"/>
                    <a:pt x="354143" y="605836"/>
                  </a:cubicBezTo>
                  <a:lnTo>
                    <a:pt x="677845" y="605836"/>
                  </a:lnTo>
                  <a:lnTo>
                    <a:pt x="677845" y="165456"/>
                  </a:lnTo>
                  <a:cubicBezTo>
                    <a:pt x="677845" y="74077"/>
                    <a:pt x="751923" y="0"/>
                    <a:pt x="843301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9" name="Chord 32">
              <a:extLst>
                <a:ext uri="{FF2B5EF4-FFF2-40B4-BE49-F238E27FC236}">
                  <a16:creationId xmlns:a16="http://schemas.microsoft.com/office/drawing/2014/main" xmlns="" id="{AE04F637-FE9F-4F26-8171-ABB5AD542A1C}"/>
                </a:ext>
              </a:extLst>
            </p:cNvPr>
            <p:cNvSpPr/>
            <p:nvPr/>
          </p:nvSpPr>
          <p:spPr>
            <a:xfrm>
              <a:off x="4769069" y="3060549"/>
              <a:ext cx="626244" cy="620754"/>
            </a:xfrm>
            <a:custGeom>
              <a:avLst/>
              <a:gdLst/>
              <a:ahLst/>
              <a:cxnLst/>
              <a:rect l="l" t="t" r="r" b="b"/>
              <a:pathLst>
                <a:path w="3240000" h="3211580">
                  <a:moveTo>
                    <a:pt x="991906" y="2959580"/>
                  </a:moveTo>
                  <a:lnTo>
                    <a:pt x="2193254" y="2959580"/>
                  </a:lnTo>
                  <a:cubicBezTo>
                    <a:pt x="2215674" y="2959580"/>
                    <a:pt x="2233849" y="2977755"/>
                    <a:pt x="2233849" y="3000175"/>
                  </a:cubicBezTo>
                  <a:lnTo>
                    <a:pt x="2233849" y="3170985"/>
                  </a:lnTo>
                  <a:cubicBezTo>
                    <a:pt x="2233849" y="3193405"/>
                    <a:pt x="2215674" y="3211580"/>
                    <a:pt x="2193254" y="3211580"/>
                  </a:cubicBezTo>
                  <a:lnTo>
                    <a:pt x="991906" y="3211580"/>
                  </a:lnTo>
                  <a:cubicBezTo>
                    <a:pt x="969486" y="3211580"/>
                    <a:pt x="951311" y="3193405"/>
                    <a:pt x="951311" y="3170985"/>
                  </a:cubicBezTo>
                  <a:lnTo>
                    <a:pt x="951311" y="3000175"/>
                  </a:lnTo>
                  <a:cubicBezTo>
                    <a:pt x="951311" y="2977755"/>
                    <a:pt x="969486" y="2959580"/>
                    <a:pt x="991906" y="2959580"/>
                  </a:cubicBezTo>
                  <a:close/>
                  <a:moveTo>
                    <a:pt x="1439043" y="1763796"/>
                  </a:moveTo>
                  <a:lnTo>
                    <a:pt x="1439043" y="2067459"/>
                  </a:lnTo>
                  <a:lnTo>
                    <a:pt x="1135380" y="2067459"/>
                  </a:lnTo>
                  <a:lnTo>
                    <a:pt x="1135380" y="2374533"/>
                  </a:lnTo>
                  <a:lnTo>
                    <a:pt x="1439043" y="2374533"/>
                  </a:lnTo>
                  <a:lnTo>
                    <a:pt x="1439043" y="2678196"/>
                  </a:lnTo>
                  <a:lnTo>
                    <a:pt x="1746117" y="2678196"/>
                  </a:lnTo>
                  <a:lnTo>
                    <a:pt x="1746117" y="2374533"/>
                  </a:lnTo>
                  <a:lnTo>
                    <a:pt x="2049780" y="2374533"/>
                  </a:lnTo>
                  <a:lnTo>
                    <a:pt x="2049780" y="2067459"/>
                  </a:lnTo>
                  <a:lnTo>
                    <a:pt x="1746117" y="2067459"/>
                  </a:lnTo>
                  <a:lnTo>
                    <a:pt x="1746117" y="1763796"/>
                  </a:lnTo>
                  <a:close/>
                  <a:moveTo>
                    <a:pt x="128358" y="1541040"/>
                  </a:moveTo>
                  <a:lnTo>
                    <a:pt x="3056915" y="1550917"/>
                  </a:lnTo>
                  <a:cubicBezTo>
                    <a:pt x="3061111" y="2078028"/>
                    <a:pt x="2781683" y="2566719"/>
                    <a:pt x="2325284" y="2830467"/>
                  </a:cubicBezTo>
                  <a:lnTo>
                    <a:pt x="2182018" y="2900953"/>
                  </a:lnTo>
                  <a:lnTo>
                    <a:pt x="1002135" y="2900953"/>
                  </a:lnTo>
                  <a:cubicBezTo>
                    <a:pt x="950374" y="2879821"/>
                    <a:pt x="900231" y="2854191"/>
                    <a:pt x="851341" y="2825496"/>
                  </a:cubicBezTo>
                  <a:cubicBezTo>
                    <a:pt x="396732" y="2558675"/>
                    <a:pt x="120607" y="2068110"/>
                    <a:pt x="128358" y="1541040"/>
                  </a:cubicBezTo>
                  <a:close/>
                  <a:moveTo>
                    <a:pt x="61067" y="1230414"/>
                  </a:moveTo>
                  <a:lnTo>
                    <a:pt x="3178933" y="1230414"/>
                  </a:lnTo>
                  <a:cubicBezTo>
                    <a:pt x="3212659" y="1230414"/>
                    <a:pt x="3240000" y="1257755"/>
                    <a:pt x="3240000" y="1291481"/>
                  </a:cubicBezTo>
                  <a:lnTo>
                    <a:pt x="3240000" y="1421347"/>
                  </a:lnTo>
                  <a:cubicBezTo>
                    <a:pt x="3240000" y="1455073"/>
                    <a:pt x="3212659" y="1482414"/>
                    <a:pt x="3178933" y="1482414"/>
                  </a:cubicBezTo>
                  <a:lnTo>
                    <a:pt x="61067" y="1482414"/>
                  </a:lnTo>
                  <a:cubicBezTo>
                    <a:pt x="27341" y="1482414"/>
                    <a:pt x="0" y="1455073"/>
                    <a:pt x="0" y="1421347"/>
                  </a:cubicBezTo>
                  <a:lnTo>
                    <a:pt x="0" y="1291481"/>
                  </a:lnTo>
                  <a:cubicBezTo>
                    <a:pt x="0" y="1257755"/>
                    <a:pt x="27341" y="1230414"/>
                    <a:pt x="61067" y="1230414"/>
                  </a:cubicBezTo>
                  <a:close/>
                  <a:moveTo>
                    <a:pt x="2481726" y="315922"/>
                  </a:moveTo>
                  <a:lnTo>
                    <a:pt x="2862412" y="696608"/>
                  </a:lnTo>
                  <a:lnTo>
                    <a:pt x="2420437" y="1138584"/>
                  </a:lnTo>
                  <a:lnTo>
                    <a:pt x="1659064" y="1138584"/>
                  </a:lnTo>
                  <a:close/>
                  <a:moveTo>
                    <a:pt x="2730827" y="0"/>
                  </a:moveTo>
                  <a:cubicBezTo>
                    <a:pt x="2765703" y="0"/>
                    <a:pt x="2800581" y="13305"/>
                    <a:pt x="2827191" y="39915"/>
                  </a:cubicBezTo>
                  <a:lnTo>
                    <a:pt x="3143636" y="356360"/>
                  </a:lnTo>
                  <a:cubicBezTo>
                    <a:pt x="3196857" y="409581"/>
                    <a:pt x="3196857" y="495868"/>
                    <a:pt x="3143636" y="549088"/>
                  </a:cubicBezTo>
                  <a:lnTo>
                    <a:pt x="3082882" y="609843"/>
                  </a:lnTo>
                  <a:cubicBezTo>
                    <a:pt x="3029661" y="663063"/>
                    <a:pt x="2943375" y="663064"/>
                    <a:pt x="2890155" y="609843"/>
                  </a:cubicBezTo>
                  <a:lnTo>
                    <a:pt x="2573708" y="293397"/>
                  </a:lnTo>
                  <a:cubicBezTo>
                    <a:pt x="2520488" y="240176"/>
                    <a:pt x="2520488" y="153889"/>
                    <a:pt x="2573708" y="100669"/>
                  </a:cubicBezTo>
                  <a:lnTo>
                    <a:pt x="2634463" y="39914"/>
                  </a:lnTo>
                  <a:cubicBezTo>
                    <a:pt x="2661073" y="13305"/>
                    <a:pt x="2695950" y="0"/>
                    <a:pt x="2730827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0" name="Rounded Rectangle 40">
              <a:extLst>
                <a:ext uri="{FF2B5EF4-FFF2-40B4-BE49-F238E27FC236}">
                  <a16:creationId xmlns:a16="http://schemas.microsoft.com/office/drawing/2014/main" xmlns="" id="{E265DB81-A870-416F-BBA8-9C4DA5494FCD}"/>
                </a:ext>
              </a:extLst>
            </p:cNvPr>
            <p:cNvSpPr/>
            <p:nvPr/>
          </p:nvSpPr>
          <p:spPr>
            <a:xfrm rot="2942052">
              <a:off x="4794935" y="521557"/>
              <a:ext cx="582119" cy="619285"/>
            </a:xfrm>
            <a:custGeom>
              <a:avLst/>
              <a:gdLst/>
              <a:ahLst/>
              <a:cxnLst/>
              <a:rect l="l" t="t" r="r" b="b"/>
              <a:pathLst>
                <a:path w="3011706" h="3204001">
                  <a:moveTo>
                    <a:pt x="2432249" y="1011942"/>
                  </a:moveTo>
                  <a:cubicBezTo>
                    <a:pt x="2423608" y="1019482"/>
                    <a:pt x="2416303" y="1028841"/>
                    <a:pt x="2410966" y="1039800"/>
                  </a:cubicBezTo>
                  <a:lnTo>
                    <a:pt x="1969837" y="1945620"/>
                  </a:lnTo>
                  <a:cubicBezTo>
                    <a:pt x="1948488" y="1989457"/>
                    <a:pt x="1966719" y="2042300"/>
                    <a:pt x="2010556" y="2063648"/>
                  </a:cubicBezTo>
                  <a:cubicBezTo>
                    <a:pt x="2054392" y="2084996"/>
                    <a:pt x="2107235" y="2066766"/>
                    <a:pt x="2128583" y="2022929"/>
                  </a:cubicBezTo>
                  <a:lnTo>
                    <a:pt x="2569712" y="1117109"/>
                  </a:lnTo>
                  <a:cubicBezTo>
                    <a:pt x="2591061" y="1073271"/>
                    <a:pt x="2572830" y="1020430"/>
                    <a:pt x="2528993" y="999081"/>
                  </a:cubicBezTo>
                  <a:cubicBezTo>
                    <a:pt x="2496115" y="983070"/>
                    <a:pt x="2458172" y="989322"/>
                    <a:pt x="2432249" y="1011942"/>
                  </a:cubicBezTo>
                  <a:close/>
                  <a:moveTo>
                    <a:pt x="1709549" y="1044955"/>
                  </a:moveTo>
                  <a:cubicBezTo>
                    <a:pt x="1978186" y="735551"/>
                    <a:pt x="2446780" y="702502"/>
                    <a:pt x="2756184" y="971139"/>
                  </a:cubicBezTo>
                  <a:cubicBezTo>
                    <a:pt x="3065588" y="1239776"/>
                    <a:pt x="3098636" y="1708370"/>
                    <a:pt x="2830000" y="2017774"/>
                  </a:cubicBezTo>
                  <a:cubicBezTo>
                    <a:pt x="2561363" y="2327178"/>
                    <a:pt x="2092769" y="2360227"/>
                    <a:pt x="1783365" y="2091590"/>
                  </a:cubicBezTo>
                  <a:cubicBezTo>
                    <a:pt x="1473960" y="1822953"/>
                    <a:pt x="1440912" y="1354359"/>
                    <a:pt x="1709549" y="1044955"/>
                  </a:cubicBezTo>
                  <a:close/>
                  <a:moveTo>
                    <a:pt x="208197" y="1872243"/>
                  </a:moveTo>
                  <a:cubicBezTo>
                    <a:pt x="195168" y="1885273"/>
                    <a:pt x="187109" y="1903273"/>
                    <a:pt x="187109" y="1923155"/>
                  </a:cubicBezTo>
                  <a:lnTo>
                    <a:pt x="187109" y="2715155"/>
                  </a:lnTo>
                  <a:cubicBezTo>
                    <a:pt x="187109" y="2754920"/>
                    <a:pt x="219344" y="2787155"/>
                    <a:pt x="259109" y="2787155"/>
                  </a:cubicBezTo>
                  <a:cubicBezTo>
                    <a:pt x="298874" y="2787155"/>
                    <a:pt x="331109" y="2754920"/>
                    <a:pt x="331109" y="2715155"/>
                  </a:cubicBezTo>
                  <a:lnTo>
                    <a:pt x="331109" y="1923155"/>
                  </a:lnTo>
                  <a:cubicBezTo>
                    <a:pt x="331109" y="1883390"/>
                    <a:pt x="298874" y="1851155"/>
                    <a:pt x="259109" y="1851155"/>
                  </a:cubicBezTo>
                  <a:cubicBezTo>
                    <a:pt x="239226" y="1851156"/>
                    <a:pt x="221226" y="1859214"/>
                    <a:pt x="208197" y="1872243"/>
                  </a:cubicBezTo>
                  <a:close/>
                  <a:moveTo>
                    <a:pt x="0" y="1625202"/>
                  </a:moveTo>
                  <a:cubicBezTo>
                    <a:pt x="418057" y="1737228"/>
                    <a:pt x="858998" y="1737384"/>
                    <a:pt x="1277606" y="1625336"/>
                  </a:cubicBezTo>
                  <a:cubicBezTo>
                    <a:pt x="1277605" y="1938624"/>
                    <a:pt x="1277605" y="2251911"/>
                    <a:pt x="1277605" y="2565198"/>
                  </a:cubicBezTo>
                  <a:cubicBezTo>
                    <a:pt x="1277605" y="2917999"/>
                    <a:pt x="991603" y="3204001"/>
                    <a:pt x="638802" y="3204001"/>
                  </a:cubicBezTo>
                  <a:lnTo>
                    <a:pt x="638803" y="3204000"/>
                  </a:lnTo>
                  <a:cubicBezTo>
                    <a:pt x="286002" y="3204000"/>
                    <a:pt x="0" y="2917999"/>
                    <a:pt x="0" y="2565197"/>
                  </a:cubicBezTo>
                  <a:close/>
                  <a:moveTo>
                    <a:pt x="208197" y="459897"/>
                  </a:moveTo>
                  <a:cubicBezTo>
                    <a:pt x="195167" y="472926"/>
                    <a:pt x="187109" y="490926"/>
                    <a:pt x="187109" y="510808"/>
                  </a:cubicBezTo>
                  <a:lnTo>
                    <a:pt x="187109" y="1302808"/>
                  </a:lnTo>
                  <a:cubicBezTo>
                    <a:pt x="187109" y="1342573"/>
                    <a:pt x="219344" y="1374808"/>
                    <a:pt x="259109" y="1374808"/>
                  </a:cubicBezTo>
                  <a:cubicBezTo>
                    <a:pt x="298874" y="1374808"/>
                    <a:pt x="331109" y="1342573"/>
                    <a:pt x="331109" y="1302808"/>
                  </a:cubicBezTo>
                  <a:lnTo>
                    <a:pt x="331109" y="510808"/>
                  </a:lnTo>
                  <a:cubicBezTo>
                    <a:pt x="331109" y="471043"/>
                    <a:pt x="298874" y="438808"/>
                    <a:pt x="259109" y="438808"/>
                  </a:cubicBezTo>
                  <a:cubicBezTo>
                    <a:pt x="239226" y="438808"/>
                    <a:pt x="221226" y="446867"/>
                    <a:pt x="208197" y="459897"/>
                  </a:cubicBezTo>
                  <a:close/>
                  <a:moveTo>
                    <a:pt x="187101" y="187101"/>
                  </a:moveTo>
                  <a:cubicBezTo>
                    <a:pt x="302701" y="71501"/>
                    <a:pt x="462402" y="0"/>
                    <a:pt x="638803" y="0"/>
                  </a:cubicBezTo>
                  <a:cubicBezTo>
                    <a:pt x="991604" y="0"/>
                    <a:pt x="1277606" y="286002"/>
                    <a:pt x="1277606" y="638803"/>
                  </a:cubicBezTo>
                  <a:lnTo>
                    <a:pt x="1277606" y="1497764"/>
                  </a:lnTo>
                  <a:cubicBezTo>
                    <a:pt x="859958" y="1616355"/>
                    <a:pt x="417375" y="1616210"/>
                    <a:pt x="0" y="1498771"/>
                  </a:cubicBezTo>
                  <a:lnTo>
                    <a:pt x="0" y="638803"/>
                  </a:lnTo>
                  <a:cubicBezTo>
                    <a:pt x="0" y="462403"/>
                    <a:pt x="71500" y="302702"/>
                    <a:pt x="187101" y="18710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1" name="Rounded Rectangle 17">
              <a:extLst>
                <a:ext uri="{FF2B5EF4-FFF2-40B4-BE49-F238E27FC236}">
                  <a16:creationId xmlns:a16="http://schemas.microsoft.com/office/drawing/2014/main" xmlns="" id="{8CB9F5E6-2F81-4998-927D-9CD3E6DBA3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49946" y="2388764"/>
              <a:ext cx="419021" cy="666693"/>
            </a:xfrm>
            <a:custGeom>
              <a:avLst/>
              <a:gdLst/>
              <a:ahLst/>
              <a:cxnLst/>
              <a:rect l="l" t="t" r="r" b="b"/>
              <a:pathLst>
                <a:path w="2016224" h="3207971">
                  <a:moveTo>
                    <a:pt x="854575" y="1382799"/>
                  </a:moveTo>
                  <a:lnTo>
                    <a:pt x="854575" y="1686462"/>
                  </a:lnTo>
                  <a:lnTo>
                    <a:pt x="550912" y="1686462"/>
                  </a:lnTo>
                  <a:lnTo>
                    <a:pt x="550912" y="1993536"/>
                  </a:lnTo>
                  <a:lnTo>
                    <a:pt x="854575" y="1993536"/>
                  </a:lnTo>
                  <a:lnTo>
                    <a:pt x="854575" y="2297199"/>
                  </a:lnTo>
                  <a:lnTo>
                    <a:pt x="1161649" y="2297199"/>
                  </a:lnTo>
                  <a:lnTo>
                    <a:pt x="1161649" y="1993536"/>
                  </a:lnTo>
                  <a:lnTo>
                    <a:pt x="1465312" y="1993536"/>
                  </a:lnTo>
                  <a:lnTo>
                    <a:pt x="1465312" y="1686462"/>
                  </a:lnTo>
                  <a:lnTo>
                    <a:pt x="1161649" y="1686462"/>
                  </a:lnTo>
                  <a:lnTo>
                    <a:pt x="1161649" y="1382799"/>
                  </a:lnTo>
                  <a:close/>
                  <a:moveTo>
                    <a:pt x="397285" y="941591"/>
                  </a:moveTo>
                  <a:lnTo>
                    <a:pt x="1618940" y="941591"/>
                  </a:lnTo>
                  <a:lnTo>
                    <a:pt x="1618940" y="2738407"/>
                  </a:lnTo>
                  <a:lnTo>
                    <a:pt x="397285" y="2738407"/>
                  </a:lnTo>
                  <a:close/>
                  <a:moveTo>
                    <a:pt x="305673" y="849979"/>
                  </a:moveTo>
                  <a:lnTo>
                    <a:pt x="305673" y="2830019"/>
                  </a:lnTo>
                  <a:lnTo>
                    <a:pt x="1710552" y="2830019"/>
                  </a:lnTo>
                  <a:lnTo>
                    <a:pt x="1710552" y="849979"/>
                  </a:lnTo>
                  <a:close/>
                  <a:moveTo>
                    <a:pt x="240515" y="472027"/>
                  </a:moveTo>
                  <a:lnTo>
                    <a:pt x="1775709" y="472027"/>
                  </a:lnTo>
                  <a:cubicBezTo>
                    <a:pt x="1908542" y="472027"/>
                    <a:pt x="2016224" y="579709"/>
                    <a:pt x="2016224" y="712542"/>
                  </a:cubicBezTo>
                  <a:lnTo>
                    <a:pt x="2016224" y="2967456"/>
                  </a:lnTo>
                  <a:cubicBezTo>
                    <a:pt x="2016224" y="3100289"/>
                    <a:pt x="1908542" y="3207971"/>
                    <a:pt x="1775709" y="3207971"/>
                  </a:cubicBezTo>
                  <a:lnTo>
                    <a:pt x="240515" y="3207971"/>
                  </a:lnTo>
                  <a:cubicBezTo>
                    <a:pt x="107682" y="3207971"/>
                    <a:pt x="0" y="3100289"/>
                    <a:pt x="0" y="2967456"/>
                  </a:cubicBezTo>
                  <a:lnTo>
                    <a:pt x="0" y="712542"/>
                  </a:lnTo>
                  <a:cubicBezTo>
                    <a:pt x="0" y="579709"/>
                    <a:pt x="107682" y="472027"/>
                    <a:pt x="240515" y="472027"/>
                  </a:cubicBezTo>
                  <a:close/>
                  <a:moveTo>
                    <a:pt x="515787" y="0"/>
                  </a:moveTo>
                  <a:lnTo>
                    <a:pt x="1500437" y="0"/>
                  </a:lnTo>
                  <a:cubicBezTo>
                    <a:pt x="1541893" y="0"/>
                    <a:pt x="1575500" y="33607"/>
                    <a:pt x="1575500" y="75063"/>
                  </a:cubicBezTo>
                  <a:lnTo>
                    <a:pt x="1575500" y="367990"/>
                  </a:lnTo>
                  <a:lnTo>
                    <a:pt x="440724" y="367990"/>
                  </a:lnTo>
                  <a:lnTo>
                    <a:pt x="440724" y="75063"/>
                  </a:lnTo>
                  <a:cubicBezTo>
                    <a:pt x="440724" y="33607"/>
                    <a:pt x="474331" y="0"/>
                    <a:pt x="515787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2" name="Oval 25">
              <a:extLst>
                <a:ext uri="{FF2B5EF4-FFF2-40B4-BE49-F238E27FC236}">
                  <a16:creationId xmlns:a16="http://schemas.microsoft.com/office/drawing/2014/main" xmlns="" id="{DE59C326-BB9E-4F3F-A091-9EB785FE69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85679" y="1760667"/>
              <a:ext cx="665788" cy="666693"/>
            </a:xfrm>
            <a:custGeom>
              <a:avLst/>
              <a:gdLst/>
              <a:ahLst/>
              <a:cxnLst/>
              <a:rect l="l" t="t" r="r" b="b"/>
              <a:pathLst>
                <a:path w="3225370" h="3229762">
                  <a:moveTo>
                    <a:pt x="1355872" y="0"/>
                  </a:moveTo>
                  <a:cubicBezTo>
                    <a:pt x="1564636" y="0"/>
                    <a:pt x="1733872" y="169236"/>
                    <a:pt x="1733872" y="378000"/>
                  </a:cubicBezTo>
                  <a:cubicBezTo>
                    <a:pt x="1733872" y="530834"/>
                    <a:pt x="1643169" y="662483"/>
                    <a:pt x="1512292" y="721255"/>
                  </a:cubicBezTo>
                  <a:lnTo>
                    <a:pt x="1607042" y="1169019"/>
                  </a:lnTo>
                  <a:cubicBezTo>
                    <a:pt x="1611319" y="1167786"/>
                    <a:pt x="1615651" y="1167712"/>
                    <a:pt x="1620000" y="1167712"/>
                  </a:cubicBezTo>
                  <a:cubicBezTo>
                    <a:pt x="1828764" y="1167712"/>
                    <a:pt x="1998000" y="1336948"/>
                    <a:pt x="1998000" y="1545712"/>
                  </a:cubicBezTo>
                  <a:lnTo>
                    <a:pt x="1996362" y="1567711"/>
                  </a:lnTo>
                  <a:lnTo>
                    <a:pt x="2525816" y="1711728"/>
                  </a:lnTo>
                  <a:cubicBezTo>
                    <a:pt x="2591164" y="1602543"/>
                    <a:pt x="2710810" y="1530128"/>
                    <a:pt x="2847370" y="1530128"/>
                  </a:cubicBezTo>
                  <a:cubicBezTo>
                    <a:pt x="3056134" y="1530128"/>
                    <a:pt x="3225370" y="1699364"/>
                    <a:pt x="3225370" y="1908128"/>
                  </a:cubicBezTo>
                  <a:cubicBezTo>
                    <a:pt x="3225370" y="2116892"/>
                    <a:pt x="3056134" y="2286128"/>
                    <a:pt x="2847370" y="2286128"/>
                  </a:cubicBezTo>
                  <a:cubicBezTo>
                    <a:pt x="2638606" y="2286128"/>
                    <a:pt x="2469370" y="2116892"/>
                    <a:pt x="2469370" y="1908128"/>
                  </a:cubicBezTo>
                  <a:lnTo>
                    <a:pt x="2475505" y="1847275"/>
                  </a:lnTo>
                  <a:lnTo>
                    <a:pt x="1957861" y="1706471"/>
                  </a:lnTo>
                  <a:cubicBezTo>
                    <a:pt x="1922674" y="1789256"/>
                    <a:pt x="1855841" y="1854310"/>
                    <a:pt x="1773397" y="1890608"/>
                  </a:cubicBezTo>
                  <a:lnTo>
                    <a:pt x="1908290" y="2478637"/>
                  </a:lnTo>
                  <a:cubicBezTo>
                    <a:pt x="2094333" y="2500701"/>
                    <a:pt x="2237929" y="2659462"/>
                    <a:pt x="2237929" y="2851762"/>
                  </a:cubicBezTo>
                  <a:cubicBezTo>
                    <a:pt x="2237929" y="3060526"/>
                    <a:pt x="2068693" y="3229762"/>
                    <a:pt x="1859929" y="3229762"/>
                  </a:cubicBezTo>
                  <a:cubicBezTo>
                    <a:pt x="1651165" y="3229762"/>
                    <a:pt x="1481929" y="3060526"/>
                    <a:pt x="1481929" y="2851762"/>
                  </a:cubicBezTo>
                  <a:cubicBezTo>
                    <a:pt x="1481929" y="2676759"/>
                    <a:pt x="1600854" y="2529533"/>
                    <a:pt x="1762693" y="2487978"/>
                  </a:cubicBezTo>
                  <a:lnTo>
                    <a:pt x="1632951" y="1922407"/>
                  </a:lnTo>
                  <a:cubicBezTo>
                    <a:pt x="1628677" y="1923639"/>
                    <a:pt x="1624347" y="1923712"/>
                    <a:pt x="1620000" y="1923712"/>
                  </a:cubicBezTo>
                  <a:cubicBezTo>
                    <a:pt x="1474614" y="1923712"/>
                    <a:pt x="1348399" y="1841634"/>
                    <a:pt x="1286703" y="1720478"/>
                  </a:cubicBezTo>
                  <a:lnTo>
                    <a:pt x="726463" y="1950491"/>
                  </a:lnTo>
                  <a:cubicBezTo>
                    <a:pt x="745503" y="1995553"/>
                    <a:pt x="756000" y="2045092"/>
                    <a:pt x="756000" y="2097083"/>
                  </a:cubicBezTo>
                  <a:cubicBezTo>
                    <a:pt x="756000" y="2305847"/>
                    <a:pt x="586764" y="2475083"/>
                    <a:pt x="378000" y="2475083"/>
                  </a:cubicBezTo>
                  <a:cubicBezTo>
                    <a:pt x="169236" y="2475083"/>
                    <a:pt x="0" y="2305847"/>
                    <a:pt x="0" y="2097083"/>
                  </a:cubicBezTo>
                  <a:cubicBezTo>
                    <a:pt x="0" y="1888319"/>
                    <a:pt x="169236" y="1719083"/>
                    <a:pt x="378000" y="1719083"/>
                  </a:cubicBezTo>
                  <a:cubicBezTo>
                    <a:pt x="481765" y="1719083"/>
                    <a:pt x="575764" y="1760894"/>
                    <a:pt x="643957" y="1828700"/>
                  </a:cubicBezTo>
                  <a:lnTo>
                    <a:pt x="1245626" y="1581679"/>
                  </a:lnTo>
                  <a:cubicBezTo>
                    <a:pt x="1242578" y="1569964"/>
                    <a:pt x="1242000" y="1557905"/>
                    <a:pt x="1242000" y="1545712"/>
                  </a:cubicBezTo>
                  <a:cubicBezTo>
                    <a:pt x="1242000" y="1391666"/>
                    <a:pt x="1334148" y="1259142"/>
                    <a:pt x="1466584" y="1200827"/>
                  </a:cubicBezTo>
                  <a:lnTo>
                    <a:pt x="1372109" y="754363"/>
                  </a:lnTo>
                  <a:cubicBezTo>
                    <a:pt x="1366762" y="755885"/>
                    <a:pt x="1361331" y="756000"/>
                    <a:pt x="1355872" y="756000"/>
                  </a:cubicBezTo>
                  <a:cubicBezTo>
                    <a:pt x="1147108" y="756000"/>
                    <a:pt x="977872" y="586764"/>
                    <a:pt x="977872" y="378000"/>
                  </a:cubicBezTo>
                  <a:cubicBezTo>
                    <a:pt x="977872" y="169236"/>
                    <a:pt x="1147108" y="0"/>
                    <a:pt x="1355872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3" name="Block Arc 20">
              <a:extLst>
                <a:ext uri="{FF2B5EF4-FFF2-40B4-BE49-F238E27FC236}">
                  <a16:creationId xmlns:a16="http://schemas.microsoft.com/office/drawing/2014/main" xmlns="" id="{25F860C6-D857-4DAE-98BB-48F618B36A6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3611777" y="2385438"/>
              <a:ext cx="690373" cy="748576"/>
            </a:xfrm>
            <a:custGeom>
              <a:avLst/>
              <a:gdLst/>
              <a:ahLst/>
              <a:cxnLst/>
              <a:rect l="l" t="t" r="r" b="b"/>
              <a:pathLst>
                <a:path w="2958558" h="3207983">
                  <a:moveTo>
                    <a:pt x="376920" y="2960896"/>
                  </a:moveTo>
                  <a:cubicBezTo>
                    <a:pt x="266613" y="2960896"/>
                    <a:pt x="177192" y="2871475"/>
                    <a:pt x="177192" y="2761168"/>
                  </a:cubicBezTo>
                  <a:cubicBezTo>
                    <a:pt x="177192" y="2650861"/>
                    <a:pt x="266613" y="2561440"/>
                    <a:pt x="376920" y="2561440"/>
                  </a:cubicBezTo>
                  <a:cubicBezTo>
                    <a:pt x="487227" y="2561440"/>
                    <a:pt x="576648" y="2650861"/>
                    <a:pt x="576648" y="2761168"/>
                  </a:cubicBezTo>
                  <a:cubicBezTo>
                    <a:pt x="576648" y="2871475"/>
                    <a:pt x="487227" y="2960896"/>
                    <a:pt x="376920" y="2960896"/>
                  </a:cubicBezTo>
                  <a:close/>
                  <a:moveTo>
                    <a:pt x="376921" y="3072323"/>
                  </a:moveTo>
                  <a:cubicBezTo>
                    <a:pt x="539434" y="3072323"/>
                    <a:pt x="671176" y="2940581"/>
                    <a:pt x="671176" y="2778068"/>
                  </a:cubicBezTo>
                  <a:cubicBezTo>
                    <a:pt x="671176" y="2615555"/>
                    <a:pt x="539434" y="2483813"/>
                    <a:pt x="376921" y="2483813"/>
                  </a:cubicBezTo>
                  <a:cubicBezTo>
                    <a:pt x="214408" y="2483813"/>
                    <a:pt x="82666" y="2615555"/>
                    <a:pt x="82666" y="2778068"/>
                  </a:cubicBezTo>
                  <a:cubicBezTo>
                    <a:pt x="82666" y="2940581"/>
                    <a:pt x="214408" y="3072323"/>
                    <a:pt x="376921" y="3072323"/>
                  </a:cubicBezTo>
                  <a:close/>
                  <a:moveTo>
                    <a:pt x="2379939" y="3207575"/>
                  </a:moveTo>
                  <a:cubicBezTo>
                    <a:pt x="2342159" y="3210380"/>
                    <a:pt x="2303308" y="3198772"/>
                    <a:pt x="2272342" y="3172087"/>
                  </a:cubicBezTo>
                  <a:cubicBezTo>
                    <a:pt x="2210411" y="3118717"/>
                    <a:pt x="2203469" y="3025247"/>
                    <a:pt x="2256839" y="2963315"/>
                  </a:cubicBezTo>
                  <a:cubicBezTo>
                    <a:pt x="2292137" y="2922355"/>
                    <a:pt x="2344975" y="2905450"/>
                    <a:pt x="2394194" y="2916618"/>
                  </a:cubicBezTo>
                  <a:lnTo>
                    <a:pt x="2482323" y="2842744"/>
                  </a:lnTo>
                  <a:lnTo>
                    <a:pt x="2486558" y="2847797"/>
                  </a:lnTo>
                  <a:cubicBezTo>
                    <a:pt x="2638916" y="2767056"/>
                    <a:pt x="2628462" y="2744879"/>
                    <a:pt x="2689889" y="2690172"/>
                  </a:cubicBezTo>
                  <a:cubicBezTo>
                    <a:pt x="2722819" y="2655246"/>
                    <a:pt x="2732363" y="2657367"/>
                    <a:pt x="2726376" y="2568558"/>
                  </a:cubicBezTo>
                  <a:lnTo>
                    <a:pt x="2730335" y="2568172"/>
                  </a:lnTo>
                  <a:lnTo>
                    <a:pt x="2726098" y="2568172"/>
                  </a:lnTo>
                  <a:lnTo>
                    <a:pt x="2726098" y="2140027"/>
                  </a:lnTo>
                  <a:lnTo>
                    <a:pt x="2686068" y="2140105"/>
                  </a:lnTo>
                  <a:cubicBezTo>
                    <a:pt x="2685662" y="1932305"/>
                    <a:pt x="2574529" y="1740506"/>
                    <a:pt x="2394530" y="1636956"/>
                  </a:cubicBezTo>
                  <a:cubicBezTo>
                    <a:pt x="2214320" y="1533284"/>
                    <a:pt x="1992511" y="1533845"/>
                    <a:pt x="1812826" y="1638426"/>
                  </a:cubicBezTo>
                  <a:cubicBezTo>
                    <a:pt x="1633353" y="1742884"/>
                    <a:pt x="1523189" y="1935240"/>
                    <a:pt x="1523830" y="2143038"/>
                  </a:cubicBezTo>
                  <a:lnTo>
                    <a:pt x="1483625" y="2143162"/>
                  </a:lnTo>
                  <a:lnTo>
                    <a:pt x="1483625" y="2568172"/>
                  </a:lnTo>
                  <a:lnTo>
                    <a:pt x="1479388" y="2568172"/>
                  </a:lnTo>
                  <a:lnTo>
                    <a:pt x="1483347" y="2568558"/>
                  </a:lnTo>
                  <a:cubicBezTo>
                    <a:pt x="1477359" y="2657367"/>
                    <a:pt x="1486903" y="2655246"/>
                    <a:pt x="1519833" y="2690172"/>
                  </a:cubicBezTo>
                  <a:cubicBezTo>
                    <a:pt x="1581261" y="2744879"/>
                    <a:pt x="1570806" y="2767057"/>
                    <a:pt x="1723166" y="2847797"/>
                  </a:cubicBezTo>
                  <a:lnTo>
                    <a:pt x="1727402" y="2842744"/>
                  </a:lnTo>
                  <a:lnTo>
                    <a:pt x="1815530" y="2916618"/>
                  </a:lnTo>
                  <a:cubicBezTo>
                    <a:pt x="1864749" y="2905450"/>
                    <a:pt x="1917587" y="2922356"/>
                    <a:pt x="1952884" y="2963315"/>
                  </a:cubicBezTo>
                  <a:cubicBezTo>
                    <a:pt x="2006254" y="3025247"/>
                    <a:pt x="1999313" y="3118717"/>
                    <a:pt x="1937381" y="3172087"/>
                  </a:cubicBezTo>
                  <a:cubicBezTo>
                    <a:pt x="1906416" y="3198772"/>
                    <a:pt x="1867565" y="3210380"/>
                    <a:pt x="1829785" y="3207575"/>
                  </a:cubicBezTo>
                  <a:cubicBezTo>
                    <a:pt x="1792004" y="3204769"/>
                    <a:pt x="1755294" y="3187551"/>
                    <a:pt x="1728609" y="3156586"/>
                  </a:cubicBezTo>
                  <a:cubicBezTo>
                    <a:pt x="1704170" y="3128225"/>
                    <a:pt x="1692377" y="3093251"/>
                    <a:pt x="1694258" y="3058558"/>
                  </a:cubicBezTo>
                  <a:lnTo>
                    <a:pt x="1607474" y="2985811"/>
                  </a:lnTo>
                  <a:lnTo>
                    <a:pt x="1609754" y="2983092"/>
                  </a:lnTo>
                  <a:cubicBezTo>
                    <a:pt x="1505378" y="2914609"/>
                    <a:pt x="1454899" y="2874388"/>
                    <a:pt x="1372959" y="2808609"/>
                  </a:cubicBezTo>
                  <a:cubicBezTo>
                    <a:pt x="1301402" y="2768123"/>
                    <a:pt x="1295976" y="2652344"/>
                    <a:pt x="1300245" y="2568172"/>
                  </a:cubicBezTo>
                  <a:lnTo>
                    <a:pt x="1296941" y="2568172"/>
                  </a:lnTo>
                  <a:lnTo>
                    <a:pt x="1296941" y="2143739"/>
                  </a:lnTo>
                  <a:lnTo>
                    <a:pt x="1251342" y="2143880"/>
                  </a:lnTo>
                  <a:cubicBezTo>
                    <a:pt x="1250400" y="1838694"/>
                    <a:pt x="1412261" y="1556194"/>
                    <a:pt x="1675942" y="1402813"/>
                  </a:cubicBezTo>
                  <a:cubicBezTo>
                    <a:pt x="1778114" y="1343381"/>
                    <a:pt x="1889554" y="1306836"/>
                    <a:pt x="2003205" y="1293823"/>
                  </a:cubicBezTo>
                  <a:lnTo>
                    <a:pt x="2003205" y="878785"/>
                  </a:lnTo>
                  <a:lnTo>
                    <a:pt x="1998176" y="878621"/>
                  </a:lnTo>
                  <a:cubicBezTo>
                    <a:pt x="2009560" y="630102"/>
                    <a:pt x="1847671" y="398939"/>
                    <a:pt x="1584243" y="287563"/>
                  </a:cubicBezTo>
                  <a:cubicBezTo>
                    <a:pt x="1373323" y="198386"/>
                    <a:pt x="1125012" y="198092"/>
                    <a:pt x="913796" y="286769"/>
                  </a:cubicBezTo>
                  <a:cubicBezTo>
                    <a:pt x="650203" y="397436"/>
                    <a:pt x="487575" y="627955"/>
                    <a:pt x="497878" y="876315"/>
                  </a:cubicBezTo>
                  <a:lnTo>
                    <a:pt x="492947" y="876461"/>
                  </a:lnTo>
                  <a:lnTo>
                    <a:pt x="492947" y="2424958"/>
                  </a:lnTo>
                  <a:cubicBezTo>
                    <a:pt x="646520" y="2471832"/>
                    <a:pt x="757382" y="2615059"/>
                    <a:pt x="757382" y="2784179"/>
                  </a:cubicBezTo>
                  <a:cubicBezTo>
                    <a:pt x="757382" y="2993324"/>
                    <a:pt x="587836" y="3162870"/>
                    <a:pt x="378691" y="3162870"/>
                  </a:cubicBezTo>
                  <a:cubicBezTo>
                    <a:pt x="169546" y="3162870"/>
                    <a:pt x="0" y="2993324"/>
                    <a:pt x="0" y="2784179"/>
                  </a:cubicBezTo>
                  <a:cubicBezTo>
                    <a:pt x="0" y="2610447"/>
                    <a:pt x="116991" y="2464039"/>
                    <a:pt x="276947" y="2421074"/>
                  </a:cubicBezTo>
                  <a:lnTo>
                    <a:pt x="276947" y="783746"/>
                  </a:lnTo>
                  <a:lnTo>
                    <a:pt x="281758" y="783746"/>
                  </a:lnTo>
                  <a:cubicBezTo>
                    <a:pt x="307533" y="493124"/>
                    <a:pt x="502412" y="231983"/>
                    <a:pt x="801266" y="95774"/>
                  </a:cubicBezTo>
                  <a:cubicBezTo>
                    <a:pt x="1082323" y="-32324"/>
                    <a:pt x="1416727" y="-31901"/>
                    <a:pt x="1697364" y="96907"/>
                  </a:cubicBezTo>
                  <a:cubicBezTo>
                    <a:pt x="1994951" y="233494"/>
                    <a:pt x="2188714" y="494056"/>
                    <a:pt x="2214549" y="783746"/>
                  </a:cubicBezTo>
                  <a:lnTo>
                    <a:pt x="2219205" y="783746"/>
                  </a:lnTo>
                  <a:lnTo>
                    <a:pt x="2219205" y="1295162"/>
                  </a:lnTo>
                  <a:cubicBezTo>
                    <a:pt x="2327099" y="1309357"/>
                    <a:pt x="2432799" y="1344641"/>
                    <a:pt x="2530224" y="1400656"/>
                  </a:cubicBezTo>
                  <a:cubicBezTo>
                    <a:pt x="2794677" y="1552703"/>
                    <a:pt x="2957961" y="1834385"/>
                    <a:pt x="2958558" y="2139573"/>
                  </a:cubicBezTo>
                  <a:lnTo>
                    <a:pt x="2912782" y="2139663"/>
                  </a:lnTo>
                  <a:lnTo>
                    <a:pt x="2912782" y="2568172"/>
                  </a:lnTo>
                  <a:lnTo>
                    <a:pt x="2909478" y="2568172"/>
                  </a:lnTo>
                  <a:cubicBezTo>
                    <a:pt x="2913747" y="2652344"/>
                    <a:pt x="2908320" y="2768123"/>
                    <a:pt x="2836763" y="2808609"/>
                  </a:cubicBezTo>
                  <a:cubicBezTo>
                    <a:pt x="2754824" y="2874388"/>
                    <a:pt x="2704345" y="2914609"/>
                    <a:pt x="2599970" y="2983091"/>
                  </a:cubicBezTo>
                  <a:lnTo>
                    <a:pt x="2602250" y="2985811"/>
                  </a:lnTo>
                  <a:lnTo>
                    <a:pt x="2515466" y="3058559"/>
                  </a:lnTo>
                  <a:cubicBezTo>
                    <a:pt x="2517346" y="3093252"/>
                    <a:pt x="2505554" y="3128225"/>
                    <a:pt x="2481114" y="3156586"/>
                  </a:cubicBezTo>
                  <a:cubicBezTo>
                    <a:pt x="2454429" y="3187551"/>
                    <a:pt x="2417719" y="3204769"/>
                    <a:pt x="2379939" y="320757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34" name="Trapezoid 28">
              <a:extLst>
                <a:ext uri="{FF2B5EF4-FFF2-40B4-BE49-F238E27FC236}">
                  <a16:creationId xmlns:a16="http://schemas.microsoft.com/office/drawing/2014/main" xmlns="" id="{B608ACD4-AF3D-4EB2-8BD0-604B865AEF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98936" y="1729045"/>
              <a:ext cx="550124" cy="666693"/>
            </a:xfrm>
            <a:custGeom>
              <a:avLst/>
              <a:gdLst/>
              <a:ahLst/>
              <a:cxnLst/>
              <a:rect l="l" t="t" r="r" b="b"/>
              <a:pathLst>
                <a:path w="2664297" h="3228846">
                  <a:moveTo>
                    <a:pt x="2006233" y="1910002"/>
                  </a:moveTo>
                  <a:cubicBezTo>
                    <a:pt x="2195393" y="2270441"/>
                    <a:pt x="2396463" y="2592453"/>
                    <a:pt x="2218318" y="2693318"/>
                  </a:cubicBezTo>
                  <a:cubicBezTo>
                    <a:pt x="1760490" y="2959655"/>
                    <a:pt x="875097" y="3011972"/>
                    <a:pt x="413381" y="2693318"/>
                  </a:cubicBezTo>
                  <a:cubicBezTo>
                    <a:pt x="278026" y="2578660"/>
                    <a:pt x="448417" y="2270210"/>
                    <a:pt x="622358" y="1918652"/>
                  </a:cubicBezTo>
                  <a:close/>
                  <a:moveTo>
                    <a:pt x="998355" y="318176"/>
                  </a:moveTo>
                  <a:lnTo>
                    <a:pt x="1054483" y="938365"/>
                  </a:lnTo>
                  <a:cubicBezTo>
                    <a:pt x="1073419" y="1202005"/>
                    <a:pt x="-94533" y="2544942"/>
                    <a:pt x="263185" y="2803859"/>
                  </a:cubicBezTo>
                  <a:cubicBezTo>
                    <a:pt x="799752" y="3120272"/>
                    <a:pt x="1828684" y="3068324"/>
                    <a:pt x="2360732" y="2803859"/>
                  </a:cubicBezTo>
                  <a:cubicBezTo>
                    <a:pt x="2817826" y="2582721"/>
                    <a:pt x="1567592" y="1249230"/>
                    <a:pt x="1559424" y="938364"/>
                  </a:cubicBezTo>
                  <a:lnTo>
                    <a:pt x="1635785" y="320808"/>
                  </a:lnTo>
                  <a:lnTo>
                    <a:pt x="1616510" y="323841"/>
                  </a:lnTo>
                  <a:cubicBezTo>
                    <a:pt x="1541035" y="362546"/>
                    <a:pt x="1432716" y="386340"/>
                    <a:pt x="1312455" y="386340"/>
                  </a:cubicBezTo>
                  <a:cubicBezTo>
                    <a:pt x="1186664" y="386340"/>
                    <a:pt x="1073940" y="360308"/>
                    <a:pt x="998355" y="318176"/>
                  </a:cubicBezTo>
                  <a:close/>
                  <a:moveTo>
                    <a:pt x="1312455" y="60748"/>
                  </a:moveTo>
                  <a:cubicBezTo>
                    <a:pt x="1155275" y="60748"/>
                    <a:pt x="1027857" y="120035"/>
                    <a:pt x="1027857" y="193171"/>
                  </a:cubicBezTo>
                  <a:cubicBezTo>
                    <a:pt x="1027857" y="266307"/>
                    <a:pt x="1155275" y="325594"/>
                    <a:pt x="1312455" y="325594"/>
                  </a:cubicBezTo>
                  <a:cubicBezTo>
                    <a:pt x="1469634" y="325594"/>
                    <a:pt x="1597052" y="266307"/>
                    <a:pt x="1597052" y="193171"/>
                  </a:cubicBezTo>
                  <a:cubicBezTo>
                    <a:pt x="1597052" y="120035"/>
                    <a:pt x="1469634" y="60748"/>
                    <a:pt x="1312455" y="60748"/>
                  </a:cubicBezTo>
                  <a:close/>
                  <a:moveTo>
                    <a:pt x="1312455" y="0"/>
                  </a:moveTo>
                  <a:cubicBezTo>
                    <a:pt x="1537130" y="0"/>
                    <a:pt x="1720121" y="83046"/>
                    <a:pt x="1726235" y="186847"/>
                  </a:cubicBezTo>
                  <a:cubicBezTo>
                    <a:pt x="1726742" y="186524"/>
                    <a:pt x="1727174" y="186120"/>
                    <a:pt x="1727606" y="185717"/>
                  </a:cubicBezTo>
                  <a:lnTo>
                    <a:pt x="1727102" y="190850"/>
                  </a:lnTo>
                  <a:cubicBezTo>
                    <a:pt x="1727595" y="191614"/>
                    <a:pt x="1727605" y="192391"/>
                    <a:pt x="1727605" y="193170"/>
                  </a:cubicBezTo>
                  <a:lnTo>
                    <a:pt x="1726271" y="199326"/>
                  </a:lnTo>
                  <a:lnTo>
                    <a:pt x="1655630" y="919826"/>
                  </a:lnTo>
                  <a:cubicBezTo>
                    <a:pt x="1665213" y="1268678"/>
                    <a:pt x="3079202" y="2735754"/>
                    <a:pt x="2542920" y="2983914"/>
                  </a:cubicBezTo>
                  <a:cubicBezTo>
                    <a:pt x="1918698" y="3280693"/>
                    <a:pt x="711513" y="3338989"/>
                    <a:pt x="81991" y="2983914"/>
                  </a:cubicBezTo>
                  <a:cubicBezTo>
                    <a:pt x="-337699" y="2693358"/>
                    <a:pt x="991496" y="1215684"/>
                    <a:pt x="969280" y="919828"/>
                  </a:cubicBezTo>
                  <a:lnTo>
                    <a:pt x="898640" y="199335"/>
                  </a:lnTo>
                  <a:cubicBezTo>
                    <a:pt x="897375" y="197339"/>
                    <a:pt x="897304" y="195258"/>
                    <a:pt x="897304" y="193170"/>
                  </a:cubicBezTo>
                  <a:lnTo>
                    <a:pt x="897808" y="190847"/>
                  </a:lnTo>
                  <a:lnTo>
                    <a:pt x="897305" y="185717"/>
                  </a:lnTo>
                  <a:lnTo>
                    <a:pt x="898687" y="186789"/>
                  </a:lnTo>
                  <a:cubicBezTo>
                    <a:pt x="904857" y="83015"/>
                    <a:pt x="1087821" y="0"/>
                    <a:pt x="1312455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35" name="Freeform: Shape 17">
              <a:extLst>
                <a:ext uri="{FF2B5EF4-FFF2-40B4-BE49-F238E27FC236}">
                  <a16:creationId xmlns:a16="http://schemas.microsoft.com/office/drawing/2014/main" xmlns="" id="{0427E8AB-D05D-4436-B0C1-33034CD3DCE0}"/>
                </a:ext>
              </a:extLst>
            </p:cNvPr>
            <p:cNvSpPr/>
            <p:nvPr/>
          </p:nvSpPr>
          <p:spPr>
            <a:xfrm>
              <a:off x="2010490" y="69385"/>
              <a:ext cx="6067597" cy="3998426"/>
            </a:xfrm>
            <a:custGeom>
              <a:avLst/>
              <a:gdLst>
                <a:gd name="connsiteX0" fmla="*/ 2751292 w 6067597"/>
                <a:gd name="connsiteY0" fmla="*/ 2648105 h 3998426"/>
                <a:gd name="connsiteX1" fmla="*/ 2745981 w 6067597"/>
                <a:gd name="connsiteY1" fmla="*/ 2673756 h 3998426"/>
                <a:gd name="connsiteX2" fmla="*/ 2667699 w 6067597"/>
                <a:gd name="connsiteY2" fmla="*/ 2726031 h 3998426"/>
                <a:gd name="connsiteX3" fmla="*/ 2648849 w 6067597"/>
                <a:gd name="connsiteY3" fmla="*/ 2722128 h 3998426"/>
                <a:gd name="connsiteX4" fmla="*/ 2365394 w 6067597"/>
                <a:gd name="connsiteY4" fmla="*/ 3213923 h 3998426"/>
                <a:gd name="connsiteX5" fmla="*/ 2379798 w 6067597"/>
                <a:gd name="connsiteY5" fmla="*/ 3235111 h 3998426"/>
                <a:gd name="connsiteX6" fmla="*/ 2386589 w 6067597"/>
                <a:gd name="connsiteY6" fmla="*/ 3267909 h 3998426"/>
                <a:gd name="connsiteX7" fmla="*/ 2379798 w 6067597"/>
                <a:gd name="connsiteY7" fmla="*/ 3300707 h 3998426"/>
                <a:gd name="connsiteX8" fmla="*/ 2363037 w 6067597"/>
                <a:gd name="connsiteY8" fmla="*/ 3325361 h 3998426"/>
                <a:gd name="connsiteX9" fmla="*/ 2654946 w 6067597"/>
                <a:gd name="connsiteY9" fmla="*/ 3832069 h 3998426"/>
                <a:gd name="connsiteX10" fmla="*/ 2673246 w 6067597"/>
                <a:gd name="connsiteY10" fmla="*/ 3828280 h 3998426"/>
                <a:gd name="connsiteX11" fmla="*/ 2733121 w 6067597"/>
                <a:gd name="connsiteY11" fmla="*/ 3853478 h 3998426"/>
                <a:gd name="connsiteX12" fmla="*/ 2748996 w 6067597"/>
                <a:gd name="connsiteY12" fmla="*/ 3876830 h 3998426"/>
                <a:gd name="connsiteX13" fmla="*/ 3362832 w 6067597"/>
                <a:gd name="connsiteY13" fmla="*/ 3876830 h 3998426"/>
                <a:gd name="connsiteX14" fmla="*/ 3378334 w 6067597"/>
                <a:gd name="connsiteY14" fmla="*/ 3853478 h 3998426"/>
                <a:gd name="connsiteX15" fmla="*/ 3405323 w 6067597"/>
                <a:gd name="connsiteY15" fmla="*/ 3835071 h 3998426"/>
                <a:gd name="connsiteX16" fmla="*/ 3411361 w 6067597"/>
                <a:gd name="connsiteY16" fmla="*/ 3833850 h 3998426"/>
                <a:gd name="connsiteX17" fmla="*/ 3701314 w 6067597"/>
                <a:gd name="connsiteY17" fmla="*/ 3331887 h 3998426"/>
                <a:gd name="connsiteX18" fmla="*/ 3695277 w 6067597"/>
                <a:gd name="connsiteY18" fmla="*/ 3327783 h 3998426"/>
                <a:gd name="connsiteX19" fmla="*/ 3670079 w 6067597"/>
                <a:gd name="connsiteY19" fmla="*/ 3267909 h 3998426"/>
                <a:gd name="connsiteX20" fmla="*/ 3695971 w 6067597"/>
                <a:gd name="connsiteY20" fmla="*/ 3208034 h 3998426"/>
                <a:gd name="connsiteX21" fmla="*/ 3699014 w 6067597"/>
                <a:gd name="connsiteY21" fmla="*/ 3205932 h 3998426"/>
                <a:gd name="connsiteX22" fmla="*/ 3421549 w 6067597"/>
                <a:gd name="connsiteY22" fmla="*/ 2725730 h 3998426"/>
                <a:gd name="connsiteX23" fmla="*/ 3411162 w 6067597"/>
                <a:gd name="connsiteY23" fmla="*/ 2727881 h 3998426"/>
                <a:gd name="connsiteX24" fmla="*/ 3332879 w 6067597"/>
                <a:gd name="connsiteY24" fmla="*/ 2675606 h 3998426"/>
                <a:gd name="connsiteX25" fmla="*/ 3327185 w 6067597"/>
                <a:gd name="connsiteY25" fmla="*/ 2648105 h 3998426"/>
                <a:gd name="connsiteX26" fmla="*/ 3861774 w 6067597"/>
                <a:gd name="connsiteY26" fmla="*/ 2038357 h 3998426"/>
                <a:gd name="connsiteX27" fmla="*/ 3861174 w 6067597"/>
                <a:gd name="connsiteY27" fmla="*/ 2041257 h 3998426"/>
                <a:gd name="connsiteX28" fmla="*/ 3782892 w 6067597"/>
                <a:gd name="connsiteY28" fmla="*/ 2093532 h 3998426"/>
                <a:gd name="connsiteX29" fmla="*/ 3759616 w 6067597"/>
                <a:gd name="connsiteY29" fmla="*/ 2088713 h 3998426"/>
                <a:gd name="connsiteX30" fmla="*/ 3473610 w 6067597"/>
                <a:gd name="connsiteY30" fmla="*/ 2586718 h 3998426"/>
                <a:gd name="connsiteX31" fmla="*/ 3489444 w 6067597"/>
                <a:gd name="connsiteY31" fmla="*/ 2610010 h 3998426"/>
                <a:gd name="connsiteX32" fmla="*/ 3496235 w 6067597"/>
                <a:gd name="connsiteY32" fmla="*/ 2642808 h 3998426"/>
                <a:gd name="connsiteX33" fmla="*/ 3489444 w 6067597"/>
                <a:gd name="connsiteY33" fmla="*/ 2675606 h 3998426"/>
                <a:gd name="connsiteX34" fmla="*/ 3472559 w 6067597"/>
                <a:gd name="connsiteY34" fmla="*/ 2700443 h 3998426"/>
                <a:gd name="connsiteX35" fmla="*/ 3750370 w 6067597"/>
                <a:gd name="connsiteY35" fmla="*/ 3183834 h 3998426"/>
                <a:gd name="connsiteX36" fmla="*/ 3755152 w 6067597"/>
                <a:gd name="connsiteY36" fmla="*/ 3182836 h 3998426"/>
                <a:gd name="connsiteX37" fmla="*/ 3833434 w 6067597"/>
                <a:gd name="connsiteY37" fmla="*/ 3235111 h 3998426"/>
                <a:gd name="connsiteX38" fmla="*/ 3840054 w 6067597"/>
                <a:gd name="connsiteY38" fmla="*/ 3267082 h 3998426"/>
                <a:gd name="connsiteX39" fmla="*/ 4494338 w 6067597"/>
                <a:gd name="connsiteY39" fmla="*/ 3267082 h 3998426"/>
                <a:gd name="connsiteX40" fmla="*/ 4816006 w 6067597"/>
                <a:gd name="connsiteY40" fmla="*/ 2710216 h 3998426"/>
                <a:gd name="connsiteX41" fmla="*/ 4804923 w 6067597"/>
                <a:gd name="connsiteY41" fmla="*/ 2702682 h 3998426"/>
                <a:gd name="connsiteX42" fmla="*/ 4779725 w 6067597"/>
                <a:gd name="connsiteY42" fmla="*/ 2642808 h 3998426"/>
                <a:gd name="connsiteX43" fmla="*/ 4804923 w 6067597"/>
                <a:gd name="connsiteY43" fmla="*/ 2582933 h 3998426"/>
                <a:gd name="connsiteX44" fmla="*/ 4807166 w 6067597"/>
                <a:gd name="connsiteY44" fmla="*/ 2581408 h 3998426"/>
                <a:gd name="connsiteX45" fmla="*/ 4520363 w 6067597"/>
                <a:gd name="connsiteY45" fmla="*/ 2082014 h 3998426"/>
                <a:gd name="connsiteX46" fmla="*/ 4500463 w 6067597"/>
                <a:gd name="connsiteY46" fmla="*/ 2086134 h 3998426"/>
                <a:gd name="connsiteX47" fmla="*/ 4453227 w 6067597"/>
                <a:gd name="connsiteY47" fmla="*/ 2071407 h 3998426"/>
                <a:gd name="connsiteX48" fmla="*/ 4425900 w 6067597"/>
                <a:gd name="connsiteY48" fmla="*/ 2038357 h 3998426"/>
                <a:gd name="connsiteX49" fmla="*/ 1622108 w 6067597"/>
                <a:gd name="connsiteY49" fmla="*/ 2038357 h 3998426"/>
                <a:gd name="connsiteX50" fmla="*/ 1610530 w 6067597"/>
                <a:gd name="connsiteY50" fmla="*/ 2055388 h 3998426"/>
                <a:gd name="connsiteX51" fmla="*/ 1550655 w 6067597"/>
                <a:gd name="connsiteY51" fmla="*/ 2080587 h 3998426"/>
                <a:gd name="connsiteX52" fmla="*/ 1548886 w 6067597"/>
                <a:gd name="connsiteY52" fmla="*/ 2080220 h 3998426"/>
                <a:gd name="connsiteX53" fmla="*/ 1264284 w 6067597"/>
                <a:gd name="connsiteY53" fmla="*/ 2575779 h 3998426"/>
                <a:gd name="connsiteX54" fmla="*/ 1272087 w 6067597"/>
                <a:gd name="connsiteY54" fmla="*/ 2581083 h 3998426"/>
                <a:gd name="connsiteX55" fmla="*/ 1297285 w 6067597"/>
                <a:gd name="connsiteY55" fmla="*/ 2640958 h 3998426"/>
                <a:gd name="connsiteX56" fmla="*/ 1272087 w 6067597"/>
                <a:gd name="connsiteY56" fmla="*/ 2700832 h 3998426"/>
                <a:gd name="connsiteX57" fmla="*/ 1253858 w 6067597"/>
                <a:gd name="connsiteY57" fmla="*/ 2713225 h 3998426"/>
                <a:gd name="connsiteX58" fmla="*/ 1537858 w 6067597"/>
                <a:gd name="connsiteY58" fmla="*/ 3206206 h 3998426"/>
                <a:gd name="connsiteX59" fmla="*/ 1549297 w 6067597"/>
                <a:gd name="connsiteY59" fmla="*/ 3198613 h 3998426"/>
                <a:gd name="connsiteX60" fmla="*/ 1582094 w 6067597"/>
                <a:gd name="connsiteY60" fmla="*/ 3192082 h 3998426"/>
                <a:gd name="connsiteX61" fmla="*/ 1660376 w 6067597"/>
                <a:gd name="connsiteY61" fmla="*/ 3244357 h 3998426"/>
                <a:gd name="connsiteX62" fmla="*/ 1665081 w 6067597"/>
                <a:gd name="connsiteY62" fmla="*/ 3267082 h 3998426"/>
                <a:gd name="connsiteX63" fmla="*/ 2216614 w 6067597"/>
                <a:gd name="connsiteY63" fmla="*/ 3267082 h 3998426"/>
                <a:gd name="connsiteX64" fmla="*/ 2223233 w 6067597"/>
                <a:gd name="connsiteY64" fmla="*/ 3235111 h 3998426"/>
                <a:gd name="connsiteX65" fmla="*/ 2301516 w 6067597"/>
                <a:gd name="connsiteY65" fmla="*/ 3182836 h 3998426"/>
                <a:gd name="connsiteX66" fmla="*/ 2316723 w 6067597"/>
                <a:gd name="connsiteY66" fmla="*/ 3185985 h 3998426"/>
                <a:gd name="connsiteX67" fmla="*/ 2601556 w 6067597"/>
                <a:gd name="connsiteY67" fmla="*/ 2691613 h 3998426"/>
                <a:gd name="connsiteX68" fmla="*/ 2589416 w 6067597"/>
                <a:gd name="connsiteY68" fmla="*/ 2673756 h 3998426"/>
                <a:gd name="connsiteX69" fmla="*/ 2582626 w 6067597"/>
                <a:gd name="connsiteY69" fmla="*/ 2640958 h 3998426"/>
                <a:gd name="connsiteX70" fmla="*/ 2589157 w 6067597"/>
                <a:gd name="connsiteY70" fmla="*/ 2608160 h 3998426"/>
                <a:gd name="connsiteX71" fmla="*/ 2598681 w 6067597"/>
                <a:gd name="connsiteY71" fmla="*/ 2593811 h 3998426"/>
                <a:gd name="connsiteX72" fmla="*/ 2309617 w 6067597"/>
                <a:gd name="connsiteY72" fmla="*/ 2090479 h 3998426"/>
                <a:gd name="connsiteX73" fmla="*/ 2304235 w 6067597"/>
                <a:gd name="connsiteY73" fmla="*/ 2089643 h 3998426"/>
                <a:gd name="connsiteX74" fmla="*/ 2250973 w 6067597"/>
                <a:gd name="connsiteY74" fmla="*/ 2041257 h 3998426"/>
                <a:gd name="connsiteX75" fmla="*/ 2250373 w 6067597"/>
                <a:gd name="connsiteY75" fmla="*/ 2038357 h 3998426"/>
                <a:gd name="connsiteX76" fmla="*/ 2713096 w 6067597"/>
                <a:gd name="connsiteY76" fmla="*/ 1403586 h 3998426"/>
                <a:gd name="connsiteX77" fmla="*/ 2687550 w 6067597"/>
                <a:gd name="connsiteY77" fmla="*/ 1420953 h 3998426"/>
                <a:gd name="connsiteX78" fmla="*/ 2654752 w 6067597"/>
                <a:gd name="connsiteY78" fmla="*/ 1427744 h 3998426"/>
                <a:gd name="connsiteX79" fmla="*/ 2654437 w 6067597"/>
                <a:gd name="connsiteY79" fmla="*/ 1427679 h 3998426"/>
                <a:gd name="connsiteX80" fmla="*/ 2364036 w 6067597"/>
                <a:gd name="connsiteY80" fmla="*/ 1931525 h 3998426"/>
                <a:gd name="connsiteX81" fmla="*/ 2389130 w 6067597"/>
                <a:gd name="connsiteY81" fmla="*/ 1948584 h 3998426"/>
                <a:gd name="connsiteX82" fmla="*/ 2414329 w 6067597"/>
                <a:gd name="connsiteY82" fmla="*/ 2008459 h 3998426"/>
                <a:gd name="connsiteX83" fmla="*/ 2389130 w 6067597"/>
                <a:gd name="connsiteY83" fmla="*/ 2068333 h 3998426"/>
                <a:gd name="connsiteX84" fmla="*/ 2362362 w 6067597"/>
                <a:gd name="connsiteY84" fmla="*/ 2086531 h 3998426"/>
                <a:gd name="connsiteX85" fmla="*/ 2635812 w 6067597"/>
                <a:gd name="connsiteY85" fmla="*/ 2562334 h 3998426"/>
                <a:gd name="connsiteX86" fmla="*/ 2667699 w 6067597"/>
                <a:gd name="connsiteY86" fmla="*/ 2555885 h 3998426"/>
                <a:gd name="connsiteX87" fmla="*/ 2727573 w 6067597"/>
                <a:gd name="connsiteY87" fmla="*/ 2581083 h 3998426"/>
                <a:gd name="connsiteX88" fmla="*/ 2740760 w 6067597"/>
                <a:gd name="connsiteY88" fmla="*/ 2600480 h 3998426"/>
                <a:gd name="connsiteX89" fmla="*/ 3338945 w 6067597"/>
                <a:gd name="connsiteY89" fmla="*/ 2600480 h 3998426"/>
                <a:gd name="connsiteX90" fmla="*/ 3350594 w 6067597"/>
                <a:gd name="connsiteY90" fmla="*/ 2582933 h 3998426"/>
                <a:gd name="connsiteX91" fmla="*/ 3411162 w 6067597"/>
                <a:gd name="connsiteY91" fmla="*/ 2557735 h 3998426"/>
                <a:gd name="connsiteX92" fmla="*/ 3432626 w 6067597"/>
                <a:gd name="connsiteY92" fmla="*/ 2562179 h 3998426"/>
                <a:gd name="connsiteX93" fmla="*/ 3719845 w 6067597"/>
                <a:gd name="connsiteY93" fmla="*/ 2063667 h 3998426"/>
                <a:gd name="connsiteX94" fmla="*/ 3704610 w 6067597"/>
                <a:gd name="connsiteY94" fmla="*/ 2041257 h 3998426"/>
                <a:gd name="connsiteX95" fmla="*/ 3697819 w 6067597"/>
                <a:gd name="connsiteY95" fmla="*/ 2008459 h 3998426"/>
                <a:gd name="connsiteX96" fmla="*/ 3704610 w 6067597"/>
                <a:gd name="connsiteY96" fmla="*/ 1975661 h 3998426"/>
                <a:gd name="connsiteX97" fmla="*/ 3718602 w 6067597"/>
                <a:gd name="connsiteY97" fmla="*/ 1955078 h 3998426"/>
                <a:gd name="connsiteX98" fmla="*/ 3428683 w 6067597"/>
                <a:gd name="connsiteY98" fmla="*/ 1453324 h 3998426"/>
                <a:gd name="connsiteX99" fmla="*/ 3409311 w 6067597"/>
                <a:gd name="connsiteY99" fmla="*/ 1457335 h 3998426"/>
                <a:gd name="connsiteX100" fmla="*/ 3331029 w 6067597"/>
                <a:gd name="connsiteY100" fmla="*/ 1405060 h 3998426"/>
                <a:gd name="connsiteX101" fmla="*/ 3330724 w 6067597"/>
                <a:gd name="connsiteY101" fmla="*/ 1403586 h 3998426"/>
                <a:gd name="connsiteX102" fmla="*/ 4945558 w 6067597"/>
                <a:gd name="connsiteY102" fmla="*/ 1393089 h 3998426"/>
                <a:gd name="connsiteX103" fmla="*/ 4943080 w 6067597"/>
                <a:gd name="connsiteY103" fmla="*/ 1405060 h 3998426"/>
                <a:gd name="connsiteX104" fmla="*/ 4864798 w 6067597"/>
                <a:gd name="connsiteY104" fmla="*/ 1457335 h 3998426"/>
                <a:gd name="connsiteX105" fmla="*/ 4854215 w 6067597"/>
                <a:gd name="connsiteY105" fmla="*/ 1455144 h 3998426"/>
                <a:gd name="connsiteX106" fmla="*/ 4567772 w 6067597"/>
                <a:gd name="connsiteY106" fmla="*/ 1952122 h 3998426"/>
                <a:gd name="connsiteX107" fmla="*/ 4578745 w 6067597"/>
                <a:gd name="connsiteY107" fmla="*/ 1968263 h 3998426"/>
                <a:gd name="connsiteX108" fmla="*/ 4585536 w 6067597"/>
                <a:gd name="connsiteY108" fmla="*/ 2001061 h 3998426"/>
                <a:gd name="connsiteX109" fmla="*/ 4578745 w 6067597"/>
                <a:gd name="connsiteY109" fmla="*/ 2033859 h 3998426"/>
                <a:gd name="connsiteX110" fmla="*/ 4562461 w 6067597"/>
                <a:gd name="connsiteY110" fmla="*/ 2057813 h 3998426"/>
                <a:gd name="connsiteX111" fmla="*/ 4851988 w 6067597"/>
                <a:gd name="connsiteY111" fmla="*/ 2560387 h 3998426"/>
                <a:gd name="connsiteX112" fmla="*/ 4864798 w 6067597"/>
                <a:gd name="connsiteY112" fmla="*/ 2557735 h 3998426"/>
                <a:gd name="connsiteX113" fmla="*/ 4943080 w 6067597"/>
                <a:gd name="connsiteY113" fmla="*/ 2610010 h 3998426"/>
                <a:gd name="connsiteX114" fmla="*/ 4945524 w 6067597"/>
                <a:gd name="connsiteY114" fmla="*/ 2621814 h 3998426"/>
                <a:gd name="connsiteX115" fmla="*/ 5510489 w 6067597"/>
                <a:gd name="connsiteY115" fmla="*/ 2621814 h 3998426"/>
                <a:gd name="connsiteX116" fmla="*/ 5510241 w 6067597"/>
                <a:gd name="connsiteY116" fmla="*/ 2620615 h 3998426"/>
                <a:gd name="connsiteX117" fmla="*/ 5595314 w 6067597"/>
                <a:gd name="connsiteY117" fmla="*/ 2535542 h 3998426"/>
                <a:gd name="connsiteX118" fmla="*/ 5628112 w 6067597"/>
                <a:gd name="connsiteY118" fmla="*/ 2542333 h 3998426"/>
                <a:gd name="connsiteX119" fmla="*/ 5635993 w 6067597"/>
                <a:gd name="connsiteY119" fmla="*/ 2547691 h 3998426"/>
                <a:gd name="connsiteX120" fmla="*/ 5922730 w 6067597"/>
                <a:gd name="connsiteY120" fmla="*/ 2051297 h 3998426"/>
                <a:gd name="connsiteX121" fmla="*/ 5922650 w 6067597"/>
                <a:gd name="connsiteY121" fmla="*/ 2051242 h 3998426"/>
                <a:gd name="connsiteX122" fmla="*/ 5897451 w 6067597"/>
                <a:gd name="connsiteY122" fmla="*/ 1991369 h 3998426"/>
                <a:gd name="connsiteX123" fmla="*/ 5904242 w 6067597"/>
                <a:gd name="connsiteY123" fmla="*/ 1957790 h 3998426"/>
                <a:gd name="connsiteX124" fmla="*/ 5911949 w 6067597"/>
                <a:gd name="connsiteY124" fmla="*/ 1946490 h 3998426"/>
                <a:gd name="connsiteX125" fmla="*/ 5618559 w 6067597"/>
                <a:gd name="connsiteY125" fmla="*/ 1435627 h 3998426"/>
                <a:gd name="connsiteX126" fmla="*/ 5611959 w 6067597"/>
                <a:gd name="connsiteY126" fmla="*/ 1436993 h 3998426"/>
                <a:gd name="connsiteX127" fmla="*/ 5552084 w 6067597"/>
                <a:gd name="connsiteY127" fmla="*/ 1411794 h 3998426"/>
                <a:gd name="connsiteX128" fmla="*/ 5539368 w 6067597"/>
                <a:gd name="connsiteY128" fmla="*/ 1393089 h 3998426"/>
                <a:gd name="connsiteX129" fmla="*/ 553209 w 6067597"/>
                <a:gd name="connsiteY129" fmla="*/ 1393089 h 3998426"/>
                <a:gd name="connsiteX130" fmla="*/ 550730 w 6067597"/>
                <a:gd name="connsiteY130" fmla="*/ 1405060 h 3998426"/>
                <a:gd name="connsiteX131" fmla="*/ 472448 w 6067597"/>
                <a:gd name="connsiteY131" fmla="*/ 1457335 h 3998426"/>
                <a:gd name="connsiteX132" fmla="*/ 440939 w 6067597"/>
                <a:gd name="connsiteY132" fmla="*/ 1450811 h 3998426"/>
                <a:gd name="connsiteX133" fmla="*/ 145534 w 6067597"/>
                <a:gd name="connsiteY133" fmla="*/ 1965181 h 3998426"/>
                <a:gd name="connsiteX134" fmla="*/ 163355 w 6067597"/>
                <a:gd name="connsiteY134" fmla="*/ 1991395 h 3998426"/>
                <a:gd name="connsiteX135" fmla="*/ 170146 w 6067597"/>
                <a:gd name="connsiteY135" fmla="*/ 2024194 h 3998426"/>
                <a:gd name="connsiteX136" fmla="*/ 163355 w 6067597"/>
                <a:gd name="connsiteY136" fmla="*/ 2056992 h 3998426"/>
                <a:gd name="connsiteX137" fmla="*/ 155423 w 6067597"/>
                <a:gd name="connsiteY137" fmla="*/ 2068659 h 3998426"/>
                <a:gd name="connsiteX138" fmla="*/ 435185 w 6067597"/>
                <a:gd name="connsiteY138" fmla="*/ 2554283 h 3998426"/>
                <a:gd name="connsiteX139" fmla="*/ 439651 w 6067597"/>
                <a:gd name="connsiteY139" fmla="*/ 2551319 h 3998426"/>
                <a:gd name="connsiteX140" fmla="*/ 472448 w 6067597"/>
                <a:gd name="connsiteY140" fmla="*/ 2544788 h 3998426"/>
                <a:gd name="connsiteX141" fmla="*/ 550730 w 6067597"/>
                <a:gd name="connsiteY141" fmla="*/ 2597063 h 3998426"/>
                <a:gd name="connsiteX142" fmla="*/ 555855 w 6067597"/>
                <a:gd name="connsiteY142" fmla="*/ 2621814 h 3998426"/>
                <a:gd name="connsiteX143" fmla="*/ 1131103 w 6067597"/>
                <a:gd name="connsiteY143" fmla="*/ 2621814 h 3998426"/>
                <a:gd name="connsiteX144" fmla="*/ 1133930 w 6067597"/>
                <a:gd name="connsiteY144" fmla="*/ 2608160 h 3998426"/>
                <a:gd name="connsiteX145" fmla="*/ 1212212 w 6067597"/>
                <a:gd name="connsiteY145" fmla="*/ 2555885 h 3998426"/>
                <a:gd name="connsiteX146" fmla="*/ 1217359 w 6067597"/>
                <a:gd name="connsiteY146" fmla="*/ 2556951 h 3998426"/>
                <a:gd name="connsiteX147" fmla="*/ 1502485 w 6067597"/>
                <a:gd name="connsiteY147" fmla="*/ 2063345 h 3998426"/>
                <a:gd name="connsiteX148" fmla="*/ 1490781 w 6067597"/>
                <a:gd name="connsiteY148" fmla="*/ 2055388 h 3998426"/>
                <a:gd name="connsiteX149" fmla="*/ 1465582 w 6067597"/>
                <a:gd name="connsiteY149" fmla="*/ 1995515 h 3998426"/>
                <a:gd name="connsiteX150" fmla="*/ 1490781 w 6067597"/>
                <a:gd name="connsiteY150" fmla="*/ 1934947 h 3998426"/>
                <a:gd name="connsiteX151" fmla="*/ 1491201 w 6067597"/>
                <a:gd name="connsiteY151" fmla="*/ 1934668 h 3998426"/>
                <a:gd name="connsiteX152" fmla="*/ 1197912 w 6067597"/>
                <a:gd name="connsiteY152" fmla="*/ 1427081 h 3998426"/>
                <a:gd name="connsiteX153" fmla="*/ 1168318 w 6067597"/>
                <a:gd name="connsiteY153" fmla="*/ 1420954 h 3998426"/>
                <a:gd name="connsiteX154" fmla="*/ 1134618 w 6067597"/>
                <a:gd name="connsiteY154" fmla="*/ 1393089 h 3998426"/>
                <a:gd name="connsiteX155" fmla="*/ 3863568 w 6067597"/>
                <a:gd name="connsiteY155" fmla="*/ 753603 h 3998426"/>
                <a:gd name="connsiteX156" fmla="*/ 3861174 w 6067597"/>
                <a:gd name="connsiteY156" fmla="*/ 765163 h 3998426"/>
                <a:gd name="connsiteX157" fmla="*/ 3782892 w 6067597"/>
                <a:gd name="connsiteY157" fmla="*/ 817439 h 3998426"/>
                <a:gd name="connsiteX158" fmla="*/ 3756139 w 6067597"/>
                <a:gd name="connsiteY158" fmla="*/ 811899 h 3998426"/>
                <a:gd name="connsiteX159" fmla="*/ 3468099 w 6067597"/>
                <a:gd name="connsiteY159" fmla="*/ 1311649 h 3998426"/>
                <a:gd name="connsiteX160" fmla="*/ 3469186 w 6067597"/>
                <a:gd name="connsiteY160" fmla="*/ 1312387 h 3998426"/>
                <a:gd name="connsiteX161" fmla="*/ 3494384 w 6067597"/>
                <a:gd name="connsiteY161" fmla="*/ 1372262 h 3998426"/>
                <a:gd name="connsiteX162" fmla="*/ 3487593 w 6067597"/>
                <a:gd name="connsiteY162" fmla="*/ 1405060 h 3998426"/>
                <a:gd name="connsiteX163" fmla="*/ 3470480 w 6067597"/>
                <a:gd name="connsiteY163" fmla="*/ 1430233 h 3998426"/>
                <a:gd name="connsiteX164" fmla="*/ 3757597 w 6067597"/>
                <a:gd name="connsiteY164" fmla="*/ 1928624 h 3998426"/>
                <a:gd name="connsiteX165" fmla="*/ 3782892 w 6067597"/>
                <a:gd name="connsiteY165" fmla="*/ 1923387 h 3998426"/>
                <a:gd name="connsiteX166" fmla="*/ 3861174 w 6067597"/>
                <a:gd name="connsiteY166" fmla="*/ 1975661 h 3998426"/>
                <a:gd name="connsiteX167" fmla="*/ 3862555 w 6067597"/>
                <a:gd name="connsiteY167" fmla="*/ 1982329 h 3998426"/>
                <a:gd name="connsiteX168" fmla="*/ 4419178 w 6067597"/>
                <a:gd name="connsiteY168" fmla="*/ 1982329 h 3998426"/>
                <a:gd name="connsiteX169" fmla="*/ 4422181 w 6067597"/>
                <a:gd name="connsiteY169" fmla="*/ 1967483 h 3998426"/>
                <a:gd name="connsiteX170" fmla="*/ 4500463 w 6067597"/>
                <a:gd name="connsiteY170" fmla="*/ 1915989 h 3998426"/>
                <a:gd name="connsiteX171" fmla="*/ 4528636 w 6067597"/>
                <a:gd name="connsiteY171" fmla="*/ 1921822 h 3998426"/>
                <a:gd name="connsiteX172" fmla="*/ 4809123 w 6067597"/>
                <a:gd name="connsiteY172" fmla="*/ 1434992 h 3998426"/>
                <a:gd name="connsiteX173" fmla="*/ 4804923 w 6067597"/>
                <a:gd name="connsiteY173" fmla="*/ 1432137 h 3998426"/>
                <a:gd name="connsiteX174" fmla="*/ 4779725 w 6067597"/>
                <a:gd name="connsiteY174" fmla="*/ 1372262 h 3998426"/>
                <a:gd name="connsiteX175" fmla="*/ 4804923 w 6067597"/>
                <a:gd name="connsiteY175" fmla="*/ 1311694 h 3998426"/>
                <a:gd name="connsiteX176" fmla="*/ 4812801 w 6067597"/>
                <a:gd name="connsiteY176" fmla="*/ 1306465 h 3998426"/>
                <a:gd name="connsiteX177" fmla="*/ 4533745 w 6067597"/>
                <a:gd name="connsiteY177" fmla="*/ 820561 h 3998426"/>
                <a:gd name="connsiteX178" fmla="*/ 4504162 w 6067597"/>
                <a:gd name="connsiteY178" fmla="*/ 826687 h 3998426"/>
                <a:gd name="connsiteX179" fmla="*/ 4425880 w 6067597"/>
                <a:gd name="connsiteY179" fmla="*/ 774412 h 3998426"/>
                <a:gd name="connsiteX180" fmla="*/ 4421571 w 6067597"/>
                <a:gd name="connsiteY180" fmla="*/ 753603 h 3998426"/>
                <a:gd name="connsiteX181" fmla="*/ 1647674 w 6067597"/>
                <a:gd name="connsiteY181" fmla="*/ 753603 h 3998426"/>
                <a:gd name="connsiteX182" fmla="*/ 1632723 w 6067597"/>
                <a:gd name="connsiteY182" fmla="*/ 775596 h 3998426"/>
                <a:gd name="connsiteX183" fmla="*/ 1572848 w 6067597"/>
                <a:gd name="connsiteY183" fmla="*/ 800795 h 3998426"/>
                <a:gd name="connsiteX184" fmla="*/ 1548698 w 6067597"/>
                <a:gd name="connsiteY184" fmla="*/ 795794 h 3998426"/>
                <a:gd name="connsiteX185" fmla="*/ 1265337 w 6067597"/>
                <a:gd name="connsiteY185" fmla="*/ 1289191 h 3998426"/>
                <a:gd name="connsiteX186" fmla="*/ 1279398 w 6067597"/>
                <a:gd name="connsiteY186" fmla="*/ 1309873 h 3998426"/>
                <a:gd name="connsiteX187" fmla="*/ 1286189 w 6067597"/>
                <a:gd name="connsiteY187" fmla="*/ 1342672 h 3998426"/>
                <a:gd name="connsiteX188" fmla="*/ 1260990 w 6067597"/>
                <a:gd name="connsiteY188" fmla="*/ 1402546 h 3998426"/>
                <a:gd name="connsiteX189" fmla="*/ 1246811 w 6067597"/>
                <a:gd name="connsiteY189" fmla="*/ 1412185 h 3998426"/>
                <a:gd name="connsiteX190" fmla="*/ 1534962 w 6067597"/>
                <a:gd name="connsiteY190" fmla="*/ 1913567 h 3998426"/>
                <a:gd name="connsiteX191" fmla="*/ 1550655 w 6067597"/>
                <a:gd name="connsiteY191" fmla="*/ 1910442 h 3998426"/>
                <a:gd name="connsiteX192" fmla="*/ 1628937 w 6067597"/>
                <a:gd name="connsiteY192" fmla="*/ 1962716 h 3998426"/>
                <a:gd name="connsiteX193" fmla="*/ 1632998 w 6067597"/>
                <a:gd name="connsiteY193" fmla="*/ 1982328 h 3998426"/>
                <a:gd name="connsiteX194" fmla="*/ 2249386 w 6067597"/>
                <a:gd name="connsiteY194" fmla="*/ 1982328 h 3998426"/>
                <a:gd name="connsiteX195" fmla="*/ 2250714 w 6067597"/>
                <a:gd name="connsiteY195" fmla="*/ 1975661 h 3998426"/>
                <a:gd name="connsiteX196" fmla="*/ 2295678 w 6067597"/>
                <a:gd name="connsiteY196" fmla="*/ 1930178 h 3998426"/>
                <a:gd name="connsiteX197" fmla="*/ 2310597 w 6067597"/>
                <a:gd name="connsiteY197" fmla="*/ 1927161 h 3998426"/>
                <a:gd name="connsiteX198" fmla="*/ 2608346 w 6067597"/>
                <a:gd name="connsiteY198" fmla="*/ 1411702 h 3998426"/>
                <a:gd name="connsiteX199" fmla="*/ 2594877 w 6067597"/>
                <a:gd name="connsiteY199" fmla="*/ 1402546 h 3998426"/>
                <a:gd name="connsiteX200" fmla="*/ 2569679 w 6067597"/>
                <a:gd name="connsiteY200" fmla="*/ 1342672 h 3998426"/>
                <a:gd name="connsiteX201" fmla="*/ 2576470 w 6067597"/>
                <a:gd name="connsiteY201" fmla="*/ 1309873 h 3998426"/>
                <a:gd name="connsiteX202" fmla="*/ 2588764 w 6067597"/>
                <a:gd name="connsiteY202" fmla="*/ 1291789 h 3998426"/>
                <a:gd name="connsiteX203" fmla="*/ 2474142 w 6067597"/>
                <a:gd name="connsiteY203" fmla="*/ 1092204 h 3998426"/>
                <a:gd name="connsiteX204" fmla="*/ 2313494 w 6067597"/>
                <a:gd name="connsiteY204" fmla="*/ 814175 h 3998426"/>
                <a:gd name="connsiteX205" fmla="*/ 2296457 w 6067597"/>
                <a:gd name="connsiteY205" fmla="*/ 810648 h 3998426"/>
                <a:gd name="connsiteX206" fmla="*/ 2258909 w 6067597"/>
                <a:gd name="connsiteY206" fmla="*/ 779601 h 3998426"/>
                <a:gd name="connsiteX207" fmla="*/ 2250804 w 6067597"/>
                <a:gd name="connsiteY207" fmla="*/ 753603 h 3998426"/>
                <a:gd name="connsiteX208" fmla="*/ 2726667 w 6067597"/>
                <a:gd name="connsiteY208" fmla="*/ 127236 h 3998426"/>
                <a:gd name="connsiteX209" fmla="*/ 2714627 w 6067597"/>
                <a:gd name="connsiteY209" fmla="*/ 144947 h 3998426"/>
                <a:gd name="connsiteX210" fmla="*/ 2687550 w 6067597"/>
                <a:gd name="connsiteY210" fmla="*/ 163354 h 3998426"/>
                <a:gd name="connsiteX211" fmla="*/ 2656270 w 6067597"/>
                <a:gd name="connsiteY211" fmla="*/ 169831 h 3998426"/>
                <a:gd name="connsiteX212" fmla="*/ 2373638 w 6067597"/>
                <a:gd name="connsiteY212" fmla="*/ 661959 h 3998426"/>
                <a:gd name="connsiteX213" fmla="*/ 2389130 w 6067597"/>
                <a:gd name="connsiteY213" fmla="*/ 672491 h 3998426"/>
                <a:gd name="connsiteX214" fmla="*/ 2414329 w 6067597"/>
                <a:gd name="connsiteY214" fmla="*/ 732366 h 3998426"/>
                <a:gd name="connsiteX215" fmla="*/ 2389130 w 6067597"/>
                <a:gd name="connsiteY215" fmla="*/ 792240 h 3998426"/>
                <a:gd name="connsiteX216" fmla="*/ 2365941 w 6067597"/>
                <a:gd name="connsiteY216" fmla="*/ 808005 h 3998426"/>
                <a:gd name="connsiteX217" fmla="*/ 2627563 w 6067597"/>
                <a:gd name="connsiteY217" fmla="*/ 1263228 h 3998426"/>
                <a:gd name="connsiteX218" fmla="*/ 2654752 w 6067597"/>
                <a:gd name="connsiteY218" fmla="*/ 1257599 h 3998426"/>
                <a:gd name="connsiteX219" fmla="*/ 2739825 w 6067597"/>
                <a:gd name="connsiteY219" fmla="*/ 1342672 h 3998426"/>
                <a:gd name="connsiteX220" fmla="*/ 2737073 w 6067597"/>
                <a:gd name="connsiteY220" fmla="*/ 1355961 h 3998426"/>
                <a:gd name="connsiteX221" fmla="*/ 3327534 w 6067597"/>
                <a:gd name="connsiteY221" fmla="*/ 1355961 h 3998426"/>
                <a:gd name="connsiteX222" fmla="*/ 3331029 w 6067597"/>
                <a:gd name="connsiteY222" fmla="*/ 1338684 h 3998426"/>
                <a:gd name="connsiteX223" fmla="*/ 3409311 w 6067597"/>
                <a:gd name="connsiteY223" fmla="*/ 1287189 h 3998426"/>
                <a:gd name="connsiteX224" fmla="*/ 3424449 w 6067597"/>
                <a:gd name="connsiteY224" fmla="*/ 1290324 h 3998426"/>
                <a:gd name="connsiteX225" fmla="*/ 3713854 w 6067597"/>
                <a:gd name="connsiteY225" fmla="*/ 789310 h 3998426"/>
                <a:gd name="connsiteX226" fmla="*/ 3717144 w 6067597"/>
                <a:gd name="connsiteY226" fmla="*/ 783600 h 3998426"/>
                <a:gd name="connsiteX227" fmla="*/ 3704610 w 6067597"/>
                <a:gd name="connsiteY227" fmla="*/ 765163 h 3998426"/>
                <a:gd name="connsiteX228" fmla="*/ 3697819 w 6067597"/>
                <a:gd name="connsiteY228" fmla="*/ 732366 h 3998426"/>
                <a:gd name="connsiteX229" fmla="*/ 3704610 w 6067597"/>
                <a:gd name="connsiteY229" fmla="*/ 699567 h 3998426"/>
                <a:gd name="connsiteX230" fmla="*/ 3710880 w 6067597"/>
                <a:gd name="connsiteY230" fmla="*/ 690343 h 3998426"/>
                <a:gd name="connsiteX231" fmla="*/ 3422665 w 6067597"/>
                <a:gd name="connsiteY231" fmla="*/ 188490 h 3998426"/>
                <a:gd name="connsiteX232" fmla="*/ 3413010 w 6067597"/>
                <a:gd name="connsiteY232" fmla="*/ 190489 h 3998426"/>
                <a:gd name="connsiteX233" fmla="*/ 3334728 w 6067597"/>
                <a:gd name="connsiteY233" fmla="*/ 138214 h 3998426"/>
                <a:gd name="connsiteX234" fmla="*/ 3332455 w 6067597"/>
                <a:gd name="connsiteY234" fmla="*/ 127236 h 3998426"/>
                <a:gd name="connsiteX235" fmla="*/ 2654752 w 6067597"/>
                <a:gd name="connsiteY235" fmla="*/ 0 h 3998426"/>
                <a:gd name="connsiteX236" fmla="*/ 2733034 w 6067597"/>
                <a:gd name="connsiteY236" fmla="*/ 52274 h 3998426"/>
                <a:gd name="connsiteX237" fmla="*/ 2738694 w 6067597"/>
                <a:gd name="connsiteY237" fmla="*/ 79611 h 3998426"/>
                <a:gd name="connsiteX238" fmla="*/ 3333155 w 6067597"/>
                <a:gd name="connsiteY238" fmla="*/ 79611 h 3998426"/>
                <a:gd name="connsiteX239" fmla="*/ 3334728 w 6067597"/>
                <a:gd name="connsiteY239" fmla="*/ 71838 h 3998426"/>
                <a:gd name="connsiteX240" fmla="*/ 3413010 w 6067597"/>
                <a:gd name="connsiteY240" fmla="*/ 20343 h 3998426"/>
                <a:gd name="connsiteX241" fmla="*/ 3498083 w 6067597"/>
                <a:gd name="connsiteY241" fmla="*/ 105416 h 3998426"/>
                <a:gd name="connsiteX242" fmla="*/ 3472885 w 6067597"/>
                <a:gd name="connsiteY242" fmla="*/ 165290 h 3998426"/>
                <a:gd name="connsiteX243" fmla="*/ 3466747 w 6067597"/>
                <a:gd name="connsiteY243" fmla="*/ 169463 h 3998426"/>
                <a:gd name="connsiteX244" fmla="*/ 3746622 w 6067597"/>
                <a:gd name="connsiteY244" fmla="*/ 656444 h 3998426"/>
                <a:gd name="connsiteX245" fmla="*/ 3750094 w 6067597"/>
                <a:gd name="connsiteY245" fmla="*/ 654083 h 3998426"/>
                <a:gd name="connsiteX246" fmla="*/ 3782892 w 6067597"/>
                <a:gd name="connsiteY246" fmla="*/ 647293 h 3998426"/>
                <a:gd name="connsiteX247" fmla="*/ 3861174 w 6067597"/>
                <a:gd name="connsiteY247" fmla="*/ 699567 h 3998426"/>
                <a:gd name="connsiteX248" fmla="*/ 3862501 w 6067597"/>
                <a:gd name="connsiteY248" fmla="*/ 705978 h 3998426"/>
                <a:gd name="connsiteX249" fmla="*/ 4427808 w 6067597"/>
                <a:gd name="connsiteY249" fmla="*/ 705978 h 3998426"/>
                <a:gd name="connsiteX250" fmla="*/ 4444287 w 6067597"/>
                <a:gd name="connsiteY250" fmla="*/ 681739 h 3998426"/>
                <a:gd name="connsiteX251" fmla="*/ 4504162 w 6067597"/>
                <a:gd name="connsiteY251" fmla="*/ 656541 h 3998426"/>
                <a:gd name="connsiteX252" fmla="*/ 4589235 w 6067597"/>
                <a:gd name="connsiteY252" fmla="*/ 741614 h 3998426"/>
                <a:gd name="connsiteX253" fmla="*/ 4582444 w 6067597"/>
                <a:gd name="connsiteY253" fmla="*/ 774412 h 3998426"/>
                <a:gd name="connsiteX254" fmla="*/ 4571497 w 6067597"/>
                <a:gd name="connsiteY254" fmla="*/ 790515 h 3998426"/>
                <a:gd name="connsiteX255" fmla="*/ 4857749 w 6067597"/>
                <a:gd name="connsiteY255" fmla="*/ 1288593 h 3998426"/>
                <a:gd name="connsiteX256" fmla="*/ 4864798 w 6067597"/>
                <a:gd name="connsiteY256" fmla="*/ 1287189 h 3998426"/>
                <a:gd name="connsiteX257" fmla="*/ 4943080 w 6067597"/>
                <a:gd name="connsiteY257" fmla="*/ 1339464 h 3998426"/>
                <a:gd name="connsiteX258" fmla="*/ 4944322 w 6067597"/>
                <a:gd name="connsiteY258" fmla="*/ 1345464 h 3998426"/>
                <a:gd name="connsiteX259" fmla="*/ 5528171 w 6067597"/>
                <a:gd name="connsiteY259" fmla="*/ 1345464 h 3998426"/>
                <a:gd name="connsiteX260" fmla="*/ 5533417 w 6067597"/>
                <a:gd name="connsiteY260" fmla="*/ 1319122 h 3998426"/>
                <a:gd name="connsiteX261" fmla="*/ 5611959 w 6067597"/>
                <a:gd name="connsiteY261" fmla="*/ 1266847 h 3998426"/>
                <a:gd name="connsiteX262" fmla="*/ 5697032 w 6067597"/>
                <a:gd name="connsiteY262" fmla="*/ 1351920 h 3998426"/>
                <a:gd name="connsiteX263" fmla="*/ 5671833 w 6067597"/>
                <a:gd name="connsiteY263" fmla="*/ 1411794 h 3998426"/>
                <a:gd name="connsiteX264" fmla="*/ 5663233 w 6067597"/>
                <a:gd name="connsiteY264" fmla="*/ 1417641 h 3998426"/>
                <a:gd name="connsiteX265" fmla="*/ 5948348 w 6067597"/>
                <a:gd name="connsiteY265" fmla="*/ 1913741 h 3998426"/>
                <a:gd name="connsiteX266" fmla="*/ 5949726 w 6067597"/>
                <a:gd name="connsiteY266" fmla="*/ 1912826 h 3998426"/>
                <a:gd name="connsiteX267" fmla="*/ 5982524 w 6067597"/>
                <a:gd name="connsiteY267" fmla="*/ 1906296 h 3998426"/>
                <a:gd name="connsiteX268" fmla="*/ 6067597 w 6067597"/>
                <a:gd name="connsiteY268" fmla="*/ 1991369 h 3998426"/>
                <a:gd name="connsiteX269" fmla="*/ 5982524 w 6067597"/>
                <a:gd name="connsiteY269" fmla="*/ 2076441 h 3998426"/>
                <a:gd name="connsiteX270" fmla="*/ 5965562 w 6067597"/>
                <a:gd name="connsiteY270" fmla="*/ 2072929 h 3998426"/>
                <a:gd name="connsiteX271" fmla="*/ 5670999 w 6067597"/>
                <a:gd name="connsiteY271" fmla="*/ 2583996 h 3998426"/>
                <a:gd name="connsiteX272" fmla="*/ 5673596 w 6067597"/>
                <a:gd name="connsiteY272" fmla="*/ 2587817 h 3998426"/>
                <a:gd name="connsiteX273" fmla="*/ 5680387 w 6067597"/>
                <a:gd name="connsiteY273" fmla="*/ 2620615 h 3998426"/>
                <a:gd name="connsiteX274" fmla="*/ 5595314 w 6067597"/>
                <a:gd name="connsiteY274" fmla="*/ 2705688 h 3998426"/>
                <a:gd name="connsiteX275" fmla="*/ 5535439 w 6067597"/>
                <a:gd name="connsiteY275" fmla="*/ 2680489 h 3998426"/>
                <a:gd name="connsiteX276" fmla="*/ 5527927 w 6067597"/>
                <a:gd name="connsiteY276" fmla="*/ 2669439 h 3998426"/>
                <a:gd name="connsiteX277" fmla="*/ 4944357 w 6067597"/>
                <a:gd name="connsiteY277" fmla="*/ 2669439 h 3998426"/>
                <a:gd name="connsiteX278" fmla="*/ 4943080 w 6067597"/>
                <a:gd name="connsiteY278" fmla="*/ 2675606 h 3998426"/>
                <a:gd name="connsiteX279" fmla="*/ 4864798 w 6067597"/>
                <a:gd name="connsiteY279" fmla="*/ 2727881 h 3998426"/>
                <a:gd name="connsiteX280" fmla="*/ 4861531 w 6067597"/>
                <a:gd name="connsiteY280" fmla="*/ 2727204 h 3998426"/>
                <a:gd name="connsiteX281" fmla="*/ 4522913 w 6067597"/>
                <a:gd name="connsiteY281" fmla="*/ 3314707 h 3998426"/>
                <a:gd name="connsiteX282" fmla="*/ 3823916 w 6067597"/>
                <a:gd name="connsiteY282" fmla="*/ 3314707 h 3998426"/>
                <a:gd name="connsiteX283" fmla="*/ 3815027 w 6067597"/>
                <a:gd name="connsiteY283" fmla="*/ 3327783 h 3998426"/>
                <a:gd name="connsiteX284" fmla="*/ 3755152 w 6067597"/>
                <a:gd name="connsiteY284" fmla="*/ 3352982 h 3998426"/>
                <a:gd name="connsiteX285" fmla="*/ 3745625 w 6067597"/>
                <a:gd name="connsiteY285" fmla="*/ 3351009 h 3998426"/>
                <a:gd name="connsiteX286" fmla="*/ 3467168 w 6067597"/>
                <a:gd name="connsiteY286" fmla="*/ 3834133 h 3998426"/>
                <a:gd name="connsiteX287" fmla="*/ 3471699 w 6067597"/>
                <a:gd name="connsiteY287" fmla="*/ 3835071 h 3998426"/>
                <a:gd name="connsiteX288" fmla="*/ 3523975 w 6067597"/>
                <a:gd name="connsiteY288" fmla="*/ 3913353 h 3998426"/>
                <a:gd name="connsiteX289" fmla="*/ 3438902 w 6067597"/>
                <a:gd name="connsiteY289" fmla="*/ 3998426 h 3998426"/>
                <a:gd name="connsiteX290" fmla="*/ 3360619 w 6067597"/>
                <a:gd name="connsiteY290" fmla="*/ 3946151 h 3998426"/>
                <a:gd name="connsiteX291" fmla="*/ 3356127 w 6067597"/>
                <a:gd name="connsiteY291" fmla="*/ 3924455 h 3998426"/>
                <a:gd name="connsiteX292" fmla="*/ 2756020 w 6067597"/>
                <a:gd name="connsiteY292" fmla="*/ 3924455 h 3998426"/>
                <a:gd name="connsiteX293" fmla="*/ 2751528 w 6067597"/>
                <a:gd name="connsiteY293" fmla="*/ 3946151 h 3998426"/>
                <a:gd name="connsiteX294" fmla="*/ 2673246 w 6067597"/>
                <a:gd name="connsiteY294" fmla="*/ 3998426 h 3998426"/>
                <a:gd name="connsiteX295" fmla="*/ 2588173 w 6067597"/>
                <a:gd name="connsiteY295" fmla="*/ 3913353 h 3998426"/>
                <a:gd name="connsiteX296" fmla="*/ 2594964 w 6067597"/>
                <a:gd name="connsiteY296" fmla="*/ 3880555 h 3998426"/>
                <a:gd name="connsiteX297" fmla="*/ 2613198 w 6067597"/>
                <a:gd name="connsiteY297" fmla="*/ 3853733 h 3998426"/>
                <a:gd name="connsiteX298" fmla="*/ 2321471 w 6067597"/>
                <a:gd name="connsiteY298" fmla="*/ 3348850 h 3998426"/>
                <a:gd name="connsiteX299" fmla="*/ 2301516 w 6067597"/>
                <a:gd name="connsiteY299" fmla="*/ 3352982 h 3998426"/>
                <a:gd name="connsiteX300" fmla="*/ 2241641 w 6067597"/>
                <a:gd name="connsiteY300" fmla="*/ 3327783 h 3998426"/>
                <a:gd name="connsiteX301" fmla="*/ 2232751 w 6067597"/>
                <a:gd name="connsiteY301" fmla="*/ 3314707 h 3998426"/>
                <a:gd name="connsiteX302" fmla="*/ 1657144 w 6067597"/>
                <a:gd name="connsiteY302" fmla="*/ 3314707 h 3998426"/>
                <a:gd name="connsiteX303" fmla="*/ 1641969 w 6067597"/>
                <a:gd name="connsiteY303" fmla="*/ 3337029 h 3998426"/>
                <a:gd name="connsiteX304" fmla="*/ 1582094 w 6067597"/>
                <a:gd name="connsiteY304" fmla="*/ 3362228 h 3998426"/>
                <a:gd name="connsiteX305" fmla="*/ 1497021 w 6067597"/>
                <a:gd name="connsiteY305" fmla="*/ 3277155 h 3998426"/>
                <a:gd name="connsiteX306" fmla="*/ 1503812 w 6067597"/>
                <a:gd name="connsiteY306" fmla="*/ 3243577 h 3998426"/>
                <a:gd name="connsiteX307" fmla="*/ 1504541 w 6067597"/>
                <a:gd name="connsiteY307" fmla="*/ 3242508 h 3998426"/>
                <a:gd name="connsiteX308" fmla="*/ 1205513 w 6067597"/>
                <a:gd name="connsiteY308" fmla="*/ 2724990 h 3998426"/>
                <a:gd name="connsiteX309" fmla="*/ 1187193 w 6067597"/>
                <a:gd name="connsiteY309" fmla="*/ 2722142 h 3998426"/>
                <a:gd name="connsiteX310" fmla="*/ 1133930 w 6067597"/>
                <a:gd name="connsiteY310" fmla="*/ 2673756 h 3998426"/>
                <a:gd name="connsiteX311" fmla="*/ 1133036 w 6067597"/>
                <a:gd name="connsiteY311" fmla="*/ 2669439 h 3998426"/>
                <a:gd name="connsiteX312" fmla="*/ 546121 w 6067597"/>
                <a:gd name="connsiteY312" fmla="*/ 2669439 h 3998426"/>
                <a:gd name="connsiteX313" fmla="*/ 532323 w 6067597"/>
                <a:gd name="connsiteY313" fmla="*/ 2689735 h 3998426"/>
                <a:gd name="connsiteX314" fmla="*/ 472448 w 6067597"/>
                <a:gd name="connsiteY314" fmla="*/ 2714934 h 3998426"/>
                <a:gd name="connsiteX315" fmla="*/ 387375 w 6067597"/>
                <a:gd name="connsiteY315" fmla="*/ 2629861 h 3998426"/>
                <a:gd name="connsiteX316" fmla="*/ 394166 w 6067597"/>
                <a:gd name="connsiteY316" fmla="*/ 2596283 h 3998426"/>
                <a:gd name="connsiteX317" fmla="*/ 400111 w 6067597"/>
                <a:gd name="connsiteY317" fmla="*/ 2587565 h 3998426"/>
                <a:gd name="connsiteX318" fmla="*/ 119272 w 6067597"/>
                <a:gd name="connsiteY318" fmla="*/ 2101524 h 3998426"/>
                <a:gd name="connsiteX319" fmla="*/ 117871 w 6067597"/>
                <a:gd name="connsiteY319" fmla="*/ 2102476 h 3998426"/>
                <a:gd name="connsiteX320" fmla="*/ 85073 w 6067597"/>
                <a:gd name="connsiteY320" fmla="*/ 2109267 h 3998426"/>
                <a:gd name="connsiteX321" fmla="*/ 0 w 6067597"/>
                <a:gd name="connsiteY321" fmla="*/ 2024194 h 3998426"/>
                <a:gd name="connsiteX322" fmla="*/ 85073 w 6067597"/>
                <a:gd name="connsiteY322" fmla="*/ 1939121 h 3998426"/>
                <a:gd name="connsiteX323" fmla="*/ 103219 w 6067597"/>
                <a:gd name="connsiteY323" fmla="*/ 1942878 h 3998426"/>
                <a:gd name="connsiteX324" fmla="*/ 404405 w 6067597"/>
                <a:gd name="connsiteY324" fmla="*/ 1420121 h 3998426"/>
                <a:gd name="connsiteX325" fmla="*/ 394166 w 6067597"/>
                <a:gd name="connsiteY325" fmla="*/ 1405060 h 3998426"/>
                <a:gd name="connsiteX326" fmla="*/ 387375 w 6067597"/>
                <a:gd name="connsiteY326" fmla="*/ 1372262 h 3998426"/>
                <a:gd name="connsiteX327" fmla="*/ 472448 w 6067597"/>
                <a:gd name="connsiteY327" fmla="*/ 1287189 h 3998426"/>
                <a:gd name="connsiteX328" fmla="*/ 550730 w 6067597"/>
                <a:gd name="connsiteY328" fmla="*/ 1339464 h 3998426"/>
                <a:gd name="connsiteX329" fmla="*/ 551972 w 6067597"/>
                <a:gd name="connsiteY329" fmla="*/ 1345464 h 3998426"/>
                <a:gd name="connsiteX330" fmla="*/ 1116914 w 6067597"/>
                <a:gd name="connsiteY330" fmla="*/ 1345464 h 3998426"/>
                <a:gd name="connsiteX331" fmla="*/ 1116043 w 6067597"/>
                <a:gd name="connsiteY331" fmla="*/ 1342672 h 3998426"/>
                <a:gd name="connsiteX332" fmla="*/ 1201116 w 6067597"/>
                <a:gd name="connsiteY332" fmla="*/ 1257599 h 3998426"/>
                <a:gd name="connsiteX333" fmla="*/ 1225529 w 6067597"/>
                <a:gd name="connsiteY333" fmla="*/ 1262653 h 3998426"/>
                <a:gd name="connsiteX334" fmla="*/ 1509279 w 6067597"/>
                <a:gd name="connsiteY334" fmla="*/ 770162 h 3998426"/>
                <a:gd name="connsiteX335" fmla="*/ 1494566 w 6067597"/>
                <a:gd name="connsiteY335" fmla="*/ 748520 h 3998426"/>
                <a:gd name="connsiteX336" fmla="*/ 1487775 w 6067597"/>
                <a:gd name="connsiteY336" fmla="*/ 715722 h 3998426"/>
                <a:gd name="connsiteX337" fmla="*/ 1572848 w 6067597"/>
                <a:gd name="connsiteY337" fmla="*/ 630649 h 3998426"/>
                <a:gd name="connsiteX338" fmla="*/ 1651130 w 6067597"/>
                <a:gd name="connsiteY338" fmla="*/ 682924 h 3998426"/>
                <a:gd name="connsiteX339" fmla="*/ 1655904 w 6067597"/>
                <a:gd name="connsiteY339" fmla="*/ 705978 h 3998426"/>
                <a:gd name="connsiteX340" fmla="*/ 2252137 w 6067597"/>
                <a:gd name="connsiteY340" fmla="*/ 705978 h 3998426"/>
                <a:gd name="connsiteX341" fmla="*/ 2258422 w 6067597"/>
                <a:gd name="connsiteY341" fmla="*/ 685130 h 3998426"/>
                <a:gd name="connsiteX342" fmla="*/ 2295678 w 6067597"/>
                <a:gd name="connsiteY342" fmla="*/ 654084 h 3998426"/>
                <a:gd name="connsiteX343" fmla="*/ 2326693 w 6067597"/>
                <a:gd name="connsiteY343" fmla="*/ 647811 h 3998426"/>
                <a:gd name="connsiteX344" fmla="*/ 2610356 w 6067597"/>
                <a:gd name="connsiteY344" fmla="*/ 155470 h 3998426"/>
                <a:gd name="connsiteX345" fmla="*/ 2594877 w 6067597"/>
                <a:gd name="connsiteY345" fmla="*/ 144947 h 3998426"/>
                <a:gd name="connsiteX346" fmla="*/ 2569679 w 6067597"/>
                <a:gd name="connsiteY346" fmla="*/ 85072 h 3998426"/>
                <a:gd name="connsiteX347" fmla="*/ 2654752 w 6067597"/>
                <a:gd name="connsiteY347" fmla="*/ 0 h 399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</a:cxnLst>
              <a:rect l="l" t="t" r="r" b="b"/>
              <a:pathLst>
                <a:path w="6067597" h="3998426">
                  <a:moveTo>
                    <a:pt x="2751292" y="2648105"/>
                  </a:moveTo>
                  <a:lnTo>
                    <a:pt x="2745981" y="2673756"/>
                  </a:lnTo>
                  <a:cubicBezTo>
                    <a:pt x="2732890" y="2704184"/>
                    <a:pt x="2702374" y="2726031"/>
                    <a:pt x="2667699" y="2726031"/>
                  </a:cubicBezTo>
                  <a:lnTo>
                    <a:pt x="2648849" y="2722128"/>
                  </a:lnTo>
                  <a:lnTo>
                    <a:pt x="2365394" y="3213923"/>
                  </a:lnTo>
                  <a:lnTo>
                    <a:pt x="2379798" y="3235111"/>
                  </a:lnTo>
                  <a:cubicBezTo>
                    <a:pt x="2384161" y="3245253"/>
                    <a:pt x="2386589" y="3256350"/>
                    <a:pt x="2386589" y="3267909"/>
                  </a:cubicBezTo>
                  <a:cubicBezTo>
                    <a:pt x="2386589" y="3279468"/>
                    <a:pt x="2384161" y="3290564"/>
                    <a:pt x="2379798" y="3300707"/>
                  </a:cubicBezTo>
                  <a:lnTo>
                    <a:pt x="2363037" y="3325361"/>
                  </a:lnTo>
                  <a:lnTo>
                    <a:pt x="2654946" y="3832069"/>
                  </a:lnTo>
                  <a:lnTo>
                    <a:pt x="2673246" y="3828280"/>
                  </a:lnTo>
                  <a:cubicBezTo>
                    <a:pt x="2696364" y="3828280"/>
                    <a:pt x="2717632" y="3837989"/>
                    <a:pt x="2733121" y="3853478"/>
                  </a:cubicBezTo>
                  <a:lnTo>
                    <a:pt x="2748996" y="3876830"/>
                  </a:lnTo>
                  <a:lnTo>
                    <a:pt x="3362832" y="3876830"/>
                  </a:lnTo>
                  <a:lnTo>
                    <a:pt x="3378334" y="3853478"/>
                  </a:lnTo>
                  <a:cubicBezTo>
                    <a:pt x="3385962" y="3845734"/>
                    <a:pt x="3395094" y="3839434"/>
                    <a:pt x="3405323" y="3835071"/>
                  </a:cubicBezTo>
                  <a:lnTo>
                    <a:pt x="3411361" y="3833850"/>
                  </a:lnTo>
                  <a:lnTo>
                    <a:pt x="3701314" y="3331887"/>
                  </a:lnTo>
                  <a:lnTo>
                    <a:pt x="3695277" y="3327783"/>
                  </a:lnTo>
                  <a:cubicBezTo>
                    <a:pt x="3679788" y="3312294"/>
                    <a:pt x="3670079" y="3291026"/>
                    <a:pt x="3670079" y="3267909"/>
                  </a:cubicBezTo>
                  <a:cubicBezTo>
                    <a:pt x="3671004" y="3244791"/>
                    <a:pt x="3680714" y="3223523"/>
                    <a:pt x="3695971" y="3208034"/>
                  </a:cubicBezTo>
                  <a:lnTo>
                    <a:pt x="3699014" y="3205932"/>
                  </a:lnTo>
                  <a:lnTo>
                    <a:pt x="3421549" y="2725730"/>
                  </a:lnTo>
                  <a:lnTo>
                    <a:pt x="3411162" y="2727881"/>
                  </a:lnTo>
                  <a:cubicBezTo>
                    <a:pt x="3376484" y="2727881"/>
                    <a:pt x="3345969" y="2706034"/>
                    <a:pt x="3332879" y="2675606"/>
                  </a:cubicBezTo>
                  <a:lnTo>
                    <a:pt x="3327185" y="2648105"/>
                  </a:lnTo>
                  <a:close/>
                  <a:moveTo>
                    <a:pt x="3861774" y="2038357"/>
                  </a:moveTo>
                  <a:lnTo>
                    <a:pt x="3861174" y="2041257"/>
                  </a:lnTo>
                  <a:cubicBezTo>
                    <a:pt x="3848084" y="2071685"/>
                    <a:pt x="3817569" y="2093532"/>
                    <a:pt x="3782892" y="2093532"/>
                  </a:cubicBezTo>
                  <a:lnTo>
                    <a:pt x="3759616" y="2088713"/>
                  </a:lnTo>
                  <a:lnTo>
                    <a:pt x="3473610" y="2586718"/>
                  </a:lnTo>
                  <a:lnTo>
                    <a:pt x="3489444" y="2610010"/>
                  </a:lnTo>
                  <a:cubicBezTo>
                    <a:pt x="3493807" y="2620152"/>
                    <a:pt x="3496235" y="2631249"/>
                    <a:pt x="3496235" y="2642808"/>
                  </a:cubicBezTo>
                  <a:cubicBezTo>
                    <a:pt x="3496235" y="2654367"/>
                    <a:pt x="3493807" y="2665463"/>
                    <a:pt x="3489444" y="2675606"/>
                  </a:cubicBezTo>
                  <a:lnTo>
                    <a:pt x="3472559" y="2700443"/>
                  </a:lnTo>
                  <a:lnTo>
                    <a:pt x="3750370" y="3183834"/>
                  </a:lnTo>
                  <a:lnTo>
                    <a:pt x="3755152" y="3182836"/>
                  </a:lnTo>
                  <a:cubicBezTo>
                    <a:pt x="3789829" y="3182836"/>
                    <a:pt x="3820344" y="3204682"/>
                    <a:pt x="3833434" y="3235111"/>
                  </a:cubicBezTo>
                  <a:lnTo>
                    <a:pt x="3840054" y="3267082"/>
                  </a:lnTo>
                  <a:lnTo>
                    <a:pt x="4494338" y="3267082"/>
                  </a:lnTo>
                  <a:lnTo>
                    <a:pt x="4816006" y="2710216"/>
                  </a:lnTo>
                  <a:lnTo>
                    <a:pt x="4804923" y="2702682"/>
                  </a:lnTo>
                  <a:cubicBezTo>
                    <a:pt x="4789434" y="2687193"/>
                    <a:pt x="4779725" y="2665925"/>
                    <a:pt x="4779725" y="2642808"/>
                  </a:cubicBezTo>
                  <a:cubicBezTo>
                    <a:pt x="4779725" y="2619690"/>
                    <a:pt x="4789434" y="2598422"/>
                    <a:pt x="4804923" y="2582933"/>
                  </a:cubicBezTo>
                  <a:lnTo>
                    <a:pt x="4807166" y="2581408"/>
                  </a:lnTo>
                  <a:lnTo>
                    <a:pt x="4520363" y="2082014"/>
                  </a:lnTo>
                  <a:lnTo>
                    <a:pt x="4500463" y="2086134"/>
                  </a:lnTo>
                  <a:cubicBezTo>
                    <a:pt x="4483125" y="2086134"/>
                    <a:pt x="4466827" y="2080672"/>
                    <a:pt x="4453227" y="2071407"/>
                  </a:cubicBezTo>
                  <a:lnTo>
                    <a:pt x="4425900" y="2038357"/>
                  </a:lnTo>
                  <a:close/>
                  <a:moveTo>
                    <a:pt x="1622108" y="2038357"/>
                  </a:moveTo>
                  <a:lnTo>
                    <a:pt x="1610530" y="2055388"/>
                  </a:lnTo>
                  <a:cubicBezTo>
                    <a:pt x="1595041" y="2070877"/>
                    <a:pt x="1573774" y="2080587"/>
                    <a:pt x="1550655" y="2080587"/>
                  </a:cubicBezTo>
                  <a:lnTo>
                    <a:pt x="1548886" y="2080220"/>
                  </a:lnTo>
                  <a:lnTo>
                    <a:pt x="1264284" y="2575779"/>
                  </a:lnTo>
                  <a:lnTo>
                    <a:pt x="1272087" y="2581083"/>
                  </a:lnTo>
                  <a:cubicBezTo>
                    <a:pt x="1287576" y="2596572"/>
                    <a:pt x="1297285" y="2617840"/>
                    <a:pt x="1297285" y="2640958"/>
                  </a:cubicBezTo>
                  <a:cubicBezTo>
                    <a:pt x="1297285" y="2664075"/>
                    <a:pt x="1287576" y="2685343"/>
                    <a:pt x="1272087" y="2700832"/>
                  </a:cubicBezTo>
                  <a:lnTo>
                    <a:pt x="1253858" y="2713225"/>
                  </a:lnTo>
                  <a:lnTo>
                    <a:pt x="1537858" y="3206206"/>
                  </a:lnTo>
                  <a:lnTo>
                    <a:pt x="1549297" y="3198613"/>
                  </a:lnTo>
                  <a:cubicBezTo>
                    <a:pt x="1559439" y="3194394"/>
                    <a:pt x="1570536" y="3192082"/>
                    <a:pt x="1582094" y="3192082"/>
                  </a:cubicBezTo>
                  <a:cubicBezTo>
                    <a:pt x="1616772" y="3192082"/>
                    <a:pt x="1647286" y="3213928"/>
                    <a:pt x="1660376" y="3244357"/>
                  </a:cubicBezTo>
                  <a:lnTo>
                    <a:pt x="1665081" y="3267082"/>
                  </a:lnTo>
                  <a:lnTo>
                    <a:pt x="2216614" y="3267082"/>
                  </a:lnTo>
                  <a:lnTo>
                    <a:pt x="2223233" y="3235111"/>
                  </a:lnTo>
                  <a:cubicBezTo>
                    <a:pt x="2236324" y="3204682"/>
                    <a:pt x="2266838" y="3182836"/>
                    <a:pt x="2301516" y="3182836"/>
                  </a:cubicBezTo>
                  <a:lnTo>
                    <a:pt x="2316723" y="3185985"/>
                  </a:lnTo>
                  <a:lnTo>
                    <a:pt x="2601556" y="2691613"/>
                  </a:lnTo>
                  <a:lnTo>
                    <a:pt x="2589416" y="2673756"/>
                  </a:lnTo>
                  <a:cubicBezTo>
                    <a:pt x="2585053" y="2663613"/>
                    <a:pt x="2582626" y="2652517"/>
                    <a:pt x="2582626" y="2640958"/>
                  </a:cubicBezTo>
                  <a:cubicBezTo>
                    <a:pt x="2582626" y="2629399"/>
                    <a:pt x="2584938" y="2618302"/>
                    <a:pt x="2589157" y="2608160"/>
                  </a:cubicBezTo>
                  <a:lnTo>
                    <a:pt x="2598681" y="2593811"/>
                  </a:lnTo>
                  <a:lnTo>
                    <a:pt x="2309617" y="2090479"/>
                  </a:lnTo>
                  <a:lnTo>
                    <a:pt x="2304235" y="2089643"/>
                  </a:lnTo>
                  <a:cubicBezTo>
                    <a:pt x="2280410" y="2082072"/>
                    <a:pt x="2260791" y="2064078"/>
                    <a:pt x="2250973" y="2041257"/>
                  </a:cubicBezTo>
                  <a:lnTo>
                    <a:pt x="2250373" y="2038357"/>
                  </a:lnTo>
                  <a:close/>
                  <a:moveTo>
                    <a:pt x="2713096" y="1403586"/>
                  </a:moveTo>
                  <a:lnTo>
                    <a:pt x="2687550" y="1420953"/>
                  </a:lnTo>
                  <a:cubicBezTo>
                    <a:pt x="2677407" y="1425317"/>
                    <a:pt x="2666311" y="1427744"/>
                    <a:pt x="2654752" y="1427744"/>
                  </a:cubicBezTo>
                  <a:lnTo>
                    <a:pt x="2654437" y="1427679"/>
                  </a:lnTo>
                  <a:lnTo>
                    <a:pt x="2364036" y="1931525"/>
                  </a:lnTo>
                  <a:lnTo>
                    <a:pt x="2389130" y="1948584"/>
                  </a:lnTo>
                  <a:cubicBezTo>
                    <a:pt x="2404619" y="1964073"/>
                    <a:pt x="2414329" y="1985341"/>
                    <a:pt x="2414329" y="2008459"/>
                  </a:cubicBezTo>
                  <a:cubicBezTo>
                    <a:pt x="2414329" y="2031576"/>
                    <a:pt x="2404619" y="2052844"/>
                    <a:pt x="2389130" y="2068333"/>
                  </a:cubicBezTo>
                  <a:lnTo>
                    <a:pt x="2362362" y="2086531"/>
                  </a:lnTo>
                  <a:lnTo>
                    <a:pt x="2635812" y="2562334"/>
                  </a:lnTo>
                  <a:lnTo>
                    <a:pt x="2667699" y="2555885"/>
                  </a:lnTo>
                  <a:cubicBezTo>
                    <a:pt x="2690816" y="2555885"/>
                    <a:pt x="2712084" y="2565594"/>
                    <a:pt x="2727573" y="2581083"/>
                  </a:cubicBezTo>
                  <a:lnTo>
                    <a:pt x="2740760" y="2600480"/>
                  </a:lnTo>
                  <a:lnTo>
                    <a:pt x="3338945" y="2600480"/>
                  </a:lnTo>
                  <a:lnTo>
                    <a:pt x="3350594" y="2582933"/>
                  </a:lnTo>
                  <a:cubicBezTo>
                    <a:pt x="3365851" y="2567444"/>
                    <a:pt x="3387120" y="2557735"/>
                    <a:pt x="3411162" y="2557735"/>
                  </a:cubicBezTo>
                  <a:lnTo>
                    <a:pt x="3432626" y="2562179"/>
                  </a:lnTo>
                  <a:lnTo>
                    <a:pt x="3719845" y="2063667"/>
                  </a:lnTo>
                  <a:lnTo>
                    <a:pt x="3704610" y="2041257"/>
                  </a:lnTo>
                  <a:cubicBezTo>
                    <a:pt x="3700246" y="2031114"/>
                    <a:pt x="3697819" y="2020018"/>
                    <a:pt x="3697819" y="2008459"/>
                  </a:cubicBezTo>
                  <a:cubicBezTo>
                    <a:pt x="3697819" y="1996900"/>
                    <a:pt x="3700246" y="1985804"/>
                    <a:pt x="3704610" y="1975661"/>
                  </a:cubicBezTo>
                  <a:lnTo>
                    <a:pt x="3718602" y="1955078"/>
                  </a:lnTo>
                  <a:lnTo>
                    <a:pt x="3428683" y="1453324"/>
                  </a:lnTo>
                  <a:lnTo>
                    <a:pt x="3409311" y="1457335"/>
                  </a:lnTo>
                  <a:cubicBezTo>
                    <a:pt x="3374635" y="1457335"/>
                    <a:pt x="3344119" y="1435488"/>
                    <a:pt x="3331029" y="1405060"/>
                  </a:cubicBezTo>
                  <a:lnTo>
                    <a:pt x="3330724" y="1403586"/>
                  </a:lnTo>
                  <a:close/>
                  <a:moveTo>
                    <a:pt x="4945558" y="1393089"/>
                  </a:moveTo>
                  <a:lnTo>
                    <a:pt x="4943080" y="1405060"/>
                  </a:lnTo>
                  <a:cubicBezTo>
                    <a:pt x="4929990" y="1435488"/>
                    <a:pt x="4899475" y="1457335"/>
                    <a:pt x="4864798" y="1457335"/>
                  </a:cubicBezTo>
                  <a:lnTo>
                    <a:pt x="4854215" y="1455144"/>
                  </a:lnTo>
                  <a:lnTo>
                    <a:pt x="4567772" y="1952122"/>
                  </a:lnTo>
                  <a:lnTo>
                    <a:pt x="4578745" y="1968263"/>
                  </a:lnTo>
                  <a:cubicBezTo>
                    <a:pt x="4583108" y="1978406"/>
                    <a:pt x="4585536" y="1989502"/>
                    <a:pt x="4585536" y="2001061"/>
                  </a:cubicBezTo>
                  <a:cubicBezTo>
                    <a:pt x="4585536" y="2012620"/>
                    <a:pt x="4583108" y="2023716"/>
                    <a:pt x="4578745" y="2033859"/>
                  </a:cubicBezTo>
                  <a:lnTo>
                    <a:pt x="4562461" y="2057813"/>
                  </a:lnTo>
                  <a:lnTo>
                    <a:pt x="4851988" y="2560387"/>
                  </a:lnTo>
                  <a:lnTo>
                    <a:pt x="4864798" y="2557735"/>
                  </a:lnTo>
                  <a:cubicBezTo>
                    <a:pt x="4899475" y="2557735"/>
                    <a:pt x="4929990" y="2579581"/>
                    <a:pt x="4943080" y="2610010"/>
                  </a:cubicBezTo>
                  <a:lnTo>
                    <a:pt x="4945524" y="2621814"/>
                  </a:lnTo>
                  <a:lnTo>
                    <a:pt x="5510489" y="2621814"/>
                  </a:lnTo>
                  <a:lnTo>
                    <a:pt x="5510241" y="2620615"/>
                  </a:lnTo>
                  <a:cubicBezTo>
                    <a:pt x="5510241" y="2572530"/>
                    <a:pt x="5549079" y="2535542"/>
                    <a:pt x="5595314" y="2535542"/>
                  </a:cubicBezTo>
                  <a:cubicBezTo>
                    <a:pt x="5606873" y="2535542"/>
                    <a:pt x="5617969" y="2537969"/>
                    <a:pt x="5628112" y="2542333"/>
                  </a:cubicBezTo>
                  <a:lnTo>
                    <a:pt x="5635993" y="2547691"/>
                  </a:lnTo>
                  <a:lnTo>
                    <a:pt x="5922730" y="2051297"/>
                  </a:lnTo>
                  <a:lnTo>
                    <a:pt x="5922650" y="2051242"/>
                  </a:lnTo>
                  <a:cubicBezTo>
                    <a:pt x="5907161" y="2035754"/>
                    <a:pt x="5897451" y="2014485"/>
                    <a:pt x="5897451" y="1991369"/>
                  </a:cubicBezTo>
                  <a:cubicBezTo>
                    <a:pt x="5897451" y="1979347"/>
                    <a:pt x="5899879" y="1968020"/>
                    <a:pt x="5904242" y="1957790"/>
                  </a:cubicBezTo>
                  <a:lnTo>
                    <a:pt x="5911949" y="1946490"/>
                  </a:lnTo>
                  <a:lnTo>
                    <a:pt x="5618559" y="1435627"/>
                  </a:lnTo>
                  <a:lnTo>
                    <a:pt x="5611959" y="1436993"/>
                  </a:lnTo>
                  <a:cubicBezTo>
                    <a:pt x="5588840" y="1436993"/>
                    <a:pt x="5567572" y="1427284"/>
                    <a:pt x="5552084" y="1411794"/>
                  </a:cubicBezTo>
                  <a:lnTo>
                    <a:pt x="5539368" y="1393089"/>
                  </a:lnTo>
                  <a:close/>
                  <a:moveTo>
                    <a:pt x="553209" y="1393089"/>
                  </a:moveTo>
                  <a:lnTo>
                    <a:pt x="550730" y="1405060"/>
                  </a:lnTo>
                  <a:cubicBezTo>
                    <a:pt x="537640" y="1435488"/>
                    <a:pt x="507125" y="1457335"/>
                    <a:pt x="472448" y="1457335"/>
                  </a:cubicBezTo>
                  <a:lnTo>
                    <a:pt x="440939" y="1450811"/>
                  </a:lnTo>
                  <a:lnTo>
                    <a:pt x="145534" y="1965181"/>
                  </a:lnTo>
                  <a:lnTo>
                    <a:pt x="163355" y="1991395"/>
                  </a:lnTo>
                  <a:cubicBezTo>
                    <a:pt x="167718" y="2001538"/>
                    <a:pt x="170146" y="2012635"/>
                    <a:pt x="170146" y="2024194"/>
                  </a:cubicBezTo>
                  <a:cubicBezTo>
                    <a:pt x="170146" y="2035753"/>
                    <a:pt x="167718" y="2046849"/>
                    <a:pt x="163355" y="2056992"/>
                  </a:cubicBezTo>
                  <a:lnTo>
                    <a:pt x="155423" y="2068659"/>
                  </a:lnTo>
                  <a:lnTo>
                    <a:pt x="435185" y="2554283"/>
                  </a:lnTo>
                  <a:lnTo>
                    <a:pt x="439651" y="2551319"/>
                  </a:lnTo>
                  <a:cubicBezTo>
                    <a:pt x="449793" y="2547100"/>
                    <a:pt x="460890" y="2544788"/>
                    <a:pt x="472448" y="2544788"/>
                  </a:cubicBezTo>
                  <a:cubicBezTo>
                    <a:pt x="507125" y="2544788"/>
                    <a:pt x="537640" y="2566634"/>
                    <a:pt x="550730" y="2597063"/>
                  </a:cubicBezTo>
                  <a:lnTo>
                    <a:pt x="555855" y="2621814"/>
                  </a:lnTo>
                  <a:lnTo>
                    <a:pt x="1131103" y="2621814"/>
                  </a:lnTo>
                  <a:lnTo>
                    <a:pt x="1133930" y="2608160"/>
                  </a:lnTo>
                  <a:cubicBezTo>
                    <a:pt x="1147021" y="2577731"/>
                    <a:pt x="1177536" y="2555885"/>
                    <a:pt x="1212212" y="2555885"/>
                  </a:cubicBezTo>
                  <a:lnTo>
                    <a:pt x="1217359" y="2556951"/>
                  </a:lnTo>
                  <a:lnTo>
                    <a:pt x="1502485" y="2063345"/>
                  </a:lnTo>
                  <a:lnTo>
                    <a:pt x="1490781" y="2055388"/>
                  </a:lnTo>
                  <a:cubicBezTo>
                    <a:pt x="1475292" y="2039900"/>
                    <a:pt x="1465582" y="2018632"/>
                    <a:pt x="1465582" y="1995515"/>
                  </a:cubicBezTo>
                  <a:cubicBezTo>
                    <a:pt x="1465582" y="1971472"/>
                    <a:pt x="1475292" y="1950204"/>
                    <a:pt x="1490781" y="1934947"/>
                  </a:cubicBezTo>
                  <a:lnTo>
                    <a:pt x="1491201" y="1934668"/>
                  </a:lnTo>
                  <a:lnTo>
                    <a:pt x="1197912" y="1427081"/>
                  </a:lnTo>
                  <a:lnTo>
                    <a:pt x="1168318" y="1420954"/>
                  </a:lnTo>
                  <a:lnTo>
                    <a:pt x="1134618" y="1393089"/>
                  </a:lnTo>
                  <a:close/>
                  <a:moveTo>
                    <a:pt x="3863568" y="753603"/>
                  </a:moveTo>
                  <a:lnTo>
                    <a:pt x="3861174" y="765163"/>
                  </a:lnTo>
                  <a:cubicBezTo>
                    <a:pt x="3848084" y="795592"/>
                    <a:pt x="3817569" y="817439"/>
                    <a:pt x="3782892" y="817439"/>
                  </a:cubicBezTo>
                  <a:lnTo>
                    <a:pt x="3756139" y="811899"/>
                  </a:lnTo>
                  <a:lnTo>
                    <a:pt x="3468099" y="1311649"/>
                  </a:lnTo>
                  <a:lnTo>
                    <a:pt x="3469186" y="1312387"/>
                  </a:lnTo>
                  <a:cubicBezTo>
                    <a:pt x="3484675" y="1327876"/>
                    <a:pt x="3494384" y="1349144"/>
                    <a:pt x="3494384" y="1372262"/>
                  </a:cubicBezTo>
                  <a:cubicBezTo>
                    <a:pt x="3494384" y="1383821"/>
                    <a:pt x="3491956" y="1394917"/>
                    <a:pt x="3487593" y="1405060"/>
                  </a:cubicBezTo>
                  <a:lnTo>
                    <a:pt x="3470480" y="1430233"/>
                  </a:lnTo>
                  <a:lnTo>
                    <a:pt x="3757597" y="1928624"/>
                  </a:lnTo>
                  <a:lnTo>
                    <a:pt x="3782892" y="1923387"/>
                  </a:lnTo>
                  <a:cubicBezTo>
                    <a:pt x="3817569" y="1923387"/>
                    <a:pt x="3848084" y="1945233"/>
                    <a:pt x="3861174" y="1975661"/>
                  </a:cubicBezTo>
                  <a:lnTo>
                    <a:pt x="3862555" y="1982329"/>
                  </a:lnTo>
                  <a:lnTo>
                    <a:pt x="4419178" y="1982329"/>
                  </a:lnTo>
                  <a:lnTo>
                    <a:pt x="4422181" y="1967483"/>
                  </a:lnTo>
                  <a:cubicBezTo>
                    <a:pt x="4435271" y="1936795"/>
                    <a:pt x="4465787" y="1915989"/>
                    <a:pt x="4500463" y="1915989"/>
                  </a:cubicBezTo>
                  <a:lnTo>
                    <a:pt x="4528636" y="1921822"/>
                  </a:lnTo>
                  <a:lnTo>
                    <a:pt x="4809123" y="1434992"/>
                  </a:lnTo>
                  <a:lnTo>
                    <a:pt x="4804923" y="1432137"/>
                  </a:lnTo>
                  <a:cubicBezTo>
                    <a:pt x="4789434" y="1416647"/>
                    <a:pt x="4779725" y="1395379"/>
                    <a:pt x="4779725" y="1372262"/>
                  </a:cubicBezTo>
                  <a:cubicBezTo>
                    <a:pt x="4779725" y="1348220"/>
                    <a:pt x="4789434" y="1326952"/>
                    <a:pt x="4804923" y="1311694"/>
                  </a:cubicBezTo>
                  <a:lnTo>
                    <a:pt x="4812801" y="1306465"/>
                  </a:lnTo>
                  <a:lnTo>
                    <a:pt x="4533745" y="820561"/>
                  </a:lnTo>
                  <a:lnTo>
                    <a:pt x="4504162" y="826687"/>
                  </a:lnTo>
                  <a:cubicBezTo>
                    <a:pt x="4469486" y="826687"/>
                    <a:pt x="4438970" y="804840"/>
                    <a:pt x="4425880" y="774412"/>
                  </a:cubicBezTo>
                  <a:lnTo>
                    <a:pt x="4421571" y="753603"/>
                  </a:lnTo>
                  <a:close/>
                  <a:moveTo>
                    <a:pt x="1647674" y="753603"/>
                  </a:moveTo>
                  <a:lnTo>
                    <a:pt x="1632723" y="775596"/>
                  </a:lnTo>
                  <a:cubicBezTo>
                    <a:pt x="1617234" y="791085"/>
                    <a:pt x="1595966" y="800795"/>
                    <a:pt x="1572848" y="800795"/>
                  </a:cubicBezTo>
                  <a:lnTo>
                    <a:pt x="1548698" y="795794"/>
                  </a:lnTo>
                  <a:lnTo>
                    <a:pt x="1265337" y="1289191"/>
                  </a:lnTo>
                  <a:lnTo>
                    <a:pt x="1279398" y="1309873"/>
                  </a:lnTo>
                  <a:cubicBezTo>
                    <a:pt x="1283761" y="1320016"/>
                    <a:pt x="1286189" y="1331113"/>
                    <a:pt x="1286189" y="1342672"/>
                  </a:cubicBezTo>
                  <a:cubicBezTo>
                    <a:pt x="1286189" y="1365789"/>
                    <a:pt x="1276479" y="1387057"/>
                    <a:pt x="1260990" y="1402546"/>
                  </a:cubicBezTo>
                  <a:lnTo>
                    <a:pt x="1246811" y="1412185"/>
                  </a:lnTo>
                  <a:lnTo>
                    <a:pt x="1534962" y="1913567"/>
                  </a:lnTo>
                  <a:lnTo>
                    <a:pt x="1550655" y="1910442"/>
                  </a:lnTo>
                  <a:cubicBezTo>
                    <a:pt x="1585332" y="1910442"/>
                    <a:pt x="1615847" y="1932288"/>
                    <a:pt x="1628937" y="1962716"/>
                  </a:cubicBezTo>
                  <a:lnTo>
                    <a:pt x="1632998" y="1982328"/>
                  </a:lnTo>
                  <a:lnTo>
                    <a:pt x="2249386" y="1982328"/>
                  </a:lnTo>
                  <a:lnTo>
                    <a:pt x="2250714" y="1975661"/>
                  </a:lnTo>
                  <a:cubicBezTo>
                    <a:pt x="2259152" y="1955375"/>
                    <a:pt x="2275218" y="1938904"/>
                    <a:pt x="2295678" y="1930178"/>
                  </a:cubicBezTo>
                  <a:lnTo>
                    <a:pt x="2310597" y="1927161"/>
                  </a:lnTo>
                  <a:lnTo>
                    <a:pt x="2608346" y="1411702"/>
                  </a:lnTo>
                  <a:lnTo>
                    <a:pt x="2594877" y="1402546"/>
                  </a:lnTo>
                  <a:cubicBezTo>
                    <a:pt x="2579388" y="1387057"/>
                    <a:pt x="2569679" y="1365789"/>
                    <a:pt x="2569679" y="1342672"/>
                  </a:cubicBezTo>
                  <a:cubicBezTo>
                    <a:pt x="2569679" y="1331113"/>
                    <a:pt x="2572106" y="1320016"/>
                    <a:pt x="2576470" y="1309873"/>
                  </a:cubicBezTo>
                  <a:lnTo>
                    <a:pt x="2588764" y="1291789"/>
                  </a:lnTo>
                  <a:lnTo>
                    <a:pt x="2474142" y="1092204"/>
                  </a:lnTo>
                  <a:lnTo>
                    <a:pt x="2313494" y="814175"/>
                  </a:lnTo>
                  <a:lnTo>
                    <a:pt x="2296457" y="810648"/>
                  </a:lnTo>
                  <a:cubicBezTo>
                    <a:pt x="2281243" y="804102"/>
                    <a:pt x="2268174" y="793201"/>
                    <a:pt x="2258909" y="779601"/>
                  </a:cubicBezTo>
                  <a:lnTo>
                    <a:pt x="2250804" y="753603"/>
                  </a:lnTo>
                  <a:close/>
                  <a:moveTo>
                    <a:pt x="2726667" y="127236"/>
                  </a:moveTo>
                  <a:lnTo>
                    <a:pt x="2714627" y="144947"/>
                  </a:lnTo>
                  <a:cubicBezTo>
                    <a:pt x="2706882" y="152691"/>
                    <a:pt x="2697693" y="158991"/>
                    <a:pt x="2687550" y="163354"/>
                  </a:cubicBezTo>
                  <a:lnTo>
                    <a:pt x="2656270" y="169831"/>
                  </a:lnTo>
                  <a:lnTo>
                    <a:pt x="2373638" y="661959"/>
                  </a:lnTo>
                  <a:lnTo>
                    <a:pt x="2389130" y="672491"/>
                  </a:lnTo>
                  <a:cubicBezTo>
                    <a:pt x="2404619" y="687979"/>
                    <a:pt x="2414329" y="709248"/>
                    <a:pt x="2414329" y="732366"/>
                  </a:cubicBezTo>
                  <a:cubicBezTo>
                    <a:pt x="2414329" y="755483"/>
                    <a:pt x="2404619" y="776751"/>
                    <a:pt x="2389130" y="792240"/>
                  </a:cubicBezTo>
                  <a:lnTo>
                    <a:pt x="2365941" y="808005"/>
                  </a:lnTo>
                  <a:lnTo>
                    <a:pt x="2627563" y="1263228"/>
                  </a:lnTo>
                  <a:lnTo>
                    <a:pt x="2654752" y="1257599"/>
                  </a:lnTo>
                  <a:cubicBezTo>
                    <a:pt x="2700988" y="1257599"/>
                    <a:pt x="2739825" y="1296435"/>
                    <a:pt x="2739825" y="1342672"/>
                  </a:cubicBezTo>
                  <a:lnTo>
                    <a:pt x="2737073" y="1355961"/>
                  </a:lnTo>
                  <a:lnTo>
                    <a:pt x="3327534" y="1355961"/>
                  </a:lnTo>
                  <a:lnTo>
                    <a:pt x="3331029" y="1338684"/>
                  </a:lnTo>
                  <a:cubicBezTo>
                    <a:pt x="3344119" y="1307995"/>
                    <a:pt x="3374635" y="1287189"/>
                    <a:pt x="3409311" y="1287189"/>
                  </a:cubicBezTo>
                  <a:lnTo>
                    <a:pt x="3424449" y="1290324"/>
                  </a:lnTo>
                  <a:lnTo>
                    <a:pt x="3713854" y="789310"/>
                  </a:lnTo>
                  <a:lnTo>
                    <a:pt x="3717144" y="783600"/>
                  </a:lnTo>
                  <a:lnTo>
                    <a:pt x="3704610" y="765163"/>
                  </a:lnTo>
                  <a:cubicBezTo>
                    <a:pt x="3700246" y="755021"/>
                    <a:pt x="3697819" y="743924"/>
                    <a:pt x="3697819" y="732366"/>
                  </a:cubicBezTo>
                  <a:cubicBezTo>
                    <a:pt x="3697819" y="720807"/>
                    <a:pt x="3700246" y="709710"/>
                    <a:pt x="3704610" y="699567"/>
                  </a:cubicBezTo>
                  <a:lnTo>
                    <a:pt x="3710880" y="690343"/>
                  </a:lnTo>
                  <a:lnTo>
                    <a:pt x="3422665" y="188490"/>
                  </a:lnTo>
                  <a:lnTo>
                    <a:pt x="3413010" y="190489"/>
                  </a:lnTo>
                  <a:cubicBezTo>
                    <a:pt x="3378334" y="190489"/>
                    <a:pt x="3347818" y="168642"/>
                    <a:pt x="3334728" y="138214"/>
                  </a:cubicBezTo>
                  <a:lnTo>
                    <a:pt x="3332455" y="127236"/>
                  </a:lnTo>
                  <a:close/>
                  <a:moveTo>
                    <a:pt x="2654752" y="0"/>
                  </a:moveTo>
                  <a:cubicBezTo>
                    <a:pt x="2689429" y="0"/>
                    <a:pt x="2719944" y="21845"/>
                    <a:pt x="2733034" y="52274"/>
                  </a:cubicBezTo>
                  <a:lnTo>
                    <a:pt x="2738694" y="79611"/>
                  </a:lnTo>
                  <a:lnTo>
                    <a:pt x="3333155" y="79611"/>
                  </a:lnTo>
                  <a:lnTo>
                    <a:pt x="3334728" y="71838"/>
                  </a:lnTo>
                  <a:cubicBezTo>
                    <a:pt x="3347818" y="41149"/>
                    <a:pt x="3378334" y="20343"/>
                    <a:pt x="3413010" y="20343"/>
                  </a:cubicBezTo>
                  <a:cubicBezTo>
                    <a:pt x="3459246" y="20343"/>
                    <a:pt x="3498083" y="59180"/>
                    <a:pt x="3498083" y="105416"/>
                  </a:cubicBezTo>
                  <a:cubicBezTo>
                    <a:pt x="3498083" y="128533"/>
                    <a:pt x="3488373" y="149801"/>
                    <a:pt x="3472885" y="165290"/>
                  </a:cubicBezTo>
                  <a:lnTo>
                    <a:pt x="3466747" y="169463"/>
                  </a:lnTo>
                  <a:lnTo>
                    <a:pt x="3746622" y="656444"/>
                  </a:lnTo>
                  <a:lnTo>
                    <a:pt x="3750094" y="654083"/>
                  </a:lnTo>
                  <a:cubicBezTo>
                    <a:pt x="3760237" y="649720"/>
                    <a:pt x="3771333" y="647293"/>
                    <a:pt x="3782892" y="647293"/>
                  </a:cubicBezTo>
                  <a:cubicBezTo>
                    <a:pt x="3817569" y="647293"/>
                    <a:pt x="3848084" y="669138"/>
                    <a:pt x="3861174" y="699567"/>
                  </a:cubicBezTo>
                  <a:lnTo>
                    <a:pt x="3862501" y="705978"/>
                  </a:lnTo>
                  <a:lnTo>
                    <a:pt x="4427808" y="705978"/>
                  </a:lnTo>
                  <a:lnTo>
                    <a:pt x="4444287" y="681739"/>
                  </a:lnTo>
                  <a:cubicBezTo>
                    <a:pt x="4459776" y="666250"/>
                    <a:pt x="4481044" y="656541"/>
                    <a:pt x="4504162" y="656541"/>
                  </a:cubicBezTo>
                  <a:cubicBezTo>
                    <a:pt x="4550398" y="656541"/>
                    <a:pt x="4589235" y="695378"/>
                    <a:pt x="4589235" y="741614"/>
                  </a:cubicBezTo>
                  <a:cubicBezTo>
                    <a:pt x="4589235" y="753173"/>
                    <a:pt x="4586807" y="764269"/>
                    <a:pt x="4582444" y="774412"/>
                  </a:cubicBezTo>
                  <a:lnTo>
                    <a:pt x="4571497" y="790515"/>
                  </a:lnTo>
                  <a:lnTo>
                    <a:pt x="4857749" y="1288593"/>
                  </a:lnTo>
                  <a:lnTo>
                    <a:pt x="4864798" y="1287189"/>
                  </a:lnTo>
                  <a:cubicBezTo>
                    <a:pt x="4899475" y="1287189"/>
                    <a:pt x="4929990" y="1309035"/>
                    <a:pt x="4943080" y="1339464"/>
                  </a:cubicBezTo>
                  <a:lnTo>
                    <a:pt x="4944322" y="1345464"/>
                  </a:lnTo>
                  <a:lnTo>
                    <a:pt x="5528171" y="1345464"/>
                  </a:lnTo>
                  <a:lnTo>
                    <a:pt x="5533417" y="1319122"/>
                  </a:lnTo>
                  <a:cubicBezTo>
                    <a:pt x="5546073" y="1288693"/>
                    <a:pt x="5575895" y="1266847"/>
                    <a:pt x="5611959" y="1266847"/>
                  </a:cubicBezTo>
                  <a:cubicBezTo>
                    <a:pt x="5658193" y="1266847"/>
                    <a:pt x="5697032" y="1305684"/>
                    <a:pt x="5697032" y="1351920"/>
                  </a:cubicBezTo>
                  <a:cubicBezTo>
                    <a:pt x="5697032" y="1375037"/>
                    <a:pt x="5687322" y="1396306"/>
                    <a:pt x="5671833" y="1411794"/>
                  </a:cubicBezTo>
                  <a:lnTo>
                    <a:pt x="5663233" y="1417641"/>
                  </a:lnTo>
                  <a:lnTo>
                    <a:pt x="5948348" y="1913741"/>
                  </a:lnTo>
                  <a:lnTo>
                    <a:pt x="5949726" y="1912826"/>
                  </a:lnTo>
                  <a:cubicBezTo>
                    <a:pt x="5959869" y="1908608"/>
                    <a:pt x="5970966" y="1906296"/>
                    <a:pt x="5982524" y="1906296"/>
                  </a:cubicBezTo>
                  <a:cubicBezTo>
                    <a:pt x="6028760" y="1906296"/>
                    <a:pt x="6067597" y="1945133"/>
                    <a:pt x="6067597" y="1991369"/>
                  </a:cubicBezTo>
                  <a:cubicBezTo>
                    <a:pt x="6067597" y="2037602"/>
                    <a:pt x="6028760" y="2076441"/>
                    <a:pt x="5982524" y="2076441"/>
                  </a:cubicBezTo>
                  <a:lnTo>
                    <a:pt x="5965562" y="2072929"/>
                  </a:lnTo>
                  <a:lnTo>
                    <a:pt x="5670999" y="2583996"/>
                  </a:lnTo>
                  <a:lnTo>
                    <a:pt x="5673596" y="2587817"/>
                  </a:lnTo>
                  <a:cubicBezTo>
                    <a:pt x="5677959" y="2597959"/>
                    <a:pt x="5680387" y="2609056"/>
                    <a:pt x="5680387" y="2620615"/>
                  </a:cubicBezTo>
                  <a:cubicBezTo>
                    <a:pt x="5680387" y="2666849"/>
                    <a:pt x="5641550" y="2705688"/>
                    <a:pt x="5595314" y="2705688"/>
                  </a:cubicBezTo>
                  <a:cubicBezTo>
                    <a:pt x="5572197" y="2705688"/>
                    <a:pt x="5550928" y="2695978"/>
                    <a:pt x="5535439" y="2680489"/>
                  </a:cubicBezTo>
                  <a:lnTo>
                    <a:pt x="5527927" y="2669439"/>
                  </a:lnTo>
                  <a:lnTo>
                    <a:pt x="4944357" y="2669439"/>
                  </a:lnTo>
                  <a:lnTo>
                    <a:pt x="4943080" y="2675606"/>
                  </a:lnTo>
                  <a:cubicBezTo>
                    <a:pt x="4929990" y="2706034"/>
                    <a:pt x="4899475" y="2727881"/>
                    <a:pt x="4864798" y="2727881"/>
                  </a:cubicBezTo>
                  <a:lnTo>
                    <a:pt x="4861531" y="2727204"/>
                  </a:lnTo>
                  <a:lnTo>
                    <a:pt x="4522913" y="3314707"/>
                  </a:lnTo>
                  <a:lnTo>
                    <a:pt x="3823916" y="3314707"/>
                  </a:lnTo>
                  <a:lnTo>
                    <a:pt x="3815027" y="3327783"/>
                  </a:lnTo>
                  <a:cubicBezTo>
                    <a:pt x="3799538" y="3343272"/>
                    <a:pt x="3778270" y="3352982"/>
                    <a:pt x="3755152" y="3352982"/>
                  </a:cubicBezTo>
                  <a:lnTo>
                    <a:pt x="3745625" y="3351009"/>
                  </a:lnTo>
                  <a:lnTo>
                    <a:pt x="3467168" y="3834133"/>
                  </a:lnTo>
                  <a:lnTo>
                    <a:pt x="3471699" y="3835071"/>
                  </a:lnTo>
                  <a:cubicBezTo>
                    <a:pt x="3502128" y="3848161"/>
                    <a:pt x="3523975" y="3878676"/>
                    <a:pt x="3523975" y="3913353"/>
                  </a:cubicBezTo>
                  <a:cubicBezTo>
                    <a:pt x="3523975" y="3959587"/>
                    <a:pt x="3485136" y="3998426"/>
                    <a:pt x="3438902" y="3998426"/>
                  </a:cubicBezTo>
                  <a:cubicBezTo>
                    <a:pt x="3404224" y="3998426"/>
                    <a:pt x="3373710" y="3976579"/>
                    <a:pt x="3360619" y="3946151"/>
                  </a:cubicBezTo>
                  <a:lnTo>
                    <a:pt x="3356127" y="3924455"/>
                  </a:lnTo>
                  <a:lnTo>
                    <a:pt x="2756020" y="3924455"/>
                  </a:lnTo>
                  <a:lnTo>
                    <a:pt x="2751528" y="3946151"/>
                  </a:lnTo>
                  <a:cubicBezTo>
                    <a:pt x="2738438" y="3976579"/>
                    <a:pt x="2707923" y="3998426"/>
                    <a:pt x="2673246" y="3998426"/>
                  </a:cubicBezTo>
                  <a:cubicBezTo>
                    <a:pt x="2627011" y="3998426"/>
                    <a:pt x="2588173" y="3959587"/>
                    <a:pt x="2588173" y="3913353"/>
                  </a:cubicBezTo>
                  <a:cubicBezTo>
                    <a:pt x="2588173" y="3901794"/>
                    <a:pt x="2590600" y="3890697"/>
                    <a:pt x="2594964" y="3880555"/>
                  </a:cubicBezTo>
                  <a:lnTo>
                    <a:pt x="2613198" y="3853733"/>
                  </a:lnTo>
                  <a:lnTo>
                    <a:pt x="2321471" y="3348850"/>
                  </a:lnTo>
                  <a:lnTo>
                    <a:pt x="2301516" y="3352982"/>
                  </a:lnTo>
                  <a:cubicBezTo>
                    <a:pt x="2278398" y="3352982"/>
                    <a:pt x="2257129" y="3343272"/>
                    <a:pt x="2241641" y="3327783"/>
                  </a:cubicBezTo>
                  <a:lnTo>
                    <a:pt x="2232751" y="3314707"/>
                  </a:lnTo>
                  <a:lnTo>
                    <a:pt x="1657144" y="3314707"/>
                  </a:lnTo>
                  <a:lnTo>
                    <a:pt x="1641969" y="3337029"/>
                  </a:lnTo>
                  <a:cubicBezTo>
                    <a:pt x="1626481" y="3352518"/>
                    <a:pt x="1605212" y="3362228"/>
                    <a:pt x="1582094" y="3362228"/>
                  </a:cubicBezTo>
                  <a:cubicBezTo>
                    <a:pt x="1535860" y="3362228"/>
                    <a:pt x="1497021" y="3323389"/>
                    <a:pt x="1497021" y="3277155"/>
                  </a:cubicBezTo>
                  <a:cubicBezTo>
                    <a:pt x="1497021" y="3265134"/>
                    <a:pt x="1499448" y="3253806"/>
                    <a:pt x="1503812" y="3243577"/>
                  </a:cubicBezTo>
                  <a:lnTo>
                    <a:pt x="1504541" y="3242508"/>
                  </a:lnTo>
                  <a:lnTo>
                    <a:pt x="1205513" y="2724990"/>
                  </a:lnTo>
                  <a:lnTo>
                    <a:pt x="1187193" y="2722142"/>
                  </a:lnTo>
                  <a:cubicBezTo>
                    <a:pt x="1163368" y="2714571"/>
                    <a:pt x="1143748" y="2696577"/>
                    <a:pt x="1133930" y="2673756"/>
                  </a:cubicBezTo>
                  <a:lnTo>
                    <a:pt x="1133036" y="2669439"/>
                  </a:lnTo>
                  <a:lnTo>
                    <a:pt x="546121" y="2669439"/>
                  </a:lnTo>
                  <a:lnTo>
                    <a:pt x="532323" y="2689735"/>
                  </a:lnTo>
                  <a:cubicBezTo>
                    <a:pt x="516834" y="2705224"/>
                    <a:pt x="495567" y="2714934"/>
                    <a:pt x="472448" y="2714934"/>
                  </a:cubicBezTo>
                  <a:cubicBezTo>
                    <a:pt x="426214" y="2714934"/>
                    <a:pt x="387375" y="2676095"/>
                    <a:pt x="387375" y="2629861"/>
                  </a:cubicBezTo>
                  <a:cubicBezTo>
                    <a:pt x="387375" y="2617840"/>
                    <a:pt x="389803" y="2606512"/>
                    <a:pt x="394166" y="2596283"/>
                  </a:cubicBezTo>
                  <a:lnTo>
                    <a:pt x="400111" y="2587565"/>
                  </a:lnTo>
                  <a:lnTo>
                    <a:pt x="119272" y="2101524"/>
                  </a:lnTo>
                  <a:lnTo>
                    <a:pt x="117871" y="2102476"/>
                  </a:lnTo>
                  <a:cubicBezTo>
                    <a:pt x="107729" y="2106839"/>
                    <a:pt x="96632" y="2109267"/>
                    <a:pt x="85073" y="2109267"/>
                  </a:cubicBezTo>
                  <a:cubicBezTo>
                    <a:pt x="38839" y="2109267"/>
                    <a:pt x="0" y="2070428"/>
                    <a:pt x="0" y="2024194"/>
                  </a:cubicBezTo>
                  <a:cubicBezTo>
                    <a:pt x="0" y="1976109"/>
                    <a:pt x="38839" y="1939121"/>
                    <a:pt x="85073" y="1939121"/>
                  </a:cubicBezTo>
                  <a:lnTo>
                    <a:pt x="103219" y="1942878"/>
                  </a:lnTo>
                  <a:lnTo>
                    <a:pt x="404405" y="1420121"/>
                  </a:lnTo>
                  <a:lnTo>
                    <a:pt x="394166" y="1405060"/>
                  </a:lnTo>
                  <a:cubicBezTo>
                    <a:pt x="389803" y="1394917"/>
                    <a:pt x="387375" y="1383821"/>
                    <a:pt x="387375" y="1372262"/>
                  </a:cubicBezTo>
                  <a:cubicBezTo>
                    <a:pt x="387375" y="1324178"/>
                    <a:pt x="426214" y="1287189"/>
                    <a:pt x="472448" y="1287189"/>
                  </a:cubicBezTo>
                  <a:cubicBezTo>
                    <a:pt x="507125" y="1287189"/>
                    <a:pt x="537640" y="1309035"/>
                    <a:pt x="550730" y="1339464"/>
                  </a:cubicBezTo>
                  <a:lnTo>
                    <a:pt x="551972" y="1345464"/>
                  </a:lnTo>
                  <a:lnTo>
                    <a:pt x="1116914" y="1345464"/>
                  </a:lnTo>
                  <a:lnTo>
                    <a:pt x="1116043" y="1342672"/>
                  </a:lnTo>
                  <a:cubicBezTo>
                    <a:pt x="1116043" y="1296435"/>
                    <a:pt x="1153031" y="1257599"/>
                    <a:pt x="1201116" y="1257599"/>
                  </a:cubicBezTo>
                  <a:lnTo>
                    <a:pt x="1225529" y="1262653"/>
                  </a:lnTo>
                  <a:lnTo>
                    <a:pt x="1509279" y="770162"/>
                  </a:lnTo>
                  <a:lnTo>
                    <a:pt x="1494566" y="748520"/>
                  </a:lnTo>
                  <a:cubicBezTo>
                    <a:pt x="1490202" y="738377"/>
                    <a:pt x="1487775" y="727281"/>
                    <a:pt x="1487775" y="715722"/>
                  </a:cubicBezTo>
                  <a:cubicBezTo>
                    <a:pt x="1487775" y="667637"/>
                    <a:pt x="1526614" y="630649"/>
                    <a:pt x="1572848" y="630649"/>
                  </a:cubicBezTo>
                  <a:cubicBezTo>
                    <a:pt x="1607525" y="630649"/>
                    <a:pt x="1638040" y="652495"/>
                    <a:pt x="1651130" y="682924"/>
                  </a:cubicBezTo>
                  <a:lnTo>
                    <a:pt x="1655904" y="705978"/>
                  </a:lnTo>
                  <a:lnTo>
                    <a:pt x="2252137" y="705978"/>
                  </a:lnTo>
                  <a:lnTo>
                    <a:pt x="2258422" y="685130"/>
                  </a:lnTo>
                  <a:cubicBezTo>
                    <a:pt x="2267460" y="671530"/>
                    <a:pt x="2280333" y="660629"/>
                    <a:pt x="2295678" y="654084"/>
                  </a:cubicBezTo>
                  <a:lnTo>
                    <a:pt x="2326693" y="647811"/>
                  </a:lnTo>
                  <a:lnTo>
                    <a:pt x="2610356" y="155470"/>
                  </a:lnTo>
                  <a:lnTo>
                    <a:pt x="2594877" y="144947"/>
                  </a:lnTo>
                  <a:cubicBezTo>
                    <a:pt x="2579388" y="129458"/>
                    <a:pt x="2569679" y="108190"/>
                    <a:pt x="2569679" y="85072"/>
                  </a:cubicBezTo>
                  <a:cubicBezTo>
                    <a:pt x="2569679" y="38836"/>
                    <a:pt x="2608517" y="0"/>
                    <a:pt x="2654752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xmlns="" id="{73926F20-DE46-48FA-9510-FF7D1ABD2A85}"/>
              </a:ext>
            </a:extLst>
          </p:cNvPr>
          <p:cNvSpPr txBox="1"/>
          <p:nvPr/>
        </p:nvSpPr>
        <p:spPr>
          <a:xfrm>
            <a:off x="1442435" y="84639"/>
            <a:ext cx="8435662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altLang="ko-KR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IN" altLang="ko-KR" sz="2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BANNARI AMMAN INSTITUTE OF TECHNOLOGY</a:t>
            </a:r>
          </a:p>
        </p:txBody>
      </p:sp>
      <p:sp>
        <p:nvSpPr>
          <p:cNvPr id="4" name="Rectangle 3"/>
          <p:cNvSpPr/>
          <p:nvPr/>
        </p:nvSpPr>
        <p:spPr>
          <a:xfrm>
            <a:off x="3012542" y="3642009"/>
            <a:ext cx="5500393" cy="258532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248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1" y="4727500"/>
            <a:ext cx="3491700" cy="20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 l="3666" t="25101" r="1582" b="25270"/>
          <a:stretch/>
        </p:blipFill>
        <p:spPr>
          <a:xfrm rot="5400000">
            <a:off x="3513568" y="3102718"/>
            <a:ext cx="4834633" cy="2622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 descr="PeopleHR Time &amp; Attendance Fingerprint Recognition and RFID System"/>
          <p:cNvPicPr preferRelativeResize="0"/>
          <p:nvPr/>
        </p:nvPicPr>
        <p:blipFill rotWithShape="1">
          <a:blip r:embed="rId5">
            <a:alphaModFix/>
          </a:blip>
          <a:srcRect l="25551" t="4720" r="29855" b="-4720"/>
          <a:stretch/>
        </p:blipFill>
        <p:spPr>
          <a:xfrm>
            <a:off x="130584" y="1873750"/>
            <a:ext cx="2936032" cy="188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2000" y="2814001"/>
            <a:ext cx="4704867" cy="3936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 descr="Best wifi files transfer Android to PC software"/>
          <p:cNvPicPr preferRelativeResize="0"/>
          <p:nvPr/>
        </p:nvPicPr>
        <p:blipFill rotWithShape="1">
          <a:blip r:embed="rId7">
            <a:alphaModFix/>
          </a:blip>
          <a:srcRect l="16421" t="35242" r="45881" b="51113"/>
          <a:stretch/>
        </p:blipFill>
        <p:spPr>
          <a:xfrm>
            <a:off x="3509600" y="5247533"/>
            <a:ext cx="1110168" cy="389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 descr="Best wifi files transfer Android to PC software"/>
          <p:cNvPicPr preferRelativeResize="0"/>
          <p:nvPr/>
        </p:nvPicPr>
        <p:blipFill rotWithShape="1">
          <a:blip r:embed="rId8">
            <a:alphaModFix/>
          </a:blip>
          <a:srcRect l="16421" t="35242" r="45881" b="51113"/>
          <a:stretch/>
        </p:blipFill>
        <p:spPr>
          <a:xfrm>
            <a:off x="7242001" y="2983233"/>
            <a:ext cx="1710367" cy="389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 rotWithShape="1">
          <a:blip r:embed="rId9">
            <a:alphaModFix/>
          </a:blip>
          <a:srcRect l="61948" t="13795" b="13788"/>
          <a:stretch/>
        </p:blipFill>
        <p:spPr>
          <a:xfrm>
            <a:off x="6761408" y="399245"/>
            <a:ext cx="2010661" cy="1082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 rotWithShape="1">
          <a:blip r:embed="rId10">
            <a:alphaModFix/>
          </a:blip>
          <a:srcRect l="15788" t="10823" r="55840" b="11088"/>
          <a:stretch/>
        </p:blipFill>
        <p:spPr>
          <a:xfrm>
            <a:off x="4619767" y="399245"/>
            <a:ext cx="2141641" cy="1082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 descr="Best wifi files transfer Android to PC software"/>
          <p:cNvPicPr preferRelativeResize="0"/>
          <p:nvPr/>
        </p:nvPicPr>
        <p:blipFill rotWithShape="1">
          <a:blip r:embed="rId11">
            <a:alphaModFix/>
          </a:blip>
          <a:srcRect l="16421" t="35242" r="45881" b="51113"/>
          <a:stretch/>
        </p:blipFill>
        <p:spPr>
          <a:xfrm rot="5400000">
            <a:off x="5671818" y="1542517"/>
            <a:ext cx="518167" cy="389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 descr="Best wifi files transfer Android to PC software"/>
          <p:cNvPicPr preferRelativeResize="0"/>
          <p:nvPr/>
        </p:nvPicPr>
        <p:blipFill rotWithShape="1">
          <a:blip r:embed="rId11">
            <a:alphaModFix/>
          </a:blip>
          <a:srcRect l="16421" t="35242" r="45881" b="51113"/>
          <a:stretch/>
        </p:blipFill>
        <p:spPr>
          <a:xfrm rot="5399986">
            <a:off x="6933534" y="1542501"/>
            <a:ext cx="489700" cy="38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 descr="Best wifi files transfer Android to PC software"/>
          <p:cNvPicPr preferRelativeResize="0"/>
          <p:nvPr/>
        </p:nvPicPr>
        <p:blipFill rotWithShape="1">
          <a:blip r:embed="rId7">
            <a:alphaModFix/>
          </a:blip>
          <a:srcRect l="16421" t="35242" r="45881" b="51113"/>
          <a:stretch/>
        </p:blipFill>
        <p:spPr>
          <a:xfrm rot="5400000">
            <a:off x="1087835" y="4034033"/>
            <a:ext cx="949432" cy="38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696F30BD-4E36-41BE-B367-FA041B032EEC}"/>
              </a:ext>
            </a:extLst>
          </p:cNvPr>
          <p:cNvSpPr/>
          <p:nvPr/>
        </p:nvSpPr>
        <p:spPr>
          <a:xfrm rot="5400000" flipH="1">
            <a:off x="1545465" y="-1539031"/>
            <a:ext cx="708341" cy="37992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13"/>
          <p:cNvSpPr txBox="1">
            <a:spLocks/>
          </p:cNvSpPr>
          <p:nvPr/>
        </p:nvSpPr>
        <p:spPr>
          <a:xfrm>
            <a:off x="206060" y="76255"/>
            <a:ext cx="3490177" cy="541931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0000"/>
              </a:lnSpc>
              <a:buNone/>
            </a:pPr>
            <a:r>
              <a:rPr lang="en-US" altLang="ko-KR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Results</a:t>
            </a:r>
            <a:endParaRPr lang="en-US" altLang="ko-KR" sz="3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02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28" y="2056377"/>
            <a:ext cx="5290940" cy="2136453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3798887" cy="706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2395470" cy="657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Results</a:t>
            </a:r>
            <a:endParaRPr lang="en-US" altLang="ko-KR" sz="3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5465" y="1390918"/>
            <a:ext cx="2794715" cy="369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       Threshold values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07617" y="862885"/>
            <a:ext cx="49583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 smtClean="0">
                <a:latin typeface="Times New Roman" pitchFamily="18" charset="0"/>
                <a:cs typeface="Times New Roman" pitchFamily="18" charset="0"/>
              </a:rPr>
              <a:t>Implementation and result of the model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75042" y="1575540"/>
            <a:ext cx="479094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Once the fingerprint is verified, health parameter monitoring takes place.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Data verification in cloud occurs.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If data mismatches, alert message is sent to guardian and doctor.</a:t>
            </a:r>
          </a:p>
          <a:p>
            <a:pPr algn="just"/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Wingdings" pitchFamily="2" charset="2"/>
              <a:buChar char="§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Normality status indication be like:</a:t>
            </a:r>
          </a:p>
          <a:p>
            <a:pPr marL="800100" lvl="1" indent="-342900" algn="just">
              <a:buFont typeface="Wingdings" pitchFamily="2" charset="2"/>
              <a:buChar char="§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All values are normal</a:t>
            </a:r>
          </a:p>
          <a:p>
            <a:pPr marL="800100" lvl="1" indent="-342900" algn="just">
              <a:buFont typeface="Wingdings" pitchFamily="2" charset="2"/>
              <a:buChar char="§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Temperature is abnormal</a:t>
            </a:r>
          </a:p>
          <a:p>
            <a:pPr marL="800100" lvl="1" indent="-342900" algn="just">
              <a:buFont typeface="Wingdings" pitchFamily="2" charset="2"/>
              <a:buChar char="§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Blood oxygen level is abnormal</a:t>
            </a:r>
          </a:p>
          <a:p>
            <a:pPr marL="800100" lvl="1" indent="-342900" algn="just">
              <a:buFont typeface="Wingdings" pitchFamily="2" charset="2"/>
              <a:buChar char="§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Pulse rate is abnormal</a:t>
            </a:r>
          </a:p>
          <a:p>
            <a:pPr algn="just"/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Arial" pitchFamily="34" charset="0"/>
              <a:buChar char="•"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12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96F30BD-4E36-41BE-B367-FA041B032EEC}"/>
              </a:ext>
            </a:extLst>
          </p:cNvPr>
          <p:cNvSpPr/>
          <p:nvPr/>
        </p:nvSpPr>
        <p:spPr>
          <a:xfrm rot="5400000" flipH="1">
            <a:off x="1545465" y="-1539031"/>
            <a:ext cx="708341" cy="37992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240" y="1873321"/>
            <a:ext cx="8480737" cy="45562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0304" y="38638"/>
            <a:ext cx="2975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Results</a:t>
            </a:r>
            <a:endParaRPr lang="en-IN" sz="3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61385" y="1171977"/>
            <a:ext cx="5267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	</a:t>
            </a:r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Test samples and Normality status</a:t>
            </a:r>
            <a:endParaRPr lang="en-IN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14423" y="1171977"/>
            <a:ext cx="3889419" cy="502277"/>
          </a:xfrm>
          <a:prstGeom prst="rect">
            <a:avLst/>
          </a:prstGeom>
          <a:noFill/>
          <a:ln cmpd="dbl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45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099" y="1761401"/>
            <a:ext cx="5771011" cy="4217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798887" cy="706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8942" y="1"/>
            <a:ext cx="2756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RESULTS</a:t>
            </a:r>
            <a:endParaRPr lang="en-IN" sz="3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00766" y="1068946"/>
            <a:ext cx="2073499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  Test sample plot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72022" y="1068946"/>
            <a:ext cx="179016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       Output 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02566" y="1712890"/>
            <a:ext cx="5700544" cy="4314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232099" y="1712890"/>
            <a:ext cx="5771011" cy="4314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0" y="1761401"/>
            <a:ext cx="5866998" cy="421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1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03070387-F1D3-4DB6-854D-2725859D69AB}"/>
              </a:ext>
            </a:extLst>
          </p:cNvPr>
          <p:cNvGrpSpPr/>
          <p:nvPr/>
        </p:nvGrpSpPr>
        <p:grpSpPr>
          <a:xfrm rot="5400000">
            <a:off x="9643645" y="-1040560"/>
            <a:ext cx="1565235" cy="3646355"/>
            <a:chOff x="0" y="2486173"/>
            <a:chExt cx="1738265" cy="3429529"/>
          </a:xfrm>
        </p:grpSpPr>
        <p:sp>
          <p:nvSpPr>
            <p:cNvPr id="3" name="Arrow: Pentagon 2">
              <a:extLst>
                <a:ext uri="{FF2B5EF4-FFF2-40B4-BE49-F238E27FC236}">
                  <a16:creationId xmlns:a16="http://schemas.microsoft.com/office/drawing/2014/main" xmlns="" id="{98EE9BC8-58F3-41AA-93A4-D4FD260BF0BF}"/>
                </a:ext>
              </a:extLst>
            </p:cNvPr>
            <p:cNvSpPr/>
            <p:nvPr/>
          </p:nvSpPr>
          <p:spPr>
            <a:xfrm>
              <a:off x="0" y="2486173"/>
              <a:ext cx="1738265" cy="1030107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Arrow: Pentagon 3">
              <a:extLst>
                <a:ext uri="{FF2B5EF4-FFF2-40B4-BE49-F238E27FC236}">
                  <a16:creationId xmlns:a16="http://schemas.microsoft.com/office/drawing/2014/main" xmlns="" id="{4CD081D1-24CF-4F2A-A508-88003CACB4E8}"/>
                </a:ext>
              </a:extLst>
            </p:cNvPr>
            <p:cNvSpPr/>
            <p:nvPr/>
          </p:nvSpPr>
          <p:spPr>
            <a:xfrm>
              <a:off x="0" y="3685884"/>
              <a:ext cx="1738265" cy="1030107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Arrow: Pentagon 4">
              <a:extLst>
                <a:ext uri="{FF2B5EF4-FFF2-40B4-BE49-F238E27FC236}">
                  <a16:creationId xmlns:a16="http://schemas.microsoft.com/office/drawing/2014/main" xmlns="" id="{6E51F087-801D-4853-A985-AF462A24666C}"/>
                </a:ext>
              </a:extLst>
            </p:cNvPr>
            <p:cNvSpPr/>
            <p:nvPr/>
          </p:nvSpPr>
          <p:spPr>
            <a:xfrm>
              <a:off x="0" y="4885595"/>
              <a:ext cx="1738265" cy="1030107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aphic 179">
            <a:extLst>
              <a:ext uri="{FF2B5EF4-FFF2-40B4-BE49-F238E27FC236}">
                <a16:creationId xmlns:a16="http://schemas.microsoft.com/office/drawing/2014/main" xmlns="" id="{D221911A-CF6B-45E9-841C-76893C2F8266}"/>
              </a:ext>
            </a:extLst>
          </p:cNvPr>
          <p:cNvGrpSpPr/>
          <p:nvPr/>
        </p:nvGrpSpPr>
        <p:grpSpPr>
          <a:xfrm>
            <a:off x="103031" y="2054443"/>
            <a:ext cx="3760331" cy="3506091"/>
            <a:chOff x="0" y="155371"/>
            <a:chExt cx="12718102" cy="6664529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DA7D805C-9121-4FDE-9BAC-1E4425BC84C8}"/>
                </a:ext>
              </a:extLst>
            </p:cNvPr>
            <p:cNvSpPr/>
            <p:nvPr/>
          </p:nvSpPr>
          <p:spPr>
            <a:xfrm>
              <a:off x="0" y="5143500"/>
              <a:ext cx="12192000" cy="1676400"/>
            </a:xfrm>
            <a:custGeom>
              <a:avLst/>
              <a:gdLst>
                <a:gd name="connsiteX0" fmla="*/ 11907202 w 12192000"/>
                <a:gd name="connsiteY0" fmla="*/ 1677352 h 1676400"/>
                <a:gd name="connsiteX1" fmla="*/ 400050 w 12192000"/>
                <a:gd name="connsiteY1" fmla="*/ 1677352 h 1676400"/>
                <a:gd name="connsiteX2" fmla="*/ 0 w 12192000"/>
                <a:gd name="connsiteY2" fmla="*/ 0 h 1676400"/>
                <a:gd name="connsiteX3" fmla="*/ 12192952 w 12192000"/>
                <a:gd name="connsiteY3" fmla="*/ 0 h 167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1676400">
                  <a:moveTo>
                    <a:pt x="11907202" y="1677352"/>
                  </a:moveTo>
                  <a:lnTo>
                    <a:pt x="400050" y="1677352"/>
                  </a:lnTo>
                  <a:lnTo>
                    <a:pt x="0" y="0"/>
                  </a:lnTo>
                  <a:lnTo>
                    <a:pt x="121929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5BAEA4DB-EC9E-4AD0-9CBC-21BC39B64BB5}"/>
                </a:ext>
              </a:extLst>
            </p:cNvPr>
            <p:cNvSpPr/>
            <p:nvPr/>
          </p:nvSpPr>
          <p:spPr>
            <a:xfrm>
              <a:off x="2326328" y="155371"/>
              <a:ext cx="10391774" cy="6419851"/>
            </a:xfrm>
            <a:custGeom>
              <a:avLst/>
              <a:gdLst>
                <a:gd name="connsiteX0" fmla="*/ 10401086 w 10391775"/>
                <a:gd name="connsiteY0" fmla="*/ 5277803 h 6419850"/>
                <a:gd name="connsiteX1" fmla="*/ 10346794 w 10391775"/>
                <a:gd name="connsiteY1" fmla="*/ 5213985 h 6419850"/>
                <a:gd name="connsiteX2" fmla="*/ 10257258 w 10391775"/>
                <a:gd name="connsiteY2" fmla="*/ 5204460 h 6419850"/>
                <a:gd name="connsiteX3" fmla="*/ 10055329 w 10391775"/>
                <a:gd name="connsiteY3" fmla="*/ 5180648 h 6419850"/>
                <a:gd name="connsiteX4" fmla="*/ 9990558 w 10391775"/>
                <a:gd name="connsiteY4" fmla="*/ 5137785 h 6419850"/>
                <a:gd name="connsiteX5" fmla="*/ 9946744 w 10391775"/>
                <a:gd name="connsiteY5" fmla="*/ 5097780 h 6419850"/>
                <a:gd name="connsiteX6" fmla="*/ 8430363 w 10391775"/>
                <a:gd name="connsiteY6" fmla="*/ 3751898 h 6419850"/>
                <a:gd name="connsiteX7" fmla="*/ 8434173 w 10391775"/>
                <a:gd name="connsiteY7" fmla="*/ 3711893 h 6419850"/>
                <a:gd name="connsiteX8" fmla="*/ 8403694 w 10391775"/>
                <a:gd name="connsiteY8" fmla="*/ 3470910 h 6419850"/>
                <a:gd name="connsiteX9" fmla="*/ 8289394 w 10391775"/>
                <a:gd name="connsiteY9" fmla="*/ 3220403 h 6419850"/>
                <a:gd name="connsiteX10" fmla="*/ 8270344 w 10391775"/>
                <a:gd name="connsiteY10" fmla="*/ 3156585 h 6419850"/>
                <a:gd name="connsiteX11" fmla="*/ 8249389 w 10391775"/>
                <a:gd name="connsiteY11" fmla="*/ 2998470 h 6419850"/>
                <a:gd name="connsiteX12" fmla="*/ 8235101 w 10391775"/>
                <a:gd name="connsiteY12" fmla="*/ 2959418 h 6419850"/>
                <a:gd name="connsiteX13" fmla="*/ 8251294 w 10391775"/>
                <a:gd name="connsiteY13" fmla="*/ 2849880 h 6419850"/>
                <a:gd name="connsiteX14" fmla="*/ 8243673 w 10391775"/>
                <a:gd name="connsiteY14" fmla="*/ 2742248 h 6419850"/>
                <a:gd name="connsiteX15" fmla="*/ 8164616 w 10391775"/>
                <a:gd name="connsiteY15" fmla="*/ 2652713 h 6419850"/>
                <a:gd name="connsiteX16" fmla="*/ 7905536 w 10391775"/>
                <a:gd name="connsiteY16" fmla="*/ 2518410 h 6419850"/>
                <a:gd name="connsiteX17" fmla="*/ 7904584 w 10391775"/>
                <a:gd name="connsiteY17" fmla="*/ 2516505 h 6419850"/>
                <a:gd name="connsiteX18" fmla="*/ 7896964 w 10391775"/>
                <a:gd name="connsiteY18" fmla="*/ 2493645 h 6419850"/>
                <a:gd name="connsiteX19" fmla="*/ 7984594 w 10391775"/>
                <a:gd name="connsiteY19" fmla="*/ 2342198 h 6419850"/>
                <a:gd name="connsiteX20" fmla="*/ 7993166 w 10391775"/>
                <a:gd name="connsiteY20" fmla="*/ 2317433 h 6419850"/>
                <a:gd name="connsiteX21" fmla="*/ 8005548 w 10391775"/>
                <a:gd name="connsiteY21" fmla="*/ 2270760 h 6419850"/>
                <a:gd name="connsiteX22" fmla="*/ 7965544 w 10391775"/>
                <a:gd name="connsiteY22" fmla="*/ 2142173 h 6419850"/>
                <a:gd name="connsiteX23" fmla="*/ 7956971 w 10391775"/>
                <a:gd name="connsiteY23" fmla="*/ 2039303 h 6419850"/>
                <a:gd name="connsiteX24" fmla="*/ 7962686 w 10391775"/>
                <a:gd name="connsiteY24" fmla="*/ 2036445 h 6419850"/>
                <a:gd name="connsiteX25" fmla="*/ 7979831 w 10391775"/>
                <a:gd name="connsiteY25" fmla="*/ 1876425 h 6419850"/>
                <a:gd name="connsiteX26" fmla="*/ 7975069 w 10391775"/>
                <a:gd name="connsiteY26" fmla="*/ 1875473 h 6419850"/>
                <a:gd name="connsiteX27" fmla="*/ 7950303 w 10391775"/>
                <a:gd name="connsiteY27" fmla="*/ 1832610 h 6419850"/>
                <a:gd name="connsiteX28" fmla="*/ 7813144 w 10391775"/>
                <a:gd name="connsiteY28" fmla="*/ 1753553 h 6419850"/>
                <a:gd name="connsiteX29" fmla="*/ 7776948 w 10391775"/>
                <a:gd name="connsiteY29" fmla="*/ 1728788 h 6419850"/>
                <a:gd name="connsiteX30" fmla="*/ 7735039 w 10391775"/>
                <a:gd name="connsiteY30" fmla="*/ 1305878 h 6419850"/>
                <a:gd name="connsiteX31" fmla="*/ 7711226 w 10391775"/>
                <a:gd name="connsiteY31" fmla="*/ 1237298 h 6419850"/>
                <a:gd name="connsiteX32" fmla="*/ 7568351 w 10391775"/>
                <a:gd name="connsiteY32" fmla="*/ 1065848 h 6419850"/>
                <a:gd name="connsiteX33" fmla="*/ 7569303 w 10391775"/>
                <a:gd name="connsiteY33" fmla="*/ 963930 h 6419850"/>
                <a:gd name="connsiteX34" fmla="*/ 7568351 w 10391775"/>
                <a:gd name="connsiteY34" fmla="*/ 962025 h 6419850"/>
                <a:gd name="connsiteX35" fmla="*/ 7596926 w 10391775"/>
                <a:gd name="connsiteY35" fmla="*/ 897255 h 6419850"/>
                <a:gd name="connsiteX36" fmla="*/ 7595021 w 10391775"/>
                <a:gd name="connsiteY36" fmla="*/ 866775 h 6419850"/>
                <a:gd name="connsiteX37" fmla="*/ 7602641 w 10391775"/>
                <a:gd name="connsiteY37" fmla="*/ 864870 h 6419850"/>
                <a:gd name="connsiteX38" fmla="*/ 7610261 w 10391775"/>
                <a:gd name="connsiteY38" fmla="*/ 785813 h 6419850"/>
                <a:gd name="connsiteX39" fmla="*/ 7603594 w 10391775"/>
                <a:gd name="connsiteY39" fmla="*/ 657225 h 6419850"/>
                <a:gd name="connsiteX40" fmla="*/ 7553111 w 10391775"/>
                <a:gd name="connsiteY40" fmla="*/ 541020 h 6419850"/>
                <a:gd name="connsiteX41" fmla="*/ 7226403 w 10391775"/>
                <a:gd name="connsiteY41" fmla="*/ 168593 h 6419850"/>
                <a:gd name="connsiteX42" fmla="*/ 7071146 w 10391775"/>
                <a:gd name="connsiteY42" fmla="*/ 69533 h 6419850"/>
                <a:gd name="connsiteX43" fmla="*/ 6949226 w 10391775"/>
                <a:gd name="connsiteY43" fmla="*/ 19050 h 6419850"/>
                <a:gd name="connsiteX44" fmla="*/ 6880646 w 10391775"/>
                <a:gd name="connsiteY44" fmla="*/ 0 h 6419850"/>
                <a:gd name="connsiteX45" fmla="*/ 6833021 w 10391775"/>
                <a:gd name="connsiteY45" fmla="*/ 0 h 6419850"/>
                <a:gd name="connsiteX46" fmla="*/ 6680621 w 10391775"/>
                <a:gd name="connsiteY46" fmla="*/ 0 h 6419850"/>
                <a:gd name="connsiteX47" fmla="*/ 6671096 w 10391775"/>
                <a:gd name="connsiteY47" fmla="*/ 0 h 6419850"/>
                <a:gd name="connsiteX48" fmla="*/ 6641569 w 10391775"/>
                <a:gd name="connsiteY48" fmla="*/ 18098 h 6419850"/>
                <a:gd name="connsiteX49" fmla="*/ 6529173 w 10391775"/>
                <a:gd name="connsiteY49" fmla="*/ 48578 h 6419850"/>
                <a:gd name="connsiteX50" fmla="*/ 6318671 w 10391775"/>
                <a:gd name="connsiteY50" fmla="*/ 153353 h 6419850"/>
                <a:gd name="connsiteX51" fmla="*/ 6091976 w 10391775"/>
                <a:gd name="connsiteY51" fmla="*/ 457200 h 6419850"/>
                <a:gd name="connsiteX52" fmla="*/ 6071973 w 10391775"/>
                <a:gd name="connsiteY52" fmla="*/ 533400 h 6419850"/>
                <a:gd name="connsiteX53" fmla="*/ 6060544 w 10391775"/>
                <a:gd name="connsiteY53" fmla="*/ 606743 h 6419850"/>
                <a:gd name="connsiteX54" fmla="*/ 6052923 w 10391775"/>
                <a:gd name="connsiteY54" fmla="*/ 676275 h 6419850"/>
                <a:gd name="connsiteX55" fmla="*/ 6044351 w 10391775"/>
                <a:gd name="connsiteY55" fmla="*/ 802958 h 6419850"/>
                <a:gd name="connsiteX56" fmla="*/ 6013871 w 10391775"/>
                <a:gd name="connsiteY56" fmla="*/ 847725 h 6419850"/>
                <a:gd name="connsiteX57" fmla="*/ 5919573 w 10391775"/>
                <a:gd name="connsiteY57" fmla="*/ 1057275 h 6419850"/>
                <a:gd name="connsiteX58" fmla="*/ 6011014 w 10391775"/>
                <a:gd name="connsiteY58" fmla="*/ 1267778 h 6419850"/>
                <a:gd name="connsiteX59" fmla="*/ 6011966 w 10391775"/>
                <a:gd name="connsiteY59" fmla="*/ 1276350 h 6419850"/>
                <a:gd name="connsiteX60" fmla="*/ 5880521 w 10391775"/>
                <a:gd name="connsiteY60" fmla="*/ 1524953 h 6419850"/>
                <a:gd name="connsiteX61" fmla="*/ 5801464 w 10391775"/>
                <a:gd name="connsiteY61" fmla="*/ 1797368 h 6419850"/>
                <a:gd name="connsiteX62" fmla="*/ 5794796 w 10391775"/>
                <a:gd name="connsiteY62" fmla="*/ 1829753 h 6419850"/>
                <a:gd name="connsiteX63" fmla="*/ 5792891 w 10391775"/>
                <a:gd name="connsiteY63" fmla="*/ 1846898 h 6419850"/>
                <a:gd name="connsiteX64" fmla="*/ 5792891 w 10391775"/>
                <a:gd name="connsiteY64" fmla="*/ 1846898 h 6419850"/>
                <a:gd name="connsiteX65" fmla="*/ 5785271 w 10391775"/>
                <a:gd name="connsiteY65" fmla="*/ 1896428 h 6419850"/>
                <a:gd name="connsiteX66" fmla="*/ 5772889 w 10391775"/>
                <a:gd name="connsiteY66" fmla="*/ 2006918 h 6419850"/>
                <a:gd name="connsiteX67" fmla="*/ 5766221 w 10391775"/>
                <a:gd name="connsiteY67" fmla="*/ 2067878 h 6419850"/>
                <a:gd name="connsiteX68" fmla="*/ 5754791 w 10391775"/>
                <a:gd name="connsiteY68" fmla="*/ 2143125 h 6419850"/>
                <a:gd name="connsiteX69" fmla="*/ 5722406 w 10391775"/>
                <a:gd name="connsiteY69" fmla="*/ 2151698 h 6419850"/>
                <a:gd name="connsiteX70" fmla="*/ 5722406 w 10391775"/>
                <a:gd name="connsiteY70" fmla="*/ 2151698 h 6419850"/>
                <a:gd name="connsiteX71" fmla="*/ 5310926 w 10391775"/>
                <a:gd name="connsiteY71" fmla="*/ 2225993 h 6419850"/>
                <a:gd name="connsiteX72" fmla="*/ 5306164 w 10391775"/>
                <a:gd name="connsiteY72" fmla="*/ 2228850 h 6419850"/>
                <a:gd name="connsiteX73" fmla="*/ 5209009 w 10391775"/>
                <a:gd name="connsiteY73" fmla="*/ 2246948 h 6419850"/>
                <a:gd name="connsiteX74" fmla="*/ 5209009 w 10391775"/>
                <a:gd name="connsiteY74" fmla="*/ 2246948 h 6419850"/>
                <a:gd name="connsiteX75" fmla="*/ 5085184 w 10391775"/>
                <a:gd name="connsiteY75" fmla="*/ 2249805 h 6419850"/>
                <a:gd name="connsiteX76" fmla="*/ 5001364 w 10391775"/>
                <a:gd name="connsiteY76" fmla="*/ 2286000 h 6419850"/>
                <a:gd name="connsiteX77" fmla="*/ 4965169 w 10391775"/>
                <a:gd name="connsiteY77" fmla="*/ 2363153 h 6419850"/>
                <a:gd name="connsiteX78" fmla="*/ 4912781 w 10391775"/>
                <a:gd name="connsiteY78" fmla="*/ 2507933 h 6419850"/>
                <a:gd name="connsiteX79" fmla="*/ 4687039 w 10391775"/>
                <a:gd name="connsiteY79" fmla="*/ 2970848 h 6419850"/>
                <a:gd name="connsiteX80" fmla="*/ 4620364 w 10391775"/>
                <a:gd name="connsiteY80" fmla="*/ 3170873 h 6419850"/>
                <a:gd name="connsiteX81" fmla="*/ 4391764 w 10391775"/>
                <a:gd name="connsiteY81" fmla="*/ 3722370 h 6419850"/>
                <a:gd name="connsiteX82" fmla="*/ 4388906 w 10391775"/>
                <a:gd name="connsiteY82" fmla="*/ 3730943 h 6419850"/>
                <a:gd name="connsiteX83" fmla="*/ 4373666 w 10391775"/>
                <a:gd name="connsiteY83" fmla="*/ 3818573 h 6419850"/>
                <a:gd name="connsiteX84" fmla="*/ 4318421 w 10391775"/>
                <a:gd name="connsiteY84" fmla="*/ 3914775 h 6419850"/>
                <a:gd name="connsiteX85" fmla="*/ 4151733 w 10391775"/>
                <a:gd name="connsiteY85" fmla="*/ 4318635 h 6419850"/>
                <a:gd name="connsiteX86" fmla="*/ 4112681 w 10391775"/>
                <a:gd name="connsiteY86" fmla="*/ 4448175 h 6419850"/>
                <a:gd name="connsiteX87" fmla="*/ 3847886 w 10391775"/>
                <a:gd name="connsiteY87" fmla="*/ 4705350 h 6419850"/>
                <a:gd name="connsiteX88" fmla="*/ 3847886 w 10391775"/>
                <a:gd name="connsiteY88" fmla="*/ 4705350 h 6419850"/>
                <a:gd name="connsiteX89" fmla="*/ 3669768 w 10391775"/>
                <a:gd name="connsiteY89" fmla="*/ 4745355 h 6419850"/>
                <a:gd name="connsiteX90" fmla="*/ 3535466 w 10391775"/>
                <a:gd name="connsiteY90" fmla="*/ 4855845 h 6419850"/>
                <a:gd name="connsiteX91" fmla="*/ 3506891 w 10391775"/>
                <a:gd name="connsiteY91" fmla="*/ 4887278 h 6419850"/>
                <a:gd name="connsiteX92" fmla="*/ 3123986 w 10391775"/>
                <a:gd name="connsiteY92" fmla="*/ 3693795 h 6419850"/>
                <a:gd name="connsiteX93" fmla="*/ 3077314 w 10391775"/>
                <a:gd name="connsiteY93" fmla="*/ 3657600 h 6419850"/>
                <a:gd name="connsiteX94" fmla="*/ 48363 w 10391775"/>
                <a:gd name="connsiteY94" fmla="*/ 3403283 h 6419850"/>
                <a:gd name="connsiteX95" fmla="*/ 10263 w 10391775"/>
                <a:gd name="connsiteY95" fmla="*/ 3453765 h 6419850"/>
                <a:gd name="connsiteX96" fmla="*/ 783693 w 10391775"/>
                <a:gd name="connsiteY96" fmla="*/ 5687378 h 6419850"/>
                <a:gd name="connsiteX97" fmla="*/ 858941 w 10391775"/>
                <a:gd name="connsiteY97" fmla="*/ 5751195 h 6419850"/>
                <a:gd name="connsiteX98" fmla="*/ 3812644 w 10391775"/>
                <a:gd name="connsiteY98" fmla="*/ 6414135 h 6419850"/>
                <a:gd name="connsiteX99" fmla="*/ 3882176 w 10391775"/>
                <a:gd name="connsiteY99" fmla="*/ 6414135 h 6419850"/>
                <a:gd name="connsiteX100" fmla="*/ 5439514 w 10391775"/>
                <a:gd name="connsiteY100" fmla="*/ 5869305 h 6419850"/>
                <a:gd name="connsiteX101" fmla="*/ 5500473 w 10391775"/>
                <a:gd name="connsiteY101" fmla="*/ 5750243 h 6419850"/>
                <a:gd name="connsiteX102" fmla="*/ 5409986 w 10391775"/>
                <a:gd name="connsiteY102" fmla="*/ 5628323 h 6419850"/>
                <a:gd name="connsiteX103" fmla="*/ 4356521 w 10391775"/>
                <a:gd name="connsiteY103" fmla="*/ 5469255 h 6419850"/>
                <a:gd name="connsiteX104" fmla="*/ 4083153 w 10391775"/>
                <a:gd name="connsiteY104" fmla="*/ 5431155 h 6419850"/>
                <a:gd name="connsiteX105" fmla="*/ 4065056 w 10391775"/>
                <a:gd name="connsiteY105" fmla="*/ 5359718 h 6419850"/>
                <a:gd name="connsiteX106" fmla="*/ 4126969 w 10391775"/>
                <a:gd name="connsiteY106" fmla="*/ 5299710 h 6419850"/>
                <a:gd name="connsiteX107" fmla="*/ 4185071 w 10391775"/>
                <a:gd name="connsiteY107" fmla="*/ 5245418 h 6419850"/>
                <a:gd name="connsiteX108" fmla="*/ 4386048 w 10391775"/>
                <a:gd name="connsiteY108" fmla="*/ 5192078 h 6419850"/>
                <a:gd name="connsiteX109" fmla="*/ 4485109 w 10391775"/>
                <a:gd name="connsiteY109" fmla="*/ 5096828 h 6419850"/>
                <a:gd name="connsiteX110" fmla="*/ 4500348 w 10391775"/>
                <a:gd name="connsiteY110" fmla="*/ 5039678 h 6419850"/>
                <a:gd name="connsiteX111" fmla="*/ 4657511 w 10391775"/>
                <a:gd name="connsiteY111" fmla="*/ 4881563 h 6419850"/>
                <a:gd name="connsiteX112" fmla="*/ 4657511 w 10391775"/>
                <a:gd name="connsiteY112" fmla="*/ 4880610 h 6419850"/>
                <a:gd name="connsiteX113" fmla="*/ 4685134 w 10391775"/>
                <a:gd name="connsiteY113" fmla="*/ 4792028 h 6419850"/>
                <a:gd name="connsiteX114" fmla="*/ 4729901 w 10391775"/>
                <a:gd name="connsiteY114" fmla="*/ 4742498 h 6419850"/>
                <a:gd name="connsiteX115" fmla="*/ 5028034 w 10391775"/>
                <a:gd name="connsiteY115" fmla="*/ 4289108 h 6419850"/>
                <a:gd name="connsiteX116" fmla="*/ 5041369 w 10391775"/>
                <a:gd name="connsiteY116" fmla="*/ 4235768 h 6419850"/>
                <a:gd name="connsiteX117" fmla="*/ 5100423 w 10391775"/>
                <a:gd name="connsiteY117" fmla="*/ 3920490 h 6419850"/>
                <a:gd name="connsiteX118" fmla="*/ 5154716 w 10391775"/>
                <a:gd name="connsiteY118" fmla="*/ 3794760 h 6419850"/>
                <a:gd name="connsiteX119" fmla="*/ 5224248 w 10391775"/>
                <a:gd name="connsiteY119" fmla="*/ 3719513 h 6419850"/>
                <a:gd name="connsiteX120" fmla="*/ 5241394 w 10391775"/>
                <a:gd name="connsiteY120" fmla="*/ 3794760 h 6419850"/>
                <a:gd name="connsiteX121" fmla="*/ 5235678 w 10391775"/>
                <a:gd name="connsiteY121" fmla="*/ 3905250 h 6419850"/>
                <a:gd name="connsiteX122" fmla="*/ 5229964 w 10391775"/>
                <a:gd name="connsiteY122" fmla="*/ 4012883 h 6419850"/>
                <a:gd name="connsiteX123" fmla="*/ 5192816 w 10391775"/>
                <a:gd name="connsiteY123" fmla="*/ 4169093 h 6419850"/>
                <a:gd name="connsiteX124" fmla="*/ 5158526 w 10391775"/>
                <a:gd name="connsiteY124" fmla="*/ 4288155 h 6419850"/>
                <a:gd name="connsiteX125" fmla="*/ 5112806 w 10391775"/>
                <a:gd name="connsiteY125" fmla="*/ 4455795 h 6419850"/>
                <a:gd name="connsiteX126" fmla="*/ 5102328 w 10391775"/>
                <a:gd name="connsiteY126" fmla="*/ 4551045 h 6419850"/>
                <a:gd name="connsiteX127" fmla="*/ 5102328 w 10391775"/>
                <a:gd name="connsiteY127" fmla="*/ 4606290 h 6419850"/>
                <a:gd name="connsiteX128" fmla="*/ 5086136 w 10391775"/>
                <a:gd name="connsiteY128" fmla="*/ 4851083 h 6419850"/>
                <a:gd name="connsiteX129" fmla="*/ 5083278 w 10391775"/>
                <a:gd name="connsiteY129" fmla="*/ 5066348 h 6419850"/>
                <a:gd name="connsiteX130" fmla="*/ 5190911 w 10391775"/>
                <a:gd name="connsiteY130" fmla="*/ 5172075 h 6419850"/>
                <a:gd name="connsiteX131" fmla="*/ 7493103 w 10391775"/>
                <a:gd name="connsiteY131" fmla="*/ 5171123 h 6419850"/>
                <a:gd name="connsiteX132" fmla="*/ 7540728 w 10391775"/>
                <a:gd name="connsiteY132" fmla="*/ 5113973 h 6419850"/>
                <a:gd name="connsiteX133" fmla="*/ 7531203 w 10391775"/>
                <a:gd name="connsiteY133" fmla="*/ 5035868 h 6419850"/>
                <a:gd name="connsiteX134" fmla="*/ 7530251 w 10391775"/>
                <a:gd name="connsiteY134" fmla="*/ 4920615 h 6419850"/>
                <a:gd name="connsiteX135" fmla="*/ 7515964 w 10391775"/>
                <a:gd name="connsiteY135" fmla="*/ 4822508 h 6419850"/>
                <a:gd name="connsiteX136" fmla="*/ 7527394 w 10391775"/>
                <a:gd name="connsiteY136" fmla="*/ 4438650 h 6419850"/>
                <a:gd name="connsiteX137" fmla="*/ 7640741 w 10391775"/>
                <a:gd name="connsiteY137" fmla="*/ 4023360 h 6419850"/>
                <a:gd name="connsiteX138" fmla="*/ 7640741 w 10391775"/>
                <a:gd name="connsiteY138" fmla="*/ 4026218 h 6419850"/>
                <a:gd name="connsiteX139" fmla="*/ 7695986 w 10391775"/>
                <a:gd name="connsiteY139" fmla="*/ 4155758 h 6419850"/>
                <a:gd name="connsiteX140" fmla="*/ 7802666 w 10391775"/>
                <a:gd name="connsiteY140" fmla="*/ 4413885 h 6419850"/>
                <a:gd name="connsiteX141" fmla="*/ 7836956 w 10391775"/>
                <a:gd name="connsiteY141" fmla="*/ 4534853 h 6419850"/>
                <a:gd name="connsiteX142" fmla="*/ 7897916 w 10391775"/>
                <a:gd name="connsiteY142" fmla="*/ 4672965 h 6419850"/>
                <a:gd name="connsiteX143" fmla="*/ 8019836 w 10391775"/>
                <a:gd name="connsiteY143" fmla="*/ 4934903 h 6419850"/>
                <a:gd name="connsiteX144" fmla="*/ 8265581 w 10391775"/>
                <a:gd name="connsiteY144" fmla="*/ 5229225 h 6419850"/>
                <a:gd name="connsiteX145" fmla="*/ 8308444 w 10391775"/>
                <a:gd name="connsiteY145" fmla="*/ 5270183 h 6419850"/>
                <a:gd name="connsiteX146" fmla="*/ 8274153 w 10391775"/>
                <a:gd name="connsiteY146" fmla="*/ 5303520 h 6419850"/>
                <a:gd name="connsiteX147" fmla="*/ 7787426 w 10391775"/>
                <a:gd name="connsiteY147" fmla="*/ 5428298 h 6419850"/>
                <a:gd name="connsiteX148" fmla="*/ 7721703 w 10391775"/>
                <a:gd name="connsiteY148" fmla="*/ 5471160 h 6419850"/>
                <a:gd name="connsiteX149" fmla="*/ 7721703 w 10391775"/>
                <a:gd name="connsiteY149" fmla="*/ 5471160 h 6419850"/>
                <a:gd name="connsiteX150" fmla="*/ 7721703 w 10391775"/>
                <a:gd name="connsiteY150" fmla="*/ 5472113 h 6419850"/>
                <a:gd name="connsiteX151" fmla="*/ 7720751 w 10391775"/>
                <a:gd name="connsiteY151" fmla="*/ 5585460 h 6419850"/>
                <a:gd name="connsiteX152" fmla="*/ 7937921 w 10391775"/>
                <a:gd name="connsiteY152" fmla="*/ 5749290 h 6419850"/>
                <a:gd name="connsiteX153" fmla="*/ 8677061 w 10391775"/>
                <a:gd name="connsiteY153" fmla="*/ 5865495 h 6419850"/>
                <a:gd name="connsiteX154" fmla="*/ 8818983 w 10391775"/>
                <a:gd name="connsiteY154" fmla="*/ 5855018 h 6419850"/>
                <a:gd name="connsiteX155" fmla="*/ 8869466 w 10391775"/>
                <a:gd name="connsiteY155" fmla="*/ 5896928 h 6419850"/>
                <a:gd name="connsiteX156" fmla="*/ 8889469 w 10391775"/>
                <a:gd name="connsiteY156" fmla="*/ 6042660 h 6419850"/>
                <a:gd name="connsiteX157" fmla="*/ 8942808 w 10391775"/>
                <a:gd name="connsiteY157" fmla="*/ 6113145 h 6419850"/>
                <a:gd name="connsiteX158" fmla="*/ 9099019 w 10391775"/>
                <a:gd name="connsiteY158" fmla="*/ 6154103 h 6419850"/>
                <a:gd name="connsiteX159" fmla="*/ 9242846 w 10391775"/>
                <a:gd name="connsiteY159" fmla="*/ 6126480 h 6419850"/>
                <a:gd name="connsiteX160" fmla="*/ 9308569 w 10391775"/>
                <a:gd name="connsiteY160" fmla="*/ 6058853 h 6419850"/>
                <a:gd name="connsiteX161" fmla="*/ 9356194 w 10391775"/>
                <a:gd name="connsiteY161" fmla="*/ 6027420 h 6419850"/>
                <a:gd name="connsiteX162" fmla="*/ 9422869 w 10391775"/>
                <a:gd name="connsiteY162" fmla="*/ 6022658 h 6419850"/>
                <a:gd name="connsiteX163" fmla="*/ 10102000 w 10391775"/>
                <a:gd name="connsiteY163" fmla="*/ 5926455 h 6419850"/>
                <a:gd name="connsiteX164" fmla="*/ 10171533 w 10391775"/>
                <a:gd name="connsiteY164" fmla="*/ 5972175 h 6419850"/>
                <a:gd name="connsiteX165" fmla="*/ 10227731 w 10391775"/>
                <a:gd name="connsiteY165" fmla="*/ 6017895 h 6419850"/>
                <a:gd name="connsiteX166" fmla="*/ 10331554 w 10391775"/>
                <a:gd name="connsiteY166" fmla="*/ 6008370 h 6419850"/>
                <a:gd name="connsiteX167" fmla="*/ 10399181 w 10391775"/>
                <a:gd name="connsiteY167" fmla="*/ 5937885 h 6419850"/>
                <a:gd name="connsiteX168" fmla="*/ 10401086 w 10391775"/>
                <a:gd name="connsiteY168" fmla="*/ 5277803 h 6419850"/>
                <a:gd name="connsiteX169" fmla="*/ 5120426 w 10391775"/>
                <a:gd name="connsiteY169" fmla="*/ 4653915 h 6419850"/>
                <a:gd name="connsiteX170" fmla="*/ 5120426 w 10391775"/>
                <a:gd name="connsiteY170" fmla="*/ 4650105 h 6419850"/>
                <a:gd name="connsiteX171" fmla="*/ 5121378 w 10391775"/>
                <a:gd name="connsiteY171" fmla="*/ 4652010 h 6419850"/>
                <a:gd name="connsiteX172" fmla="*/ 5120426 w 10391775"/>
                <a:gd name="connsiteY172" fmla="*/ 4653915 h 6419850"/>
                <a:gd name="connsiteX173" fmla="*/ 5252823 w 10391775"/>
                <a:gd name="connsiteY173" fmla="*/ 3790950 h 6419850"/>
                <a:gd name="connsiteX174" fmla="*/ 5252823 w 10391775"/>
                <a:gd name="connsiteY174" fmla="*/ 3790950 h 6419850"/>
                <a:gd name="connsiteX175" fmla="*/ 5250919 w 10391775"/>
                <a:gd name="connsiteY175" fmla="*/ 3791903 h 6419850"/>
                <a:gd name="connsiteX176" fmla="*/ 5252823 w 10391775"/>
                <a:gd name="connsiteY176" fmla="*/ 3790950 h 6419850"/>
                <a:gd name="connsiteX177" fmla="*/ 5252823 w 10391775"/>
                <a:gd name="connsiteY177" fmla="*/ 3790950 h 6419850"/>
                <a:gd name="connsiteX178" fmla="*/ 5253776 w 10391775"/>
                <a:gd name="connsiteY178" fmla="*/ 3801428 h 6419850"/>
                <a:gd name="connsiteX179" fmla="*/ 5253776 w 10391775"/>
                <a:gd name="connsiteY179" fmla="*/ 3801428 h 6419850"/>
                <a:gd name="connsiteX180" fmla="*/ 5253776 w 10391775"/>
                <a:gd name="connsiteY180" fmla="*/ 3801428 h 6419850"/>
                <a:gd name="connsiteX181" fmla="*/ 5253776 w 10391775"/>
                <a:gd name="connsiteY181" fmla="*/ 3801428 h 6419850"/>
                <a:gd name="connsiteX182" fmla="*/ 5253776 w 10391775"/>
                <a:gd name="connsiteY182" fmla="*/ 3801428 h 6419850"/>
                <a:gd name="connsiteX183" fmla="*/ 5253776 w 10391775"/>
                <a:gd name="connsiteY183" fmla="*/ 3801428 h 6419850"/>
                <a:gd name="connsiteX184" fmla="*/ 7520726 w 10391775"/>
                <a:gd name="connsiteY184" fmla="*/ 5030153 h 6419850"/>
                <a:gd name="connsiteX185" fmla="*/ 7520726 w 10391775"/>
                <a:gd name="connsiteY185" fmla="*/ 5030153 h 6419850"/>
                <a:gd name="connsiteX186" fmla="*/ 7520726 w 10391775"/>
                <a:gd name="connsiteY186" fmla="*/ 5030153 h 6419850"/>
                <a:gd name="connsiteX187" fmla="*/ 7520726 w 10391775"/>
                <a:gd name="connsiteY187" fmla="*/ 5030153 h 6419850"/>
                <a:gd name="connsiteX188" fmla="*/ 7243548 w 10391775"/>
                <a:gd name="connsiteY188" fmla="*/ 2096453 h 6419850"/>
                <a:gd name="connsiteX189" fmla="*/ 7243548 w 10391775"/>
                <a:gd name="connsiteY189" fmla="*/ 2096453 h 6419850"/>
                <a:gd name="connsiteX190" fmla="*/ 7273076 w 10391775"/>
                <a:gd name="connsiteY190" fmla="*/ 1983105 h 6419850"/>
                <a:gd name="connsiteX191" fmla="*/ 7281648 w 10391775"/>
                <a:gd name="connsiteY191" fmla="*/ 1962150 h 6419850"/>
                <a:gd name="connsiteX192" fmla="*/ 7311176 w 10391775"/>
                <a:gd name="connsiteY192" fmla="*/ 1991678 h 6419850"/>
                <a:gd name="connsiteX193" fmla="*/ 7311176 w 10391775"/>
                <a:gd name="connsiteY193" fmla="*/ 1991678 h 6419850"/>
                <a:gd name="connsiteX194" fmla="*/ 7328321 w 10391775"/>
                <a:gd name="connsiteY194" fmla="*/ 2002155 h 6419850"/>
                <a:gd name="connsiteX195" fmla="*/ 7368326 w 10391775"/>
                <a:gd name="connsiteY195" fmla="*/ 2017395 h 6419850"/>
                <a:gd name="connsiteX196" fmla="*/ 7243548 w 10391775"/>
                <a:gd name="connsiteY196" fmla="*/ 2096453 h 6419850"/>
                <a:gd name="connsiteX197" fmla="*/ 7532156 w 10391775"/>
                <a:gd name="connsiteY197" fmla="*/ 1809750 h 6419850"/>
                <a:gd name="connsiteX198" fmla="*/ 7414046 w 10391775"/>
                <a:gd name="connsiteY198" fmla="*/ 1876425 h 6419850"/>
                <a:gd name="connsiteX199" fmla="*/ 7302603 w 10391775"/>
                <a:gd name="connsiteY199" fmla="*/ 1913573 h 6419850"/>
                <a:gd name="connsiteX200" fmla="*/ 7427381 w 10391775"/>
                <a:gd name="connsiteY200" fmla="*/ 1719263 h 6419850"/>
                <a:gd name="connsiteX201" fmla="*/ 7463576 w 10391775"/>
                <a:gd name="connsiteY201" fmla="*/ 1725930 h 6419850"/>
                <a:gd name="connsiteX202" fmla="*/ 7536919 w 10391775"/>
                <a:gd name="connsiteY202" fmla="*/ 1766888 h 6419850"/>
                <a:gd name="connsiteX203" fmla="*/ 7532156 w 10391775"/>
                <a:gd name="connsiteY203" fmla="*/ 1809750 h 6419850"/>
                <a:gd name="connsiteX204" fmla="*/ 7635026 w 10391775"/>
                <a:gd name="connsiteY204" fmla="*/ 2258378 h 6419850"/>
                <a:gd name="connsiteX205" fmla="*/ 7633121 w 10391775"/>
                <a:gd name="connsiteY205" fmla="*/ 2275523 h 6419850"/>
                <a:gd name="connsiteX206" fmla="*/ 7625501 w 10391775"/>
                <a:gd name="connsiteY206" fmla="*/ 2306003 h 6419850"/>
                <a:gd name="connsiteX207" fmla="*/ 7555969 w 10391775"/>
                <a:gd name="connsiteY207" fmla="*/ 2381250 h 6419850"/>
                <a:gd name="connsiteX208" fmla="*/ 7591211 w 10391775"/>
                <a:gd name="connsiteY208" fmla="*/ 2235518 h 6419850"/>
                <a:gd name="connsiteX209" fmla="*/ 7624548 w 10391775"/>
                <a:gd name="connsiteY209" fmla="*/ 2190750 h 6419850"/>
                <a:gd name="connsiteX210" fmla="*/ 7624548 w 10391775"/>
                <a:gd name="connsiteY210" fmla="*/ 2190750 h 6419850"/>
                <a:gd name="connsiteX211" fmla="*/ 7635026 w 10391775"/>
                <a:gd name="connsiteY211" fmla="*/ 2258378 h 6419850"/>
                <a:gd name="connsiteX212" fmla="*/ 7758851 w 10391775"/>
                <a:gd name="connsiteY212" fmla="*/ 1743075 h 6419850"/>
                <a:gd name="connsiteX213" fmla="*/ 7757898 w 10391775"/>
                <a:gd name="connsiteY213" fmla="*/ 1742123 h 6419850"/>
                <a:gd name="connsiteX214" fmla="*/ 7757898 w 10391775"/>
                <a:gd name="connsiteY214" fmla="*/ 1741170 h 6419850"/>
                <a:gd name="connsiteX215" fmla="*/ 7758851 w 10391775"/>
                <a:gd name="connsiteY215" fmla="*/ 1743075 h 6419850"/>
                <a:gd name="connsiteX216" fmla="*/ 7758851 w 10391775"/>
                <a:gd name="connsiteY216" fmla="*/ 1743075 h 6419850"/>
                <a:gd name="connsiteX217" fmla="*/ 9201888 w 10391775"/>
                <a:gd name="connsiteY217" fmla="*/ 6113145 h 6419850"/>
                <a:gd name="connsiteX218" fmla="*/ 9201888 w 10391775"/>
                <a:gd name="connsiteY218" fmla="*/ 6113145 h 6419850"/>
                <a:gd name="connsiteX219" fmla="*/ 9201888 w 10391775"/>
                <a:gd name="connsiteY219" fmla="*/ 6113145 h 6419850"/>
                <a:gd name="connsiteX220" fmla="*/ 9201888 w 10391775"/>
                <a:gd name="connsiteY220" fmla="*/ 6113145 h 6419850"/>
                <a:gd name="connsiteX221" fmla="*/ 9740050 w 10391775"/>
                <a:gd name="connsiteY221" fmla="*/ 5124450 h 6419850"/>
                <a:gd name="connsiteX222" fmla="*/ 8798029 w 10391775"/>
                <a:gd name="connsiteY222" fmla="*/ 5114925 h 6419850"/>
                <a:gd name="connsiteX223" fmla="*/ 8872323 w 10391775"/>
                <a:gd name="connsiteY223" fmla="*/ 4905375 h 6419850"/>
                <a:gd name="connsiteX224" fmla="*/ 8845654 w 10391775"/>
                <a:gd name="connsiteY224" fmla="*/ 4692015 h 6419850"/>
                <a:gd name="connsiteX225" fmla="*/ 8737069 w 10391775"/>
                <a:gd name="connsiteY225" fmla="*/ 4410075 h 6419850"/>
                <a:gd name="connsiteX226" fmla="*/ 8715161 w 10391775"/>
                <a:gd name="connsiteY226" fmla="*/ 4363403 h 6419850"/>
                <a:gd name="connsiteX227" fmla="*/ 8567523 w 10391775"/>
                <a:gd name="connsiteY227" fmla="*/ 4095750 h 6419850"/>
                <a:gd name="connsiteX228" fmla="*/ 8567523 w 10391775"/>
                <a:gd name="connsiteY228" fmla="*/ 4085273 h 6419850"/>
                <a:gd name="connsiteX229" fmla="*/ 8596098 w 10391775"/>
                <a:gd name="connsiteY229" fmla="*/ 4081463 h 6419850"/>
                <a:gd name="connsiteX230" fmla="*/ 9721000 w 10391775"/>
                <a:gd name="connsiteY230" fmla="*/ 5074920 h 6419850"/>
                <a:gd name="connsiteX231" fmla="*/ 9740050 w 10391775"/>
                <a:gd name="connsiteY231" fmla="*/ 5124450 h 641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</a:cxnLst>
              <a:rect l="l" t="t" r="r" b="b"/>
              <a:pathLst>
                <a:path w="10391775" h="6419850">
                  <a:moveTo>
                    <a:pt x="10401086" y="5277803"/>
                  </a:moveTo>
                  <a:cubicBezTo>
                    <a:pt x="10401086" y="5239703"/>
                    <a:pt x="10386798" y="5218748"/>
                    <a:pt x="10346794" y="5213985"/>
                  </a:cubicBezTo>
                  <a:cubicBezTo>
                    <a:pt x="10317266" y="5211128"/>
                    <a:pt x="10286786" y="5209223"/>
                    <a:pt x="10257258" y="5204460"/>
                  </a:cubicBezTo>
                  <a:cubicBezTo>
                    <a:pt x="10189631" y="5195888"/>
                    <a:pt x="10120098" y="5205413"/>
                    <a:pt x="10055329" y="5180648"/>
                  </a:cubicBezTo>
                  <a:cubicBezTo>
                    <a:pt x="10047708" y="5176838"/>
                    <a:pt x="10006750" y="5147310"/>
                    <a:pt x="9990558" y="5137785"/>
                  </a:cubicBezTo>
                  <a:cubicBezTo>
                    <a:pt x="9990558" y="5136833"/>
                    <a:pt x="9956269" y="5098733"/>
                    <a:pt x="9946744" y="5097780"/>
                  </a:cubicBezTo>
                  <a:cubicBezTo>
                    <a:pt x="9945791" y="5097780"/>
                    <a:pt x="8933283" y="4197668"/>
                    <a:pt x="8430363" y="3751898"/>
                  </a:cubicBezTo>
                  <a:cubicBezTo>
                    <a:pt x="8431316" y="3739515"/>
                    <a:pt x="8434173" y="3712845"/>
                    <a:pt x="8434173" y="3711893"/>
                  </a:cubicBezTo>
                  <a:cubicBezTo>
                    <a:pt x="8437031" y="3708083"/>
                    <a:pt x="8415123" y="3489008"/>
                    <a:pt x="8403694" y="3470910"/>
                  </a:cubicBezTo>
                  <a:cubicBezTo>
                    <a:pt x="8390358" y="3449003"/>
                    <a:pt x="8318921" y="3241358"/>
                    <a:pt x="8289394" y="3220403"/>
                  </a:cubicBezTo>
                  <a:cubicBezTo>
                    <a:pt x="8268439" y="3205163"/>
                    <a:pt x="8266534" y="3159443"/>
                    <a:pt x="8270344" y="3156585"/>
                  </a:cubicBezTo>
                  <a:cubicBezTo>
                    <a:pt x="8292251" y="3105150"/>
                    <a:pt x="8252246" y="2997518"/>
                    <a:pt x="8249389" y="2998470"/>
                  </a:cubicBezTo>
                  <a:cubicBezTo>
                    <a:pt x="8244626" y="2986088"/>
                    <a:pt x="8232244" y="2961323"/>
                    <a:pt x="8235101" y="2959418"/>
                  </a:cubicBezTo>
                  <a:cubicBezTo>
                    <a:pt x="8247484" y="2932748"/>
                    <a:pt x="8253198" y="2858453"/>
                    <a:pt x="8251294" y="2849880"/>
                  </a:cubicBezTo>
                  <a:cubicBezTo>
                    <a:pt x="8258914" y="2816543"/>
                    <a:pt x="8245578" y="2745105"/>
                    <a:pt x="8243673" y="2742248"/>
                  </a:cubicBezTo>
                  <a:cubicBezTo>
                    <a:pt x="8234148" y="2697480"/>
                    <a:pt x="8199859" y="2673668"/>
                    <a:pt x="8164616" y="2652713"/>
                  </a:cubicBezTo>
                  <a:cubicBezTo>
                    <a:pt x="8080796" y="2603183"/>
                    <a:pt x="7994119" y="2558415"/>
                    <a:pt x="7905536" y="2518410"/>
                  </a:cubicBezTo>
                  <a:cubicBezTo>
                    <a:pt x="7905536" y="2517458"/>
                    <a:pt x="7905536" y="2517458"/>
                    <a:pt x="7904584" y="2516505"/>
                  </a:cubicBezTo>
                  <a:cubicBezTo>
                    <a:pt x="7902678" y="2508885"/>
                    <a:pt x="7899821" y="2501265"/>
                    <a:pt x="7896964" y="2493645"/>
                  </a:cubicBezTo>
                  <a:cubicBezTo>
                    <a:pt x="7932206" y="2446973"/>
                    <a:pt x="7962686" y="2397443"/>
                    <a:pt x="7984594" y="2342198"/>
                  </a:cubicBezTo>
                  <a:cubicBezTo>
                    <a:pt x="7987451" y="2333625"/>
                    <a:pt x="7990309" y="2326005"/>
                    <a:pt x="7993166" y="2317433"/>
                  </a:cubicBezTo>
                  <a:cubicBezTo>
                    <a:pt x="7996976" y="2315528"/>
                    <a:pt x="8006501" y="2279333"/>
                    <a:pt x="8005548" y="2270760"/>
                  </a:cubicBezTo>
                  <a:cubicBezTo>
                    <a:pt x="8011264" y="2224088"/>
                    <a:pt x="7985546" y="2184083"/>
                    <a:pt x="7965544" y="2142173"/>
                  </a:cubicBezTo>
                  <a:cubicBezTo>
                    <a:pt x="7952209" y="2108835"/>
                    <a:pt x="7956019" y="2073593"/>
                    <a:pt x="7956971" y="2039303"/>
                  </a:cubicBezTo>
                  <a:cubicBezTo>
                    <a:pt x="7958876" y="2039303"/>
                    <a:pt x="7959828" y="2038350"/>
                    <a:pt x="7962686" y="2036445"/>
                  </a:cubicBezTo>
                  <a:cubicBezTo>
                    <a:pt x="7990309" y="1985010"/>
                    <a:pt x="8002691" y="1932623"/>
                    <a:pt x="7979831" y="1876425"/>
                  </a:cubicBezTo>
                  <a:cubicBezTo>
                    <a:pt x="7977926" y="1875473"/>
                    <a:pt x="7976973" y="1875473"/>
                    <a:pt x="7975069" y="1875473"/>
                  </a:cubicBezTo>
                  <a:cubicBezTo>
                    <a:pt x="7974116" y="1857375"/>
                    <a:pt x="7962686" y="1844993"/>
                    <a:pt x="7950303" y="1832610"/>
                  </a:cubicBezTo>
                  <a:cubicBezTo>
                    <a:pt x="7912203" y="1793558"/>
                    <a:pt x="7862673" y="1771650"/>
                    <a:pt x="7813144" y="1753553"/>
                  </a:cubicBezTo>
                  <a:cubicBezTo>
                    <a:pt x="7795998" y="1747838"/>
                    <a:pt x="7783616" y="1740218"/>
                    <a:pt x="7776948" y="1728788"/>
                  </a:cubicBezTo>
                  <a:cubicBezTo>
                    <a:pt x="7779806" y="1721168"/>
                    <a:pt x="7743611" y="1327785"/>
                    <a:pt x="7735039" y="1305878"/>
                  </a:cubicBezTo>
                  <a:cubicBezTo>
                    <a:pt x="7732181" y="1303973"/>
                    <a:pt x="7720751" y="1257300"/>
                    <a:pt x="7711226" y="1237298"/>
                  </a:cubicBezTo>
                  <a:cubicBezTo>
                    <a:pt x="7695034" y="1154430"/>
                    <a:pt x="7636931" y="1104900"/>
                    <a:pt x="7568351" y="1065848"/>
                  </a:cubicBezTo>
                  <a:cubicBezTo>
                    <a:pt x="7568351" y="1031558"/>
                    <a:pt x="7569303" y="998220"/>
                    <a:pt x="7569303" y="963930"/>
                  </a:cubicBezTo>
                  <a:cubicBezTo>
                    <a:pt x="7569303" y="962978"/>
                    <a:pt x="7568351" y="962978"/>
                    <a:pt x="7568351" y="962025"/>
                  </a:cubicBezTo>
                  <a:cubicBezTo>
                    <a:pt x="7571209" y="961073"/>
                    <a:pt x="7595973" y="920115"/>
                    <a:pt x="7596926" y="897255"/>
                  </a:cubicBezTo>
                  <a:cubicBezTo>
                    <a:pt x="7596926" y="894398"/>
                    <a:pt x="7595973" y="873443"/>
                    <a:pt x="7595021" y="866775"/>
                  </a:cubicBezTo>
                  <a:cubicBezTo>
                    <a:pt x="7596926" y="865823"/>
                    <a:pt x="7599784" y="865823"/>
                    <a:pt x="7602641" y="864870"/>
                  </a:cubicBezTo>
                  <a:cubicBezTo>
                    <a:pt x="7616928" y="845820"/>
                    <a:pt x="7614071" y="790575"/>
                    <a:pt x="7610261" y="785813"/>
                  </a:cubicBezTo>
                  <a:cubicBezTo>
                    <a:pt x="7619786" y="742950"/>
                    <a:pt x="7615976" y="700088"/>
                    <a:pt x="7603594" y="657225"/>
                  </a:cubicBezTo>
                  <a:cubicBezTo>
                    <a:pt x="7596926" y="614363"/>
                    <a:pt x="7575971" y="577215"/>
                    <a:pt x="7553111" y="541020"/>
                  </a:cubicBezTo>
                  <a:cubicBezTo>
                    <a:pt x="7463576" y="401003"/>
                    <a:pt x="7356896" y="274320"/>
                    <a:pt x="7226403" y="168593"/>
                  </a:cubicBezTo>
                  <a:cubicBezTo>
                    <a:pt x="7178778" y="129540"/>
                    <a:pt x="7128296" y="93345"/>
                    <a:pt x="7071146" y="69533"/>
                  </a:cubicBezTo>
                  <a:cubicBezTo>
                    <a:pt x="7059716" y="61913"/>
                    <a:pt x="6952084" y="22860"/>
                    <a:pt x="6949226" y="19050"/>
                  </a:cubicBezTo>
                  <a:cubicBezTo>
                    <a:pt x="6931128" y="-3810"/>
                    <a:pt x="6901601" y="12383"/>
                    <a:pt x="6880646" y="0"/>
                  </a:cubicBezTo>
                  <a:cubicBezTo>
                    <a:pt x="6864453" y="0"/>
                    <a:pt x="6849214" y="0"/>
                    <a:pt x="6833021" y="0"/>
                  </a:cubicBezTo>
                  <a:cubicBezTo>
                    <a:pt x="6801589" y="0"/>
                    <a:pt x="6699671" y="0"/>
                    <a:pt x="6680621" y="0"/>
                  </a:cubicBezTo>
                  <a:cubicBezTo>
                    <a:pt x="6677764" y="0"/>
                    <a:pt x="6673953" y="0"/>
                    <a:pt x="6671096" y="0"/>
                  </a:cubicBezTo>
                  <a:cubicBezTo>
                    <a:pt x="6668239" y="17145"/>
                    <a:pt x="6648236" y="7620"/>
                    <a:pt x="6641569" y="18098"/>
                  </a:cubicBezTo>
                  <a:cubicBezTo>
                    <a:pt x="6602516" y="20955"/>
                    <a:pt x="6565369" y="34290"/>
                    <a:pt x="6529173" y="48578"/>
                  </a:cubicBezTo>
                  <a:cubicBezTo>
                    <a:pt x="6452021" y="69533"/>
                    <a:pt x="6383441" y="107633"/>
                    <a:pt x="6318671" y="153353"/>
                  </a:cubicBezTo>
                  <a:cubicBezTo>
                    <a:pt x="6210086" y="229553"/>
                    <a:pt x="6128171" y="326708"/>
                    <a:pt x="6091976" y="457200"/>
                  </a:cubicBezTo>
                  <a:cubicBezTo>
                    <a:pt x="6086261" y="471488"/>
                    <a:pt x="6071021" y="521970"/>
                    <a:pt x="6071973" y="533400"/>
                  </a:cubicBezTo>
                  <a:cubicBezTo>
                    <a:pt x="6064353" y="557213"/>
                    <a:pt x="6059591" y="581978"/>
                    <a:pt x="6060544" y="606743"/>
                  </a:cubicBezTo>
                  <a:cubicBezTo>
                    <a:pt x="6050066" y="628650"/>
                    <a:pt x="6051971" y="652463"/>
                    <a:pt x="6052923" y="676275"/>
                  </a:cubicBezTo>
                  <a:cubicBezTo>
                    <a:pt x="6050066" y="718185"/>
                    <a:pt x="6045303" y="761048"/>
                    <a:pt x="6044351" y="802958"/>
                  </a:cubicBezTo>
                  <a:cubicBezTo>
                    <a:pt x="6044351" y="826770"/>
                    <a:pt x="6037684" y="838200"/>
                    <a:pt x="6013871" y="847725"/>
                  </a:cubicBezTo>
                  <a:cubicBezTo>
                    <a:pt x="5900523" y="892493"/>
                    <a:pt x="5879569" y="941070"/>
                    <a:pt x="5919573" y="1057275"/>
                  </a:cubicBezTo>
                  <a:cubicBezTo>
                    <a:pt x="5940528" y="1131570"/>
                    <a:pt x="5973866" y="1201103"/>
                    <a:pt x="6011014" y="1267778"/>
                  </a:cubicBezTo>
                  <a:cubicBezTo>
                    <a:pt x="6010061" y="1270635"/>
                    <a:pt x="6011014" y="1273493"/>
                    <a:pt x="6011966" y="1276350"/>
                  </a:cubicBezTo>
                  <a:cubicBezTo>
                    <a:pt x="5963389" y="1356360"/>
                    <a:pt x="5913859" y="1436370"/>
                    <a:pt x="5880521" y="1524953"/>
                  </a:cubicBezTo>
                  <a:cubicBezTo>
                    <a:pt x="5839564" y="1611630"/>
                    <a:pt x="5811941" y="1702118"/>
                    <a:pt x="5801464" y="1797368"/>
                  </a:cubicBezTo>
                  <a:cubicBezTo>
                    <a:pt x="5792891" y="1806893"/>
                    <a:pt x="5793844" y="1818323"/>
                    <a:pt x="5794796" y="1829753"/>
                  </a:cubicBezTo>
                  <a:cubicBezTo>
                    <a:pt x="5793844" y="1835468"/>
                    <a:pt x="5793844" y="1841183"/>
                    <a:pt x="5792891" y="1846898"/>
                  </a:cubicBezTo>
                  <a:cubicBezTo>
                    <a:pt x="5792891" y="1846898"/>
                    <a:pt x="5792891" y="1846898"/>
                    <a:pt x="5792891" y="1846898"/>
                  </a:cubicBezTo>
                  <a:cubicBezTo>
                    <a:pt x="5784319" y="1862138"/>
                    <a:pt x="5783366" y="1879283"/>
                    <a:pt x="5785271" y="1896428"/>
                  </a:cubicBezTo>
                  <a:cubicBezTo>
                    <a:pt x="5772889" y="1932623"/>
                    <a:pt x="5773841" y="1969770"/>
                    <a:pt x="5772889" y="2006918"/>
                  </a:cubicBezTo>
                  <a:cubicBezTo>
                    <a:pt x="5763364" y="2025968"/>
                    <a:pt x="5765269" y="2046923"/>
                    <a:pt x="5766221" y="2067878"/>
                  </a:cubicBezTo>
                  <a:cubicBezTo>
                    <a:pt x="5762411" y="2092643"/>
                    <a:pt x="5758601" y="2118360"/>
                    <a:pt x="5754791" y="2143125"/>
                  </a:cubicBezTo>
                  <a:cubicBezTo>
                    <a:pt x="5743361" y="2145030"/>
                    <a:pt x="5731931" y="2143125"/>
                    <a:pt x="5722406" y="2151698"/>
                  </a:cubicBezTo>
                  <a:cubicBezTo>
                    <a:pt x="5722406" y="2151698"/>
                    <a:pt x="5722406" y="2151698"/>
                    <a:pt x="5722406" y="2151698"/>
                  </a:cubicBezTo>
                  <a:cubicBezTo>
                    <a:pt x="5662398" y="2156460"/>
                    <a:pt x="5321403" y="2220278"/>
                    <a:pt x="5310926" y="2225993"/>
                  </a:cubicBezTo>
                  <a:cubicBezTo>
                    <a:pt x="5309021" y="2226945"/>
                    <a:pt x="5308069" y="2227898"/>
                    <a:pt x="5306164" y="2228850"/>
                  </a:cubicBezTo>
                  <a:cubicBezTo>
                    <a:pt x="5284256" y="2232660"/>
                    <a:pt x="5218534" y="2239328"/>
                    <a:pt x="5209009" y="2246948"/>
                  </a:cubicBezTo>
                  <a:cubicBezTo>
                    <a:pt x="5209009" y="2246948"/>
                    <a:pt x="5209009" y="2246948"/>
                    <a:pt x="5209009" y="2246948"/>
                  </a:cubicBezTo>
                  <a:cubicBezTo>
                    <a:pt x="5168051" y="2251710"/>
                    <a:pt x="5127094" y="2260283"/>
                    <a:pt x="5085184" y="2249805"/>
                  </a:cubicBezTo>
                  <a:cubicBezTo>
                    <a:pt x="5067086" y="2245043"/>
                    <a:pt x="5008984" y="2274570"/>
                    <a:pt x="5001364" y="2286000"/>
                  </a:cubicBezTo>
                  <a:cubicBezTo>
                    <a:pt x="4980409" y="2307908"/>
                    <a:pt x="4975646" y="2336483"/>
                    <a:pt x="4965169" y="2363153"/>
                  </a:cubicBezTo>
                  <a:cubicBezTo>
                    <a:pt x="4958501" y="2394585"/>
                    <a:pt x="4927069" y="2492693"/>
                    <a:pt x="4912781" y="2507933"/>
                  </a:cubicBezTo>
                  <a:cubicBezTo>
                    <a:pt x="4826103" y="2599373"/>
                    <a:pt x="4698469" y="2922270"/>
                    <a:pt x="4687039" y="2970848"/>
                  </a:cubicBezTo>
                  <a:cubicBezTo>
                    <a:pt x="4680371" y="2976563"/>
                    <a:pt x="4641319" y="3111818"/>
                    <a:pt x="4620364" y="3170873"/>
                  </a:cubicBezTo>
                  <a:cubicBezTo>
                    <a:pt x="4587978" y="3260408"/>
                    <a:pt x="4397478" y="3664268"/>
                    <a:pt x="4391764" y="3722370"/>
                  </a:cubicBezTo>
                  <a:cubicBezTo>
                    <a:pt x="4389859" y="3725228"/>
                    <a:pt x="4388906" y="3728085"/>
                    <a:pt x="4388906" y="3730943"/>
                  </a:cubicBezTo>
                  <a:cubicBezTo>
                    <a:pt x="4381286" y="3750945"/>
                    <a:pt x="4374619" y="3810000"/>
                    <a:pt x="4373666" y="3818573"/>
                  </a:cubicBezTo>
                  <a:cubicBezTo>
                    <a:pt x="4366998" y="3857625"/>
                    <a:pt x="4343186" y="3886200"/>
                    <a:pt x="4318421" y="3914775"/>
                  </a:cubicBezTo>
                  <a:cubicBezTo>
                    <a:pt x="4270796" y="3970020"/>
                    <a:pt x="4134589" y="4238625"/>
                    <a:pt x="4151733" y="4318635"/>
                  </a:cubicBezTo>
                  <a:cubicBezTo>
                    <a:pt x="4151733" y="4321493"/>
                    <a:pt x="4125064" y="4431983"/>
                    <a:pt x="4112681" y="4448175"/>
                  </a:cubicBezTo>
                  <a:cubicBezTo>
                    <a:pt x="4037433" y="4547235"/>
                    <a:pt x="3948851" y="4632008"/>
                    <a:pt x="3847886" y="4705350"/>
                  </a:cubicBezTo>
                  <a:cubicBezTo>
                    <a:pt x="3847886" y="4705350"/>
                    <a:pt x="3847886" y="4705350"/>
                    <a:pt x="3847886" y="4705350"/>
                  </a:cubicBezTo>
                  <a:cubicBezTo>
                    <a:pt x="3785973" y="4709160"/>
                    <a:pt x="3726918" y="4724400"/>
                    <a:pt x="3669768" y="4745355"/>
                  </a:cubicBezTo>
                  <a:cubicBezTo>
                    <a:pt x="3606903" y="4759643"/>
                    <a:pt x="3564993" y="4800600"/>
                    <a:pt x="3535466" y="4855845"/>
                  </a:cubicBezTo>
                  <a:cubicBezTo>
                    <a:pt x="3527846" y="4870133"/>
                    <a:pt x="3507843" y="4890135"/>
                    <a:pt x="3506891" y="4887278"/>
                  </a:cubicBezTo>
                  <a:cubicBezTo>
                    <a:pt x="3379256" y="4489133"/>
                    <a:pt x="3251621" y="4090988"/>
                    <a:pt x="3123986" y="3693795"/>
                  </a:cubicBezTo>
                  <a:cubicBezTo>
                    <a:pt x="3116366" y="3669030"/>
                    <a:pt x="3103983" y="3659505"/>
                    <a:pt x="3077314" y="3657600"/>
                  </a:cubicBezTo>
                  <a:cubicBezTo>
                    <a:pt x="2791564" y="3633788"/>
                    <a:pt x="444603" y="3435668"/>
                    <a:pt x="48363" y="3403283"/>
                  </a:cubicBezTo>
                  <a:cubicBezTo>
                    <a:pt x="-5929" y="3398520"/>
                    <a:pt x="-7834" y="3402330"/>
                    <a:pt x="10263" y="3453765"/>
                  </a:cubicBezTo>
                  <a:cubicBezTo>
                    <a:pt x="68366" y="3618548"/>
                    <a:pt x="722733" y="5509260"/>
                    <a:pt x="783693" y="5687378"/>
                  </a:cubicBezTo>
                  <a:cubicBezTo>
                    <a:pt x="797028" y="5724525"/>
                    <a:pt x="821793" y="5742623"/>
                    <a:pt x="858941" y="5751195"/>
                  </a:cubicBezTo>
                  <a:cubicBezTo>
                    <a:pt x="1196126" y="5827395"/>
                    <a:pt x="3562136" y="6356033"/>
                    <a:pt x="3812644" y="6414135"/>
                  </a:cubicBezTo>
                  <a:cubicBezTo>
                    <a:pt x="3835503" y="6419850"/>
                    <a:pt x="3858364" y="6423660"/>
                    <a:pt x="3882176" y="6414135"/>
                  </a:cubicBezTo>
                  <a:cubicBezTo>
                    <a:pt x="3978378" y="6374130"/>
                    <a:pt x="5427131" y="5882640"/>
                    <a:pt x="5439514" y="5869305"/>
                  </a:cubicBezTo>
                  <a:cubicBezTo>
                    <a:pt x="5436656" y="5863590"/>
                    <a:pt x="5498569" y="5767388"/>
                    <a:pt x="5500473" y="5750243"/>
                  </a:cubicBezTo>
                  <a:cubicBezTo>
                    <a:pt x="5514761" y="5647373"/>
                    <a:pt x="5511903" y="5643563"/>
                    <a:pt x="5409986" y="5628323"/>
                  </a:cubicBezTo>
                  <a:cubicBezTo>
                    <a:pt x="5058514" y="5574030"/>
                    <a:pt x="4707994" y="5520690"/>
                    <a:pt x="4356521" y="5469255"/>
                  </a:cubicBezTo>
                  <a:cubicBezTo>
                    <a:pt x="4266034" y="5455920"/>
                    <a:pt x="4175546" y="5434965"/>
                    <a:pt x="4083153" y="5431155"/>
                  </a:cubicBezTo>
                  <a:cubicBezTo>
                    <a:pt x="4077439" y="5432108"/>
                    <a:pt x="4023146" y="5385435"/>
                    <a:pt x="4065056" y="5359718"/>
                  </a:cubicBezTo>
                  <a:cubicBezTo>
                    <a:pt x="4068866" y="5359718"/>
                    <a:pt x="4120301" y="5326380"/>
                    <a:pt x="4126969" y="5299710"/>
                  </a:cubicBezTo>
                  <a:cubicBezTo>
                    <a:pt x="4135541" y="5267325"/>
                    <a:pt x="4155544" y="5253990"/>
                    <a:pt x="4185071" y="5245418"/>
                  </a:cubicBezTo>
                  <a:cubicBezTo>
                    <a:pt x="4251746" y="5226368"/>
                    <a:pt x="4318421" y="5204460"/>
                    <a:pt x="4386048" y="5192078"/>
                  </a:cubicBezTo>
                  <a:cubicBezTo>
                    <a:pt x="4443198" y="5181600"/>
                    <a:pt x="4478441" y="5154930"/>
                    <a:pt x="4485109" y="5096828"/>
                  </a:cubicBezTo>
                  <a:cubicBezTo>
                    <a:pt x="4490823" y="5081588"/>
                    <a:pt x="4499396" y="5043488"/>
                    <a:pt x="4500348" y="5039678"/>
                  </a:cubicBezTo>
                  <a:cubicBezTo>
                    <a:pt x="4511778" y="5033963"/>
                    <a:pt x="4640366" y="4949190"/>
                    <a:pt x="4657511" y="4881563"/>
                  </a:cubicBezTo>
                  <a:cubicBezTo>
                    <a:pt x="4657511" y="4881563"/>
                    <a:pt x="4657511" y="4881563"/>
                    <a:pt x="4657511" y="4880610"/>
                  </a:cubicBezTo>
                  <a:cubicBezTo>
                    <a:pt x="4659416" y="4880610"/>
                    <a:pt x="4685134" y="4797743"/>
                    <a:pt x="4685134" y="4792028"/>
                  </a:cubicBezTo>
                  <a:cubicBezTo>
                    <a:pt x="4694659" y="4772025"/>
                    <a:pt x="4710851" y="4756785"/>
                    <a:pt x="4729901" y="4742498"/>
                  </a:cubicBezTo>
                  <a:cubicBezTo>
                    <a:pt x="4836581" y="4663440"/>
                    <a:pt x="5026128" y="4291965"/>
                    <a:pt x="5028034" y="4289108"/>
                  </a:cubicBezTo>
                  <a:cubicBezTo>
                    <a:pt x="5040416" y="4272915"/>
                    <a:pt x="5043273" y="4254818"/>
                    <a:pt x="5041369" y="4235768"/>
                  </a:cubicBezTo>
                  <a:cubicBezTo>
                    <a:pt x="5040416" y="4232910"/>
                    <a:pt x="5088994" y="4015740"/>
                    <a:pt x="5100423" y="3920490"/>
                  </a:cubicBezTo>
                  <a:cubicBezTo>
                    <a:pt x="5104234" y="3910965"/>
                    <a:pt x="5139476" y="3823335"/>
                    <a:pt x="5154716" y="3794760"/>
                  </a:cubicBezTo>
                  <a:cubicBezTo>
                    <a:pt x="5181386" y="3772853"/>
                    <a:pt x="5205198" y="3748088"/>
                    <a:pt x="5224248" y="3719513"/>
                  </a:cubicBezTo>
                  <a:cubicBezTo>
                    <a:pt x="5247109" y="3740468"/>
                    <a:pt x="5233773" y="3769995"/>
                    <a:pt x="5241394" y="3794760"/>
                  </a:cubicBezTo>
                  <a:cubicBezTo>
                    <a:pt x="5241394" y="3801428"/>
                    <a:pt x="5239489" y="3874770"/>
                    <a:pt x="5235678" y="3905250"/>
                  </a:cubicBezTo>
                  <a:cubicBezTo>
                    <a:pt x="5234726" y="3915728"/>
                    <a:pt x="5239489" y="3988118"/>
                    <a:pt x="5229964" y="4012883"/>
                  </a:cubicBezTo>
                  <a:cubicBezTo>
                    <a:pt x="5219486" y="4065270"/>
                    <a:pt x="5198531" y="4115753"/>
                    <a:pt x="5192816" y="4169093"/>
                  </a:cubicBezTo>
                  <a:cubicBezTo>
                    <a:pt x="5194721" y="4172903"/>
                    <a:pt x="5161384" y="4284345"/>
                    <a:pt x="5158526" y="4288155"/>
                  </a:cubicBezTo>
                  <a:cubicBezTo>
                    <a:pt x="5119473" y="4337685"/>
                    <a:pt x="5117569" y="4396740"/>
                    <a:pt x="5112806" y="4455795"/>
                  </a:cubicBezTo>
                  <a:cubicBezTo>
                    <a:pt x="5111853" y="4461510"/>
                    <a:pt x="5102328" y="4538663"/>
                    <a:pt x="5102328" y="4551045"/>
                  </a:cubicBezTo>
                  <a:cubicBezTo>
                    <a:pt x="5101376" y="4561523"/>
                    <a:pt x="5106139" y="4607243"/>
                    <a:pt x="5102328" y="4606290"/>
                  </a:cubicBezTo>
                  <a:cubicBezTo>
                    <a:pt x="5088994" y="4625340"/>
                    <a:pt x="5089946" y="4848225"/>
                    <a:pt x="5086136" y="4851083"/>
                  </a:cubicBezTo>
                  <a:cubicBezTo>
                    <a:pt x="5078516" y="4900613"/>
                    <a:pt x="5083278" y="5044440"/>
                    <a:pt x="5083278" y="5066348"/>
                  </a:cubicBezTo>
                  <a:cubicBezTo>
                    <a:pt x="5083278" y="5172075"/>
                    <a:pt x="5083278" y="5172075"/>
                    <a:pt x="5190911" y="5172075"/>
                  </a:cubicBezTo>
                  <a:cubicBezTo>
                    <a:pt x="5940528" y="5172075"/>
                    <a:pt x="7475006" y="5172075"/>
                    <a:pt x="7493103" y="5171123"/>
                  </a:cubicBezTo>
                  <a:cubicBezTo>
                    <a:pt x="7530251" y="5170170"/>
                    <a:pt x="7550253" y="5153978"/>
                    <a:pt x="7540728" y="5113973"/>
                  </a:cubicBezTo>
                  <a:cubicBezTo>
                    <a:pt x="7538823" y="5087303"/>
                    <a:pt x="7544539" y="5060633"/>
                    <a:pt x="7531203" y="5035868"/>
                  </a:cubicBezTo>
                  <a:cubicBezTo>
                    <a:pt x="7529298" y="5033010"/>
                    <a:pt x="7526441" y="4953000"/>
                    <a:pt x="7530251" y="4920615"/>
                  </a:cubicBezTo>
                  <a:cubicBezTo>
                    <a:pt x="7530251" y="4893945"/>
                    <a:pt x="7519773" y="4828223"/>
                    <a:pt x="7515964" y="4822508"/>
                  </a:cubicBezTo>
                  <a:cubicBezTo>
                    <a:pt x="7515964" y="4748213"/>
                    <a:pt x="7527394" y="4462463"/>
                    <a:pt x="7527394" y="4438650"/>
                  </a:cubicBezTo>
                  <a:cubicBezTo>
                    <a:pt x="7531203" y="4432935"/>
                    <a:pt x="7638836" y="4023360"/>
                    <a:pt x="7640741" y="4023360"/>
                  </a:cubicBezTo>
                  <a:cubicBezTo>
                    <a:pt x="7640741" y="4024313"/>
                    <a:pt x="7640741" y="4025265"/>
                    <a:pt x="7640741" y="4026218"/>
                  </a:cubicBezTo>
                  <a:cubicBezTo>
                    <a:pt x="7653123" y="4068128"/>
                    <a:pt x="7693128" y="4152900"/>
                    <a:pt x="7695986" y="4155758"/>
                  </a:cubicBezTo>
                  <a:cubicBezTo>
                    <a:pt x="7695034" y="4184333"/>
                    <a:pt x="7801714" y="4412933"/>
                    <a:pt x="7802666" y="4413885"/>
                  </a:cubicBezTo>
                  <a:cubicBezTo>
                    <a:pt x="7826478" y="4495800"/>
                    <a:pt x="7801714" y="4456748"/>
                    <a:pt x="7836956" y="4534853"/>
                  </a:cubicBezTo>
                  <a:cubicBezTo>
                    <a:pt x="7836003" y="4539615"/>
                    <a:pt x="7885534" y="4655820"/>
                    <a:pt x="7897916" y="4672965"/>
                  </a:cubicBezTo>
                  <a:cubicBezTo>
                    <a:pt x="7944589" y="4787265"/>
                    <a:pt x="8016978" y="4935855"/>
                    <a:pt x="8019836" y="4934903"/>
                  </a:cubicBezTo>
                  <a:cubicBezTo>
                    <a:pt x="8132231" y="5106353"/>
                    <a:pt x="8221766" y="5200650"/>
                    <a:pt x="8265581" y="5229225"/>
                  </a:cubicBezTo>
                  <a:cubicBezTo>
                    <a:pt x="8268439" y="5229225"/>
                    <a:pt x="8308444" y="5266373"/>
                    <a:pt x="8308444" y="5270183"/>
                  </a:cubicBezTo>
                  <a:cubicBezTo>
                    <a:pt x="8322731" y="5306378"/>
                    <a:pt x="8289394" y="5299710"/>
                    <a:pt x="8274153" y="5303520"/>
                  </a:cubicBezTo>
                  <a:cubicBezTo>
                    <a:pt x="8111276" y="5343525"/>
                    <a:pt x="7950303" y="5387340"/>
                    <a:pt x="7787426" y="5428298"/>
                  </a:cubicBezTo>
                  <a:cubicBezTo>
                    <a:pt x="7758851" y="5435918"/>
                    <a:pt x="7733134" y="5445443"/>
                    <a:pt x="7721703" y="5471160"/>
                  </a:cubicBezTo>
                  <a:cubicBezTo>
                    <a:pt x="7721703" y="5471160"/>
                    <a:pt x="7721703" y="5471160"/>
                    <a:pt x="7721703" y="5471160"/>
                  </a:cubicBezTo>
                  <a:cubicBezTo>
                    <a:pt x="7721703" y="5471160"/>
                    <a:pt x="7721703" y="5471160"/>
                    <a:pt x="7721703" y="5472113"/>
                  </a:cubicBezTo>
                  <a:cubicBezTo>
                    <a:pt x="7719798" y="5476875"/>
                    <a:pt x="7711226" y="5553075"/>
                    <a:pt x="7720751" y="5585460"/>
                  </a:cubicBezTo>
                  <a:cubicBezTo>
                    <a:pt x="7743611" y="5622608"/>
                    <a:pt x="7885534" y="5739765"/>
                    <a:pt x="7937921" y="5749290"/>
                  </a:cubicBezTo>
                  <a:cubicBezTo>
                    <a:pt x="8046506" y="5769293"/>
                    <a:pt x="8536091" y="5876925"/>
                    <a:pt x="8677061" y="5865495"/>
                  </a:cubicBezTo>
                  <a:cubicBezTo>
                    <a:pt x="8724686" y="5861685"/>
                    <a:pt x="8771358" y="5853113"/>
                    <a:pt x="8818983" y="5855018"/>
                  </a:cubicBezTo>
                  <a:cubicBezTo>
                    <a:pt x="8849463" y="5855970"/>
                    <a:pt x="8865656" y="5865495"/>
                    <a:pt x="8869466" y="5896928"/>
                  </a:cubicBezTo>
                  <a:cubicBezTo>
                    <a:pt x="8875181" y="5945505"/>
                    <a:pt x="8882800" y="5994083"/>
                    <a:pt x="8889469" y="6042660"/>
                  </a:cubicBezTo>
                  <a:cubicBezTo>
                    <a:pt x="8893279" y="6075998"/>
                    <a:pt x="8904708" y="6104573"/>
                    <a:pt x="8942808" y="6113145"/>
                  </a:cubicBezTo>
                  <a:cubicBezTo>
                    <a:pt x="8995196" y="6125528"/>
                    <a:pt x="9045679" y="6144578"/>
                    <a:pt x="9099019" y="6154103"/>
                  </a:cubicBezTo>
                  <a:cubicBezTo>
                    <a:pt x="9149500" y="6162675"/>
                    <a:pt x="9242846" y="6126480"/>
                    <a:pt x="9242846" y="6126480"/>
                  </a:cubicBezTo>
                  <a:cubicBezTo>
                    <a:pt x="9287613" y="6126480"/>
                    <a:pt x="9319046" y="6111240"/>
                    <a:pt x="9308569" y="6058853"/>
                  </a:cubicBezTo>
                  <a:cubicBezTo>
                    <a:pt x="9303806" y="6035993"/>
                    <a:pt x="9346669" y="6026468"/>
                    <a:pt x="9356194" y="6027420"/>
                  </a:cubicBezTo>
                  <a:cubicBezTo>
                    <a:pt x="9378100" y="6028373"/>
                    <a:pt x="9400008" y="6025515"/>
                    <a:pt x="9422869" y="6022658"/>
                  </a:cubicBezTo>
                  <a:cubicBezTo>
                    <a:pt x="9649563" y="5992178"/>
                    <a:pt x="9875306" y="5959793"/>
                    <a:pt x="10102000" y="5926455"/>
                  </a:cubicBezTo>
                  <a:cubicBezTo>
                    <a:pt x="10142006" y="5920740"/>
                    <a:pt x="10166771" y="5928360"/>
                    <a:pt x="10171533" y="5972175"/>
                  </a:cubicBezTo>
                  <a:cubicBezTo>
                    <a:pt x="10175344" y="6005513"/>
                    <a:pt x="10196298" y="6016943"/>
                    <a:pt x="10227731" y="6017895"/>
                  </a:cubicBezTo>
                  <a:cubicBezTo>
                    <a:pt x="10262973" y="6018848"/>
                    <a:pt x="10297263" y="6011228"/>
                    <a:pt x="10331554" y="6008370"/>
                  </a:cubicBezTo>
                  <a:cubicBezTo>
                    <a:pt x="10384894" y="6004560"/>
                    <a:pt x="10399181" y="5991225"/>
                    <a:pt x="10399181" y="5937885"/>
                  </a:cubicBezTo>
                  <a:cubicBezTo>
                    <a:pt x="10402038" y="5715953"/>
                    <a:pt x="10401086" y="5496878"/>
                    <a:pt x="10401086" y="5277803"/>
                  </a:cubicBezTo>
                  <a:close/>
                  <a:moveTo>
                    <a:pt x="5120426" y="4653915"/>
                  </a:moveTo>
                  <a:cubicBezTo>
                    <a:pt x="5120426" y="4652963"/>
                    <a:pt x="5120426" y="4652010"/>
                    <a:pt x="5120426" y="4650105"/>
                  </a:cubicBezTo>
                  <a:cubicBezTo>
                    <a:pt x="5120426" y="4651058"/>
                    <a:pt x="5120426" y="4651058"/>
                    <a:pt x="5121378" y="4652010"/>
                  </a:cubicBezTo>
                  <a:cubicBezTo>
                    <a:pt x="5121378" y="4652010"/>
                    <a:pt x="5120426" y="4652963"/>
                    <a:pt x="5120426" y="4653915"/>
                  </a:cubicBezTo>
                  <a:close/>
                  <a:moveTo>
                    <a:pt x="5252823" y="3790950"/>
                  </a:moveTo>
                  <a:cubicBezTo>
                    <a:pt x="5252823" y="3790950"/>
                    <a:pt x="5252823" y="3791903"/>
                    <a:pt x="5252823" y="3790950"/>
                  </a:cubicBezTo>
                  <a:cubicBezTo>
                    <a:pt x="5251871" y="3791903"/>
                    <a:pt x="5251871" y="3791903"/>
                    <a:pt x="5250919" y="3791903"/>
                  </a:cubicBezTo>
                  <a:cubicBezTo>
                    <a:pt x="5251871" y="3791903"/>
                    <a:pt x="5252823" y="3790950"/>
                    <a:pt x="5252823" y="3790950"/>
                  </a:cubicBezTo>
                  <a:cubicBezTo>
                    <a:pt x="5252823" y="3790950"/>
                    <a:pt x="5252823" y="3790950"/>
                    <a:pt x="5252823" y="3790950"/>
                  </a:cubicBezTo>
                  <a:close/>
                  <a:moveTo>
                    <a:pt x="5253776" y="3801428"/>
                  </a:moveTo>
                  <a:cubicBezTo>
                    <a:pt x="5253776" y="3801428"/>
                    <a:pt x="5253776" y="3801428"/>
                    <a:pt x="5253776" y="3801428"/>
                  </a:cubicBezTo>
                  <a:cubicBezTo>
                    <a:pt x="5253776" y="3801428"/>
                    <a:pt x="5253776" y="3801428"/>
                    <a:pt x="5253776" y="3801428"/>
                  </a:cubicBezTo>
                  <a:cubicBezTo>
                    <a:pt x="5253776" y="3801428"/>
                    <a:pt x="5253776" y="3801428"/>
                    <a:pt x="5253776" y="3801428"/>
                  </a:cubicBezTo>
                  <a:cubicBezTo>
                    <a:pt x="5253776" y="3801428"/>
                    <a:pt x="5253776" y="3801428"/>
                    <a:pt x="5253776" y="3801428"/>
                  </a:cubicBezTo>
                  <a:cubicBezTo>
                    <a:pt x="5253776" y="3801428"/>
                    <a:pt x="5253776" y="3801428"/>
                    <a:pt x="5253776" y="3801428"/>
                  </a:cubicBezTo>
                  <a:close/>
                  <a:moveTo>
                    <a:pt x="7520726" y="5030153"/>
                  </a:moveTo>
                  <a:cubicBezTo>
                    <a:pt x="7520726" y="5030153"/>
                    <a:pt x="7520726" y="5030153"/>
                    <a:pt x="7520726" y="5030153"/>
                  </a:cubicBezTo>
                  <a:cubicBezTo>
                    <a:pt x="7520726" y="5030153"/>
                    <a:pt x="7520726" y="5030153"/>
                    <a:pt x="7520726" y="5030153"/>
                  </a:cubicBezTo>
                  <a:cubicBezTo>
                    <a:pt x="7520726" y="5030153"/>
                    <a:pt x="7520726" y="5030153"/>
                    <a:pt x="7520726" y="5030153"/>
                  </a:cubicBezTo>
                  <a:close/>
                  <a:moveTo>
                    <a:pt x="7243548" y="2096453"/>
                  </a:moveTo>
                  <a:cubicBezTo>
                    <a:pt x="7243548" y="2095500"/>
                    <a:pt x="7243548" y="2095500"/>
                    <a:pt x="7243548" y="2096453"/>
                  </a:cubicBezTo>
                  <a:cubicBezTo>
                    <a:pt x="7227356" y="2051685"/>
                    <a:pt x="7243548" y="2016443"/>
                    <a:pt x="7273076" y="1983105"/>
                  </a:cubicBezTo>
                  <a:cubicBezTo>
                    <a:pt x="7277839" y="1977390"/>
                    <a:pt x="7281648" y="1969770"/>
                    <a:pt x="7281648" y="1962150"/>
                  </a:cubicBezTo>
                  <a:cubicBezTo>
                    <a:pt x="7292126" y="1971675"/>
                    <a:pt x="7301651" y="1981200"/>
                    <a:pt x="7311176" y="1991678"/>
                  </a:cubicBezTo>
                  <a:lnTo>
                    <a:pt x="7311176" y="1991678"/>
                  </a:lnTo>
                  <a:cubicBezTo>
                    <a:pt x="7314986" y="1999298"/>
                    <a:pt x="7319748" y="2003108"/>
                    <a:pt x="7328321" y="2002155"/>
                  </a:cubicBezTo>
                  <a:cubicBezTo>
                    <a:pt x="7339751" y="2006918"/>
                    <a:pt x="7351181" y="2010728"/>
                    <a:pt x="7368326" y="2017395"/>
                  </a:cubicBezTo>
                  <a:cubicBezTo>
                    <a:pt x="7321653" y="2038350"/>
                    <a:pt x="7280696" y="2064068"/>
                    <a:pt x="7243548" y="2096453"/>
                  </a:cubicBezTo>
                  <a:close/>
                  <a:moveTo>
                    <a:pt x="7532156" y="1809750"/>
                  </a:moveTo>
                  <a:cubicBezTo>
                    <a:pt x="7492151" y="1830705"/>
                    <a:pt x="7453098" y="1853565"/>
                    <a:pt x="7414046" y="1876425"/>
                  </a:cubicBezTo>
                  <a:cubicBezTo>
                    <a:pt x="7376898" y="1888808"/>
                    <a:pt x="7339751" y="1901190"/>
                    <a:pt x="7302603" y="1913573"/>
                  </a:cubicBezTo>
                  <a:cubicBezTo>
                    <a:pt x="7344514" y="1848803"/>
                    <a:pt x="7385471" y="1784033"/>
                    <a:pt x="7427381" y="1719263"/>
                  </a:cubicBezTo>
                  <a:cubicBezTo>
                    <a:pt x="7439764" y="1721168"/>
                    <a:pt x="7452146" y="1723073"/>
                    <a:pt x="7463576" y="1725930"/>
                  </a:cubicBezTo>
                  <a:cubicBezTo>
                    <a:pt x="7485484" y="1744028"/>
                    <a:pt x="7515964" y="1744980"/>
                    <a:pt x="7536919" y="1766888"/>
                  </a:cubicBezTo>
                  <a:cubicBezTo>
                    <a:pt x="7552159" y="1784985"/>
                    <a:pt x="7559778" y="1795463"/>
                    <a:pt x="7532156" y="1809750"/>
                  </a:cubicBezTo>
                  <a:close/>
                  <a:moveTo>
                    <a:pt x="7635026" y="2258378"/>
                  </a:moveTo>
                  <a:cubicBezTo>
                    <a:pt x="7634073" y="2264093"/>
                    <a:pt x="7634073" y="2269808"/>
                    <a:pt x="7633121" y="2275523"/>
                  </a:cubicBezTo>
                  <a:cubicBezTo>
                    <a:pt x="7626453" y="2285048"/>
                    <a:pt x="7624548" y="2294573"/>
                    <a:pt x="7625501" y="2306003"/>
                  </a:cubicBezTo>
                  <a:cubicBezTo>
                    <a:pt x="7610261" y="2336483"/>
                    <a:pt x="7592164" y="2366010"/>
                    <a:pt x="7555969" y="2381250"/>
                  </a:cubicBezTo>
                  <a:cubicBezTo>
                    <a:pt x="7543586" y="2325053"/>
                    <a:pt x="7547396" y="2276475"/>
                    <a:pt x="7591211" y="2235518"/>
                  </a:cubicBezTo>
                  <a:cubicBezTo>
                    <a:pt x="7604546" y="2223135"/>
                    <a:pt x="7613119" y="2205990"/>
                    <a:pt x="7624548" y="2190750"/>
                  </a:cubicBezTo>
                  <a:cubicBezTo>
                    <a:pt x="7624548" y="2190750"/>
                    <a:pt x="7624548" y="2190750"/>
                    <a:pt x="7624548" y="2190750"/>
                  </a:cubicBezTo>
                  <a:cubicBezTo>
                    <a:pt x="7647409" y="2210753"/>
                    <a:pt x="7626453" y="2236470"/>
                    <a:pt x="7635026" y="2258378"/>
                  </a:cubicBezTo>
                  <a:close/>
                  <a:moveTo>
                    <a:pt x="7758851" y="1743075"/>
                  </a:moveTo>
                  <a:cubicBezTo>
                    <a:pt x="7758851" y="1743075"/>
                    <a:pt x="7757898" y="1742123"/>
                    <a:pt x="7757898" y="1742123"/>
                  </a:cubicBezTo>
                  <a:cubicBezTo>
                    <a:pt x="7757898" y="1742123"/>
                    <a:pt x="7757898" y="1742123"/>
                    <a:pt x="7757898" y="1741170"/>
                  </a:cubicBezTo>
                  <a:cubicBezTo>
                    <a:pt x="7757898" y="1742123"/>
                    <a:pt x="7758851" y="1742123"/>
                    <a:pt x="7758851" y="1743075"/>
                  </a:cubicBezTo>
                  <a:cubicBezTo>
                    <a:pt x="7758851" y="1743075"/>
                    <a:pt x="7758851" y="1743075"/>
                    <a:pt x="7758851" y="1743075"/>
                  </a:cubicBezTo>
                  <a:close/>
                  <a:moveTo>
                    <a:pt x="9201888" y="6113145"/>
                  </a:moveTo>
                  <a:cubicBezTo>
                    <a:pt x="9201888" y="6113145"/>
                    <a:pt x="9200936" y="6113145"/>
                    <a:pt x="9201888" y="6113145"/>
                  </a:cubicBezTo>
                  <a:cubicBezTo>
                    <a:pt x="9201888" y="6112193"/>
                    <a:pt x="9201888" y="6112193"/>
                    <a:pt x="9201888" y="6113145"/>
                  </a:cubicBezTo>
                  <a:cubicBezTo>
                    <a:pt x="9201888" y="6112193"/>
                    <a:pt x="9201888" y="6113145"/>
                    <a:pt x="9201888" y="6113145"/>
                  </a:cubicBezTo>
                  <a:close/>
                  <a:moveTo>
                    <a:pt x="9740050" y="5124450"/>
                  </a:moveTo>
                  <a:cubicBezTo>
                    <a:pt x="9733383" y="5117783"/>
                    <a:pt x="9089494" y="5115878"/>
                    <a:pt x="8798029" y="5114925"/>
                  </a:cubicBezTo>
                  <a:cubicBezTo>
                    <a:pt x="8795171" y="5104448"/>
                    <a:pt x="8874229" y="4975860"/>
                    <a:pt x="8872323" y="4905375"/>
                  </a:cubicBezTo>
                  <a:cubicBezTo>
                    <a:pt x="8877086" y="4879658"/>
                    <a:pt x="8853273" y="4698683"/>
                    <a:pt x="8845654" y="4692015"/>
                  </a:cubicBezTo>
                  <a:cubicBezTo>
                    <a:pt x="8826604" y="4610100"/>
                    <a:pt x="8740879" y="4419600"/>
                    <a:pt x="8737069" y="4410075"/>
                  </a:cubicBezTo>
                  <a:cubicBezTo>
                    <a:pt x="8730400" y="4394835"/>
                    <a:pt x="8723733" y="4378643"/>
                    <a:pt x="8715161" y="4363403"/>
                  </a:cubicBezTo>
                  <a:cubicBezTo>
                    <a:pt x="8666583" y="4273868"/>
                    <a:pt x="8567523" y="4095750"/>
                    <a:pt x="8567523" y="4095750"/>
                  </a:cubicBezTo>
                  <a:cubicBezTo>
                    <a:pt x="8567523" y="4095750"/>
                    <a:pt x="8567523" y="4089083"/>
                    <a:pt x="8567523" y="4085273"/>
                  </a:cubicBezTo>
                  <a:cubicBezTo>
                    <a:pt x="8573238" y="4057650"/>
                    <a:pt x="8585621" y="4071938"/>
                    <a:pt x="8596098" y="4081463"/>
                  </a:cubicBezTo>
                  <a:cubicBezTo>
                    <a:pt x="8678013" y="4153853"/>
                    <a:pt x="9679091" y="5034915"/>
                    <a:pt x="9721000" y="5074920"/>
                  </a:cubicBezTo>
                  <a:cubicBezTo>
                    <a:pt x="9733383" y="5087303"/>
                    <a:pt x="9767673" y="5095875"/>
                    <a:pt x="9740050" y="512445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8095E7FD-7B7B-44E4-8A06-453B2DE65ADC}"/>
              </a:ext>
            </a:extLst>
          </p:cNvPr>
          <p:cNvGrpSpPr/>
          <p:nvPr/>
        </p:nvGrpSpPr>
        <p:grpSpPr>
          <a:xfrm>
            <a:off x="282748" y="1806377"/>
            <a:ext cx="967230" cy="1451664"/>
            <a:chOff x="3941816" y="1814078"/>
            <a:chExt cx="1781788" cy="2593958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xmlns="" id="{226F672B-6105-44CD-A02A-52755201F559}"/>
                </a:ext>
              </a:extLst>
            </p:cNvPr>
            <p:cNvGrpSpPr/>
            <p:nvPr/>
          </p:nvGrpSpPr>
          <p:grpSpPr>
            <a:xfrm>
              <a:off x="3941816" y="1814078"/>
              <a:ext cx="1781788" cy="2593958"/>
              <a:chOff x="2371069" y="2877253"/>
              <a:chExt cx="416267" cy="606009"/>
            </a:xfrm>
          </p:grpSpPr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xmlns="" id="{7741DB12-935F-435F-9C9F-19CB560095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1069" y="2912822"/>
                <a:ext cx="416267" cy="570440"/>
              </a:xfrm>
              <a:custGeom>
                <a:avLst/>
                <a:gdLst>
                  <a:gd name="T0" fmla="*/ 353 w 353"/>
                  <a:gd name="T1" fmla="*/ 461 h 485"/>
                  <a:gd name="T2" fmla="*/ 329 w 353"/>
                  <a:gd name="T3" fmla="*/ 485 h 485"/>
                  <a:gd name="T4" fmla="*/ 24 w 353"/>
                  <a:gd name="T5" fmla="*/ 485 h 485"/>
                  <a:gd name="T6" fmla="*/ 0 w 353"/>
                  <a:gd name="T7" fmla="*/ 461 h 485"/>
                  <a:gd name="T8" fmla="*/ 0 w 353"/>
                  <a:gd name="T9" fmla="*/ 24 h 485"/>
                  <a:gd name="T10" fmla="*/ 24 w 353"/>
                  <a:gd name="T11" fmla="*/ 0 h 485"/>
                  <a:gd name="T12" fmla="*/ 329 w 353"/>
                  <a:gd name="T13" fmla="*/ 0 h 485"/>
                  <a:gd name="T14" fmla="*/ 353 w 353"/>
                  <a:gd name="T15" fmla="*/ 24 h 485"/>
                  <a:gd name="T16" fmla="*/ 353 w 353"/>
                  <a:gd name="T17" fmla="*/ 461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3" h="485">
                    <a:moveTo>
                      <a:pt x="353" y="461"/>
                    </a:moveTo>
                    <a:cubicBezTo>
                      <a:pt x="353" y="475"/>
                      <a:pt x="343" y="485"/>
                      <a:pt x="329" y="485"/>
                    </a:cubicBezTo>
                    <a:cubicBezTo>
                      <a:pt x="24" y="485"/>
                      <a:pt x="24" y="485"/>
                      <a:pt x="24" y="485"/>
                    </a:cubicBezTo>
                    <a:cubicBezTo>
                      <a:pt x="11" y="485"/>
                      <a:pt x="0" y="475"/>
                      <a:pt x="0" y="46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3" y="11"/>
                      <a:pt x="353" y="24"/>
                    </a:cubicBezTo>
                    <a:lnTo>
                      <a:pt x="353" y="46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xmlns="" id="{627D5CDD-57F7-4749-965A-8F2C78F4F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8866" y="2956587"/>
                <a:ext cx="340673" cy="47147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xmlns="" id="{63FE7A6D-7D3A-4AB1-BA7D-BA57B40D98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6877" y="2954100"/>
                <a:ext cx="345148" cy="476444"/>
              </a:xfrm>
              <a:custGeom>
                <a:avLst/>
                <a:gdLst>
                  <a:gd name="T0" fmla="*/ 689 w 694"/>
                  <a:gd name="T1" fmla="*/ 953 h 958"/>
                  <a:gd name="T2" fmla="*/ 689 w 694"/>
                  <a:gd name="T3" fmla="*/ 948 h 958"/>
                  <a:gd name="T4" fmla="*/ 9 w 694"/>
                  <a:gd name="T5" fmla="*/ 948 h 958"/>
                  <a:gd name="T6" fmla="*/ 9 w 694"/>
                  <a:gd name="T7" fmla="*/ 9 h 958"/>
                  <a:gd name="T8" fmla="*/ 684 w 694"/>
                  <a:gd name="T9" fmla="*/ 9 h 958"/>
                  <a:gd name="T10" fmla="*/ 684 w 694"/>
                  <a:gd name="T11" fmla="*/ 953 h 958"/>
                  <a:gd name="T12" fmla="*/ 689 w 694"/>
                  <a:gd name="T13" fmla="*/ 953 h 958"/>
                  <a:gd name="T14" fmla="*/ 689 w 694"/>
                  <a:gd name="T15" fmla="*/ 948 h 958"/>
                  <a:gd name="T16" fmla="*/ 689 w 694"/>
                  <a:gd name="T17" fmla="*/ 953 h 958"/>
                  <a:gd name="T18" fmla="*/ 694 w 694"/>
                  <a:gd name="T19" fmla="*/ 953 h 958"/>
                  <a:gd name="T20" fmla="*/ 694 w 694"/>
                  <a:gd name="T21" fmla="*/ 0 h 958"/>
                  <a:gd name="T22" fmla="*/ 0 w 694"/>
                  <a:gd name="T23" fmla="*/ 0 h 958"/>
                  <a:gd name="T24" fmla="*/ 0 w 694"/>
                  <a:gd name="T25" fmla="*/ 958 h 958"/>
                  <a:gd name="T26" fmla="*/ 694 w 694"/>
                  <a:gd name="T27" fmla="*/ 958 h 958"/>
                  <a:gd name="T28" fmla="*/ 694 w 694"/>
                  <a:gd name="T29" fmla="*/ 953 h 958"/>
                  <a:gd name="T30" fmla="*/ 689 w 694"/>
                  <a:gd name="T31" fmla="*/ 953 h 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94" h="958">
                    <a:moveTo>
                      <a:pt x="689" y="953"/>
                    </a:moveTo>
                    <a:lnTo>
                      <a:pt x="689" y="948"/>
                    </a:lnTo>
                    <a:lnTo>
                      <a:pt x="9" y="948"/>
                    </a:lnTo>
                    <a:lnTo>
                      <a:pt x="9" y="9"/>
                    </a:lnTo>
                    <a:lnTo>
                      <a:pt x="684" y="9"/>
                    </a:lnTo>
                    <a:lnTo>
                      <a:pt x="684" y="953"/>
                    </a:lnTo>
                    <a:lnTo>
                      <a:pt x="689" y="953"/>
                    </a:lnTo>
                    <a:lnTo>
                      <a:pt x="689" y="948"/>
                    </a:lnTo>
                    <a:lnTo>
                      <a:pt x="689" y="953"/>
                    </a:lnTo>
                    <a:lnTo>
                      <a:pt x="694" y="953"/>
                    </a:lnTo>
                    <a:lnTo>
                      <a:pt x="694" y="0"/>
                    </a:lnTo>
                    <a:lnTo>
                      <a:pt x="0" y="0"/>
                    </a:lnTo>
                    <a:lnTo>
                      <a:pt x="0" y="958"/>
                    </a:lnTo>
                    <a:lnTo>
                      <a:pt x="694" y="958"/>
                    </a:lnTo>
                    <a:lnTo>
                      <a:pt x="694" y="953"/>
                    </a:lnTo>
                    <a:lnTo>
                      <a:pt x="689" y="9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xmlns="" id="{D3C2747B-89E6-41B1-9867-21E7BE6CC3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6261" y="3056183"/>
                <a:ext cx="220670" cy="301384"/>
              </a:xfrm>
              <a:custGeom>
                <a:avLst/>
                <a:gdLst>
                  <a:gd name="connsiteX0" fmla="*/ 27458 w 277014"/>
                  <a:gd name="connsiteY0" fmla="*/ 286961 h 301384"/>
                  <a:gd name="connsiteX1" fmla="*/ 250055 w 277014"/>
                  <a:gd name="connsiteY1" fmla="*/ 286961 h 301384"/>
                  <a:gd name="connsiteX2" fmla="*/ 257121 w 277014"/>
                  <a:gd name="connsiteY2" fmla="*/ 294173 h 301384"/>
                  <a:gd name="connsiteX3" fmla="*/ 250055 w 277014"/>
                  <a:gd name="connsiteY3" fmla="*/ 301384 h 301384"/>
                  <a:gd name="connsiteX4" fmla="*/ 27458 w 277014"/>
                  <a:gd name="connsiteY4" fmla="*/ 301384 h 301384"/>
                  <a:gd name="connsiteX5" fmla="*/ 20391 w 277014"/>
                  <a:gd name="connsiteY5" fmla="*/ 294173 h 301384"/>
                  <a:gd name="connsiteX6" fmla="*/ 27458 w 277014"/>
                  <a:gd name="connsiteY6" fmla="*/ 286961 h 301384"/>
                  <a:gd name="connsiteX7" fmla="*/ 7073 w 277014"/>
                  <a:gd name="connsiteY7" fmla="*/ 238720 h 301384"/>
                  <a:gd name="connsiteX8" fmla="*/ 269941 w 277014"/>
                  <a:gd name="connsiteY8" fmla="*/ 238720 h 301384"/>
                  <a:gd name="connsiteX9" fmla="*/ 277014 w 277014"/>
                  <a:gd name="connsiteY9" fmla="*/ 245932 h 301384"/>
                  <a:gd name="connsiteX10" fmla="*/ 269941 w 277014"/>
                  <a:gd name="connsiteY10" fmla="*/ 253143 h 301384"/>
                  <a:gd name="connsiteX11" fmla="*/ 7073 w 277014"/>
                  <a:gd name="connsiteY11" fmla="*/ 253143 h 301384"/>
                  <a:gd name="connsiteX12" fmla="*/ 0 w 277014"/>
                  <a:gd name="connsiteY12" fmla="*/ 245932 h 301384"/>
                  <a:gd name="connsiteX13" fmla="*/ 7073 w 277014"/>
                  <a:gd name="connsiteY13" fmla="*/ 238720 h 301384"/>
                  <a:gd name="connsiteX14" fmla="*/ 27458 w 277014"/>
                  <a:gd name="connsiteY14" fmla="*/ 191971 h 301384"/>
                  <a:gd name="connsiteX15" fmla="*/ 250055 w 277014"/>
                  <a:gd name="connsiteY15" fmla="*/ 191971 h 301384"/>
                  <a:gd name="connsiteX16" fmla="*/ 257121 w 277014"/>
                  <a:gd name="connsiteY16" fmla="*/ 198933 h 301384"/>
                  <a:gd name="connsiteX17" fmla="*/ 250055 w 277014"/>
                  <a:gd name="connsiteY17" fmla="*/ 205896 h 301384"/>
                  <a:gd name="connsiteX18" fmla="*/ 27458 w 277014"/>
                  <a:gd name="connsiteY18" fmla="*/ 205896 h 301384"/>
                  <a:gd name="connsiteX19" fmla="*/ 20391 w 277014"/>
                  <a:gd name="connsiteY19" fmla="*/ 198933 h 301384"/>
                  <a:gd name="connsiteX20" fmla="*/ 27458 w 277014"/>
                  <a:gd name="connsiteY20" fmla="*/ 191971 h 301384"/>
                  <a:gd name="connsiteX21" fmla="*/ 7073 w 277014"/>
                  <a:gd name="connsiteY21" fmla="*/ 143729 h 301384"/>
                  <a:gd name="connsiteX22" fmla="*/ 269941 w 277014"/>
                  <a:gd name="connsiteY22" fmla="*/ 143729 h 301384"/>
                  <a:gd name="connsiteX23" fmla="*/ 277014 w 277014"/>
                  <a:gd name="connsiteY23" fmla="*/ 150691 h 301384"/>
                  <a:gd name="connsiteX24" fmla="*/ 269941 w 277014"/>
                  <a:gd name="connsiteY24" fmla="*/ 157654 h 301384"/>
                  <a:gd name="connsiteX25" fmla="*/ 7073 w 277014"/>
                  <a:gd name="connsiteY25" fmla="*/ 157654 h 301384"/>
                  <a:gd name="connsiteX26" fmla="*/ 0 w 277014"/>
                  <a:gd name="connsiteY26" fmla="*/ 150691 h 301384"/>
                  <a:gd name="connsiteX27" fmla="*/ 7073 w 277014"/>
                  <a:gd name="connsiteY27" fmla="*/ 143729 h 301384"/>
                  <a:gd name="connsiteX28" fmla="*/ 27458 w 277014"/>
                  <a:gd name="connsiteY28" fmla="*/ 95488 h 301384"/>
                  <a:gd name="connsiteX29" fmla="*/ 250055 w 277014"/>
                  <a:gd name="connsiteY29" fmla="*/ 95488 h 301384"/>
                  <a:gd name="connsiteX30" fmla="*/ 257121 w 277014"/>
                  <a:gd name="connsiteY30" fmla="*/ 102450 h 301384"/>
                  <a:gd name="connsiteX31" fmla="*/ 250055 w 277014"/>
                  <a:gd name="connsiteY31" fmla="*/ 109413 h 301384"/>
                  <a:gd name="connsiteX32" fmla="*/ 27458 w 277014"/>
                  <a:gd name="connsiteY32" fmla="*/ 109413 h 301384"/>
                  <a:gd name="connsiteX33" fmla="*/ 20391 w 277014"/>
                  <a:gd name="connsiteY33" fmla="*/ 102450 h 301384"/>
                  <a:gd name="connsiteX34" fmla="*/ 27458 w 277014"/>
                  <a:gd name="connsiteY34" fmla="*/ 95488 h 301384"/>
                  <a:gd name="connsiteX35" fmla="*/ 7073 w 277014"/>
                  <a:gd name="connsiteY35" fmla="*/ 47247 h 301384"/>
                  <a:gd name="connsiteX36" fmla="*/ 269941 w 277014"/>
                  <a:gd name="connsiteY36" fmla="*/ 47247 h 301384"/>
                  <a:gd name="connsiteX37" fmla="*/ 277014 w 277014"/>
                  <a:gd name="connsiteY37" fmla="*/ 54209 h 301384"/>
                  <a:gd name="connsiteX38" fmla="*/ 269941 w 277014"/>
                  <a:gd name="connsiteY38" fmla="*/ 61172 h 301384"/>
                  <a:gd name="connsiteX39" fmla="*/ 7073 w 277014"/>
                  <a:gd name="connsiteY39" fmla="*/ 61172 h 301384"/>
                  <a:gd name="connsiteX40" fmla="*/ 0 w 277014"/>
                  <a:gd name="connsiteY40" fmla="*/ 54209 h 301384"/>
                  <a:gd name="connsiteX41" fmla="*/ 7073 w 277014"/>
                  <a:gd name="connsiteY41" fmla="*/ 47247 h 301384"/>
                  <a:gd name="connsiteX42" fmla="*/ 27458 w 277014"/>
                  <a:gd name="connsiteY42" fmla="*/ 0 h 301384"/>
                  <a:gd name="connsiteX43" fmla="*/ 250055 w 277014"/>
                  <a:gd name="connsiteY43" fmla="*/ 0 h 301384"/>
                  <a:gd name="connsiteX44" fmla="*/ 257121 w 277014"/>
                  <a:gd name="connsiteY44" fmla="*/ 7211 h 301384"/>
                  <a:gd name="connsiteX45" fmla="*/ 250055 w 277014"/>
                  <a:gd name="connsiteY45" fmla="*/ 14423 h 301384"/>
                  <a:gd name="connsiteX46" fmla="*/ 27458 w 277014"/>
                  <a:gd name="connsiteY46" fmla="*/ 14423 h 301384"/>
                  <a:gd name="connsiteX47" fmla="*/ 20391 w 277014"/>
                  <a:gd name="connsiteY47" fmla="*/ 7211 h 301384"/>
                  <a:gd name="connsiteX48" fmla="*/ 27458 w 277014"/>
                  <a:gd name="connsiteY48" fmla="*/ 0 h 301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77014" h="301384">
                    <a:moveTo>
                      <a:pt x="27458" y="286961"/>
                    </a:moveTo>
                    <a:cubicBezTo>
                      <a:pt x="27458" y="286961"/>
                      <a:pt x="27458" y="286961"/>
                      <a:pt x="250055" y="286961"/>
                    </a:cubicBezTo>
                    <a:cubicBezTo>
                      <a:pt x="254766" y="286961"/>
                      <a:pt x="257121" y="290567"/>
                      <a:pt x="257121" y="294173"/>
                    </a:cubicBezTo>
                    <a:cubicBezTo>
                      <a:pt x="257121" y="297778"/>
                      <a:pt x="254766" y="301384"/>
                      <a:pt x="250055" y="301384"/>
                    </a:cubicBezTo>
                    <a:cubicBezTo>
                      <a:pt x="250055" y="301384"/>
                      <a:pt x="250055" y="301384"/>
                      <a:pt x="27458" y="301384"/>
                    </a:cubicBezTo>
                    <a:cubicBezTo>
                      <a:pt x="23924" y="301384"/>
                      <a:pt x="20391" y="297778"/>
                      <a:pt x="20391" y="294173"/>
                    </a:cubicBezTo>
                    <a:cubicBezTo>
                      <a:pt x="20391" y="290567"/>
                      <a:pt x="23924" y="286961"/>
                      <a:pt x="27458" y="286961"/>
                    </a:cubicBezTo>
                    <a:close/>
                    <a:moveTo>
                      <a:pt x="7073" y="238720"/>
                    </a:moveTo>
                    <a:cubicBezTo>
                      <a:pt x="7073" y="238720"/>
                      <a:pt x="7073" y="238720"/>
                      <a:pt x="269941" y="238720"/>
                    </a:cubicBezTo>
                    <a:cubicBezTo>
                      <a:pt x="273478" y="238720"/>
                      <a:pt x="277014" y="242326"/>
                      <a:pt x="277014" y="245932"/>
                    </a:cubicBezTo>
                    <a:cubicBezTo>
                      <a:pt x="277014" y="250739"/>
                      <a:pt x="273478" y="253143"/>
                      <a:pt x="269941" y="253143"/>
                    </a:cubicBezTo>
                    <a:cubicBezTo>
                      <a:pt x="269941" y="253143"/>
                      <a:pt x="269941" y="253143"/>
                      <a:pt x="7073" y="253143"/>
                    </a:cubicBezTo>
                    <a:cubicBezTo>
                      <a:pt x="3536" y="253143"/>
                      <a:pt x="0" y="250739"/>
                      <a:pt x="0" y="245932"/>
                    </a:cubicBezTo>
                    <a:cubicBezTo>
                      <a:pt x="0" y="242326"/>
                      <a:pt x="3536" y="238720"/>
                      <a:pt x="7073" y="238720"/>
                    </a:cubicBezTo>
                    <a:close/>
                    <a:moveTo>
                      <a:pt x="27458" y="191971"/>
                    </a:moveTo>
                    <a:cubicBezTo>
                      <a:pt x="27458" y="191971"/>
                      <a:pt x="27458" y="191971"/>
                      <a:pt x="250055" y="191971"/>
                    </a:cubicBezTo>
                    <a:cubicBezTo>
                      <a:pt x="254766" y="191971"/>
                      <a:pt x="257121" y="194292"/>
                      <a:pt x="257121" y="198933"/>
                    </a:cubicBezTo>
                    <a:cubicBezTo>
                      <a:pt x="257121" y="202415"/>
                      <a:pt x="254766" y="205896"/>
                      <a:pt x="250055" y="205896"/>
                    </a:cubicBezTo>
                    <a:cubicBezTo>
                      <a:pt x="250055" y="205896"/>
                      <a:pt x="250055" y="205896"/>
                      <a:pt x="27458" y="205896"/>
                    </a:cubicBezTo>
                    <a:cubicBezTo>
                      <a:pt x="23924" y="205896"/>
                      <a:pt x="20391" y="202415"/>
                      <a:pt x="20391" y="198933"/>
                    </a:cubicBezTo>
                    <a:cubicBezTo>
                      <a:pt x="20391" y="194292"/>
                      <a:pt x="23924" y="191971"/>
                      <a:pt x="27458" y="191971"/>
                    </a:cubicBezTo>
                    <a:close/>
                    <a:moveTo>
                      <a:pt x="7073" y="143729"/>
                    </a:moveTo>
                    <a:cubicBezTo>
                      <a:pt x="7073" y="143729"/>
                      <a:pt x="7073" y="143729"/>
                      <a:pt x="269941" y="143729"/>
                    </a:cubicBezTo>
                    <a:cubicBezTo>
                      <a:pt x="273478" y="143729"/>
                      <a:pt x="277014" y="147210"/>
                      <a:pt x="277014" y="150691"/>
                    </a:cubicBezTo>
                    <a:cubicBezTo>
                      <a:pt x="277014" y="154173"/>
                      <a:pt x="273478" y="157654"/>
                      <a:pt x="269941" y="157654"/>
                    </a:cubicBezTo>
                    <a:cubicBezTo>
                      <a:pt x="269941" y="157654"/>
                      <a:pt x="269941" y="157654"/>
                      <a:pt x="7073" y="157654"/>
                    </a:cubicBezTo>
                    <a:cubicBezTo>
                      <a:pt x="3536" y="157654"/>
                      <a:pt x="0" y="154173"/>
                      <a:pt x="0" y="150691"/>
                    </a:cubicBezTo>
                    <a:cubicBezTo>
                      <a:pt x="0" y="147210"/>
                      <a:pt x="3536" y="143729"/>
                      <a:pt x="7073" y="143729"/>
                    </a:cubicBezTo>
                    <a:close/>
                    <a:moveTo>
                      <a:pt x="27458" y="95488"/>
                    </a:moveTo>
                    <a:cubicBezTo>
                      <a:pt x="27458" y="95488"/>
                      <a:pt x="27458" y="95488"/>
                      <a:pt x="250055" y="95488"/>
                    </a:cubicBezTo>
                    <a:cubicBezTo>
                      <a:pt x="254766" y="95488"/>
                      <a:pt x="257121" y="98969"/>
                      <a:pt x="257121" y="102450"/>
                    </a:cubicBezTo>
                    <a:cubicBezTo>
                      <a:pt x="257121" y="107092"/>
                      <a:pt x="254766" y="109413"/>
                      <a:pt x="250055" y="109413"/>
                    </a:cubicBezTo>
                    <a:cubicBezTo>
                      <a:pt x="250055" y="109413"/>
                      <a:pt x="250055" y="109413"/>
                      <a:pt x="27458" y="109413"/>
                    </a:cubicBezTo>
                    <a:cubicBezTo>
                      <a:pt x="23924" y="109413"/>
                      <a:pt x="20391" y="107092"/>
                      <a:pt x="20391" y="102450"/>
                    </a:cubicBezTo>
                    <a:cubicBezTo>
                      <a:pt x="20391" y="98969"/>
                      <a:pt x="23924" y="95488"/>
                      <a:pt x="27458" y="95488"/>
                    </a:cubicBezTo>
                    <a:close/>
                    <a:moveTo>
                      <a:pt x="7073" y="47247"/>
                    </a:moveTo>
                    <a:cubicBezTo>
                      <a:pt x="7073" y="47247"/>
                      <a:pt x="7073" y="47247"/>
                      <a:pt x="269941" y="47247"/>
                    </a:cubicBezTo>
                    <a:cubicBezTo>
                      <a:pt x="273478" y="47247"/>
                      <a:pt x="277014" y="50728"/>
                      <a:pt x="277014" y="54209"/>
                    </a:cubicBezTo>
                    <a:cubicBezTo>
                      <a:pt x="277014" y="58851"/>
                      <a:pt x="273478" y="61172"/>
                      <a:pt x="269941" y="61172"/>
                    </a:cubicBezTo>
                    <a:cubicBezTo>
                      <a:pt x="269941" y="61172"/>
                      <a:pt x="269941" y="61172"/>
                      <a:pt x="7073" y="61172"/>
                    </a:cubicBezTo>
                    <a:cubicBezTo>
                      <a:pt x="3536" y="61172"/>
                      <a:pt x="0" y="58851"/>
                      <a:pt x="0" y="54209"/>
                    </a:cubicBezTo>
                    <a:cubicBezTo>
                      <a:pt x="0" y="50728"/>
                      <a:pt x="3536" y="47247"/>
                      <a:pt x="7073" y="47247"/>
                    </a:cubicBezTo>
                    <a:close/>
                    <a:moveTo>
                      <a:pt x="27458" y="0"/>
                    </a:moveTo>
                    <a:cubicBezTo>
                      <a:pt x="27458" y="0"/>
                      <a:pt x="27458" y="0"/>
                      <a:pt x="250055" y="0"/>
                    </a:cubicBezTo>
                    <a:cubicBezTo>
                      <a:pt x="254766" y="0"/>
                      <a:pt x="257121" y="2404"/>
                      <a:pt x="257121" y="7211"/>
                    </a:cubicBezTo>
                    <a:cubicBezTo>
                      <a:pt x="257121" y="10817"/>
                      <a:pt x="254766" y="14423"/>
                      <a:pt x="250055" y="14423"/>
                    </a:cubicBezTo>
                    <a:cubicBezTo>
                      <a:pt x="250055" y="14423"/>
                      <a:pt x="250055" y="14423"/>
                      <a:pt x="27458" y="14423"/>
                    </a:cubicBezTo>
                    <a:cubicBezTo>
                      <a:pt x="23924" y="14423"/>
                      <a:pt x="20391" y="10817"/>
                      <a:pt x="20391" y="7211"/>
                    </a:cubicBezTo>
                    <a:cubicBezTo>
                      <a:pt x="20391" y="2404"/>
                      <a:pt x="23924" y="0"/>
                      <a:pt x="274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xmlns="" id="{3720102B-5A6B-4E65-89E9-DA6E67DEA149}"/>
                  </a:ext>
                </a:extLst>
              </p:cNvPr>
              <p:cNvSpPr/>
              <p:nvPr/>
            </p:nvSpPr>
            <p:spPr>
              <a:xfrm>
                <a:off x="2484461" y="2877253"/>
                <a:ext cx="189484" cy="105196"/>
              </a:xfrm>
              <a:custGeom>
                <a:avLst/>
                <a:gdLst>
                  <a:gd name="connsiteX0" fmla="*/ 94742 w 189484"/>
                  <a:gd name="connsiteY0" fmla="*/ 19975 h 105196"/>
                  <a:gd name="connsiteX1" fmla="*/ 68758 w 189484"/>
                  <a:gd name="connsiteY1" fmla="*/ 30738 h 105196"/>
                  <a:gd name="connsiteX2" fmla="*/ 61813 w 189484"/>
                  <a:gd name="connsiteY2" fmla="*/ 47505 h 105196"/>
                  <a:gd name="connsiteX3" fmla="*/ 87055 w 189484"/>
                  <a:gd name="connsiteY3" fmla="*/ 47505 h 105196"/>
                  <a:gd name="connsiteX4" fmla="*/ 127671 w 189484"/>
                  <a:gd name="connsiteY4" fmla="*/ 47505 h 105196"/>
                  <a:gd name="connsiteX5" fmla="*/ 120726 w 189484"/>
                  <a:gd name="connsiteY5" fmla="*/ 30738 h 105196"/>
                  <a:gd name="connsiteX6" fmla="*/ 94742 w 189484"/>
                  <a:gd name="connsiteY6" fmla="*/ 19975 h 105196"/>
                  <a:gd name="connsiteX7" fmla="*/ 94742 w 189484"/>
                  <a:gd name="connsiteY7" fmla="*/ 0 h 105196"/>
                  <a:gd name="connsiteX8" fmla="*/ 134851 w 189484"/>
                  <a:gd name="connsiteY8" fmla="*/ 16614 h 105196"/>
                  <a:gd name="connsiteX9" fmla="*/ 147646 w 189484"/>
                  <a:gd name="connsiteY9" fmla="*/ 47505 h 105196"/>
                  <a:gd name="connsiteX10" fmla="*/ 148292 w 189484"/>
                  <a:gd name="connsiteY10" fmla="*/ 47505 h 105196"/>
                  <a:gd name="connsiteX11" fmla="*/ 189484 w 189484"/>
                  <a:gd name="connsiteY11" fmla="*/ 89890 h 105196"/>
                  <a:gd name="connsiteX12" fmla="*/ 174184 w 189484"/>
                  <a:gd name="connsiteY12" fmla="*/ 105196 h 105196"/>
                  <a:gd name="connsiteX13" fmla="*/ 15300 w 189484"/>
                  <a:gd name="connsiteY13" fmla="*/ 105196 h 105196"/>
                  <a:gd name="connsiteX14" fmla="*/ 0 w 189484"/>
                  <a:gd name="connsiteY14" fmla="*/ 89890 h 105196"/>
                  <a:gd name="connsiteX15" fmla="*/ 12358 w 189484"/>
                  <a:gd name="connsiteY15" fmla="*/ 59868 h 105196"/>
                  <a:gd name="connsiteX16" fmla="*/ 41729 w 189484"/>
                  <a:gd name="connsiteY16" fmla="*/ 47769 h 105196"/>
                  <a:gd name="connsiteX17" fmla="*/ 54634 w 189484"/>
                  <a:gd name="connsiteY17" fmla="*/ 16614 h 105196"/>
                  <a:gd name="connsiteX18" fmla="*/ 94742 w 189484"/>
                  <a:gd name="connsiteY18" fmla="*/ 0 h 105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9484" h="105196">
                    <a:moveTo>
                      <a:pt x="94742" y="19975"/>
                    </a:moveTo>
                    <a:cubicBezTo>
                      <a:pt x="84595" y="19975"/>
                      <a:pt x="75408" y="24088"/>
                      <a:pt x="68758" y="30738"/>
                    </a:cubicBezTo>
                    <a:lnTo>
                      <a:pt x="61813" y="47505"/>
                    </a:lnTo>
                    <a:lnTo>
                      <a:pt x="87055" y="47505"/>
                    </a:lnTo>
                    <a:lnTo>
                      <a:pt x="127671" y="47505"/>
                    </a:lnTo>
                    <a:lnTo>
                      <a:pt x="120726" y="30738"/>
                    </a:lnTo>
                    <a:cubicBezTo>
                      <a:pt x="114076" y="24088"/>
                      <a:pt x="104890" y="19975"/>
                      <a:pt x="94742" y="19975"/>
                    </a:cubicBezTo>
                    <a:close/>
                    <a:moveTo>
                      <a:pt x="94742" y="0"/>
                    </a:moveTo>
                    <a:cubicBezTo>
                      <a:pt x="110406" y="0"/>
                      <a:pt x="124586" y="6349"/>
                      <a:pt x="134851" y="16614"/>
                    </a:cubicBezTo>
                    <a:lnTo>
                      <a:pt x="147646" y="47505"/>
                    </a:lnTo>
                    <a:lnTo>
                      <a:pt x="148292" y="47505"/>
                    </a:lnTo>
                    <a:cubicBezTo>
                      <a:pt x="171830" y="47505"/>
                      <a:pt x="189484" y="66343"/>
                      <a:pt x="189484" y="89890"/>
                    </a:cubicBezTo>
                    <a:cubicBezTo>
                      <a:pt x="189484" y="98132"/>
                      <a:pt x="182423" y="105196"/>
                      <a:pt x="174184" y="105196"/>
                    </a:cubicBezTo>
                    <a:cubicBezTo>
                      <a:pt x="174184" y="105196"/>
                      <a:pt x="174184" y="105196"/>
                      <a:pt x="15300" y="105196"/>
                    </a:cubicBezTo>
                    <a:cubicBezTo>
                      <a:pt x="7061" y="105196"/>
                      <a:pt x="0" y="98132"/>
                      <a:pt x="0" y="89890"/>
                    </a:cubicBezTo>
                    <a:cubicBezTo>
                      <a:pt x="0" y="78117"/>
                      <a:pt x="4708" y="67520"/>
                      <a:pt x="12358" y="59868"/>
                    </a:cubicBezTo>
                    <a:lnTo>
                      <a:pt x="41729" y="47769"/>
                    </a:lnTo>
                    <a:lnTo>
                      <a:pt x="54634" y="16614"/>
                    </a:lnTo>
                    <a:cubicBezTo>
                      <a:pt x="64898" y="6349"/>
                      <a:pt x="79079" y="0"/>
                      <a:pt x="94742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6" name="Chevron 2">
              <a:extLst>
                <a:ext uri="{FF2B5EF4-FFF2-40B4-BE49-F238E27FC236}">
                  <a16:creationId xmlns:a16="http://schemas.microsoft.com/office/drawing/2014/main" xmlns="" id="{AFEBF79D-988A-400A-BBFC-AF2C168BE2A9}"/>
                </a:ext>
              </a:extLst>
            </p:cNvPr>
            <p:cNvSpPr/>
            <p:nvPr/>
          </p:nvSpPr>
          <p:spPr>
            <a:xfrm rot="5400000">
              <a:off x="4198486" y="2547223"/>
              <a:ext cx="270623" cy="267207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7" name="Chevron 2">
              <a:extLst>
                <a:ext uri="{FF2B5EF4-FFF2-40B4-BE49-F238E27FC236}">
                  <a16:creationId xmlns:a16="http://schemas.microsoft.com/office/drawing/2014/main" xmlns="" id="{9AFD1F59-3FE0-4F5E-BA32-19DD4444A308}"/>
                </a:ext>
              </a:extLst>
            </p:cNvPr>
            <p:cNvSpPr/>
            <p:nvPr/>
          </p:nvSpPr>
          <p:spPr>
            <a:xfrm rot="5400000">
              <a:off x="4201989" y="2898837"/>
              <a:ext cx="270623" cy="267207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8" name="Chevron 2">
              <a:extLst>
                <a:ext uri="{FF2B5EF4-FFF2-40B4-BE49-F238E27FC236}">
                  <a16:creationId xmlns:a16="http://schemas.microsoft.com/office/drawing/2014/main" xmlns="" id="{CE759F55-D153-4A49-9905-B5CE12375BF8}"/>
                </a:ext>
              </a:extLst>
            </p:cNvPr>
            <p:cNvSpPr/>
            <p:nvPr/>
          </p:nvSpPr>
          <p:spPr>
            <a:xfrm rot="5400000">
              <a:off x="4205492" y="3250451"/>
              <a:ext cx="270623" cy="267207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9" name="Chevron 2">
              <a:extLst>
                <a:ext uri="{FF2B5EF4-FFF2-40B4-BE49-F238E27FC236}">
                  <a16:creationId xmlns:a16="http://schemas.microsoft.com/office/drawing/2014/main" xmlns="" id="{943ABE96-58FF-40AC-A592-4ABFDEB0594A}"/>
                </a:ext>
              </a:extLst>
            </p:cNvPr>
            <p:cNvSpPr/>
            <p:nvPr/>
          </p:nvSpPr>
          <p:spPr>
            <a:xfrm rot="5400000">
              <a:off x="4208995" y="3602065"/>
              <a:ext cx="270623" cy="267207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53" name="Oval 25">
            <a:extLst>
              <a:ext uri="{FF2B5EF4-FFF2-40B4-BE49-F238E27FC236}">
                <a16:creationId xmlns:a16="http://schemas.microsoft.com/office/drawing/2014/main" xmlns="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161718" y="691247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4" name="Rounded Rectangle 5">
            <a:extLst>
              <a:ext uri="{FF2B5EF4-FFF2-40B4-BE49-F238E27FC236}">
                <a16:creationId xmlns:a16="http://schemas.microsoft.com/office/drawing/2014/main" xmlns="" id="{B5A177C8-7AB0-4E40-873A-70F231B3FA06}"/>
              </a:ext>
            </a:extLst>
          </p:cNvPr>
          <p:cNvSpPr/>
          <p:nvPr/>
        </p:nvSpPr>
        <p:spPr>
          <a:xfrm flipH="1">
            <a:off x="11391724" y="660987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Heart 17">
            <a:extLst>
              <a:ext uri="{FF2B5EF4-FFF2-40B4-BE49-F238E27FC236}">
                <a16:creationId xmlns:a16="http://schemas.microsoft.com/office/drawing/2014/main" xmlns="" id="{FD25AA3C-FD36-4FC1-9406-60F9CCE3DC0D}"/>
              </a:ext>
            </a:extLst>
          </p:cNvPr>
          <p:cNvSpPr/>
          <p:nvPr/>
        </p:nvSpPr>
        <p:spPr>
          <a:xfrm>
            <a:off x="8900052" y="702051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Rectangle 1"/>
          <p:cNvSpPr/>
          <p:nvPr/>
        </p:nvSpPr>
        <p:spPr>
          <a:xfrm>
            <a:off x="4222865" y="1551126"/>
            <a:ext cx="693134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roposed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model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-  cost-efficient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, reliable, user-friendly, security etc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Helps elderly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people, bedridden patients who require medical assistances every day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seful in rural areas to get quicker medical care.  </a:t>
            </a:r>
          </a:p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Data maintenance and analysis helps doctor to diagnose the disorder     of the patient 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297212" y="4143306"/>
            <a:ext cx="7208447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Future Work </a:t>
            </a:r>
          </a:p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Artificial intelligence can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be implemented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for improvement of the system.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Data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mining – pattern based working ,  explores several data of  patient , earlier prediction of disease.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696F30BD-4E36-41BE-B367-FA041B032EEC}"/>
              </a:ext>
            </a:extLst>
          </p:cNvPr>
          <p:cNvSpPr/>
          <p:nvPr/>
        </p:nvSpPr>
        <p:spPr>
          <a:xfrm rot="5400000" flipH="1">
            <a:off x="1545465" y="-1539031"/>
            <a:ext cx="708341" cy="37992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 Placeholder 13"/>
          <p:cNvSpPr txBox="1">
            <a:spLocks/>
          </p:cNvSpPr>
          <p:nvPr/>
        </p:nvSpPr>
        <p:spPr>
          <a:xfrm>
            <a:off x="206060" y="76255"/>
            <a:ext cx="3490177" cy="541931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0000"/>
              </a:lnSpc>
              <a:buNone/>
            </a:pPr>
            <a:r>
              <a:rPr lang="en-US" altLang="ko-KR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Conclusion</a:t>
            </a:r>
            <a:endParaRPr lang="en-US" altLang="ko-KR" sz="3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4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xmlns="" id="{6BD34023-E098-40BD-B9E8-FA94D7BBCB50}"/>
              </a:ext>
            </a:extLst>
          </p:cNvPr>
          <p:cNvSpPr/>
          <p:nvPr/>
        </p:nvSpPr>
        <p:spPr>
          <a:xfrm>
            <a:off x="0" y="718824"/>
            <a:ext cx="540000" cy="15841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F5679D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8091" y="1510912"/>
            <a:ext cx="879627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1.Surekha N, Yamuna N, Akhil kumar J, Naveen Kumar KG, Rajesh Kumar Kaushal, Patient monitoring system using IOT, International Journal of Innovative  Research in Advanced Engineering (IJIRAE), 2018.</a:t>
            </a:r>
          </a:p>
          <a:p>
            <a:pPr algn="just">
              <a:lnSpc>
                <a:spcPct val="150000"/>
              </a:lnSpc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2.Shivleela Patil, Sanjay Pardeshi, Health Monitoring System Using  IOT, International Research Journal of Engineering and Technology (IRJET), 2018.</a:t>
            </a:r>
          </a:p>
          <a:p>
            <a:pPr algn="just">
              <a:lnSpc>
                <a:spcPct val="150000"/>
              </a:lnSpc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3. Shubhan Banka, Isha Madan, S.S. Saranya, Smart Health Monitoring Using IOT, International Journal of Applied Engineering Research, 2018.</a:t>
            </a:r>
          </a:p>
          <a:p>
            <a:pPr algn="just">
              <a:lnSpc>
                <a:spcPct val="150000"/>
              </a:lnSpc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4. Orge Gomez, Byron Oviedo, Emilio Zhuma, Patient Monitoring System Based on Internet of Things, Procedia Computer Science, Volume 83, 2016, Pages 90-97, ISSN 1877-0509.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7923A07-C4B9-4252-B01C-A32D2A897A84}"/>
              </a:ext>
            </a:extLst>
          </p:cNvPr>
          <p:cNvSpPr txBox="1"/>
          <p:nvPr/>
        </p:nvSpPr>
        <p:spPr>
          <a:xfrm>
            <a:off x="1000125" y="719424"/>
            <a:ext cx="585143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References</a:t>
            </a:r>
            <a:endParaRPr lang="en-US" altLang="ko-KR" sz="3600" b="1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57A45126-1639-4132-884F-04B598211887}"/>
              </a:ext>
            </a:extLst>
          </p:cNvPr>
          <p:cNvGrpSpPr/>
          <p:nvPr/>
        </p:nvGrpSpPr>
        <p:grpSpPr>
          <a:xfrm>
            <a:off x="10058075" y="2274969"/>
            <a:ext cx="1555085" cy="2118090"/>
            <a:chOff x="6477000" y="3016250"/>
            <a:chExt cx="1328738" cy="1966913"/>
          </a:xfrm>
        </p:grpSpPr>
        <p:sp>
          <p:nvSpPr>
            <p:cNvPr id="16" name="Freeform 21">
              <a:extLst>
                <a:ext uri="{FF2B5EF4-FFF2-40B4-BE49-F238E27FC236}">
                  <a16:creationId xmlns:a16="http://schemas.microsoft.com/office/drawing/2014/main" xmlns="" id="{E53AE1F2-CAC2-4EFC-B4B2-C05FF0B0A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7000" y="3162300"/>
              <a:ext cx="1328738" cy="1820863"/>
            </a:xfrm>
            <a:custGeom>
              <a:avLst/>
              <a:gdLst>
                <a:gd name="T0" fmla="*/ 353 w 353"/>
                <a:gd name="T1" fmla="*/ 461 h 485"/>
                <a:gd name="T2" fmla="*/ 329 w 353"/>
                <a:gd name="T3" fmla="*/ 485 h 485"/>
                <a:gd name="T4" fmla="*/ 24 w 353"/>
                <a:gd name="T5" fmla="*/ 485 h 485"/>
                <a:gd name="T6" fmla="*/ 0 w 353"/>
                <a:gd name="T7" fmla="*/ 461 h 485"/>
                <a:gd name="T8" fmla="*/ 0 w 353"/>
                <a:gd name="T9" fmla="*/ 24 h 485"/>
                <a:gd name="T10" fmla="*/ 24 w 353"/>
                <a:gd name="T11" fmla="*/ 0 h 485"/>
                <a:gd name="T12" fmla="*/ 329 w 353"/>
                <a:gd name="T13" fmla="*/ 0 h 485"/>
                <a:gd name="T14" fmla="*/ 353 w 353"/>
                <a:gd name="T15" fmla="*/ 24 h 485"/>
                <a:gd name="T16" fmla="*/ 353 w 353"/>
                <a:gd name="T17" fmla="*/ 461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3" h="485">
                  <a:moveTo>
                    <a:pt x="353" y="461"/>
                  </a:moveTo>
                  <a:cubicBezTo>
                    <a:pt x="353" y="475"/>
                    <a:pt x="343" y="485"/>
                    <a:pt x="329" y="485"/>
                  </a:cubicBezTo>
                  <a:cubicBezTo>
                    <a:pt x="24" y="485"/>
                    <a:pt x="24" y="485"/>
                    <a:pt x="24" y="485"/>
                  </a:cubicBezTo>
                  <a:cubicBezTo>
                    <a:pt x="11" y="485"/>
                    <a:pt x="0" y="475"/>
                    <a:pt x="0" y="46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3" y="11"/>
                    <a:pt x="353" y="24"/>
                  </a:cubicBezTo>
                  <a:lnTo>
                    <a:pt x="353" y="46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Rectangle 22">
              <a:extLst>
                <a:ext uri="{FF2B5EF4-FFF2-40B4-BE49-F238E27FC236}">
                  <a16:creationId xmlns:a16="http://schemas.microsoft.com/office/drawing/2014/main" xmlns="" id="{67974A35-9891-4B0E-AFCF-C9A7130793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7650" y="3302000"/>
              <a:ext cx="1087438" cy="15049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3">
              <a:extLst>
                <a:ext uri="{FF2B5EF4-FFF2-40B4-BE49-F238E27FC236}">
                  <a16:creationId xmlns:a16="http://schemas.microsoft.com/office/drawing/2014/main" xmlns="" id="{A1643E49-823B-4289-8041-D352FFBCA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1300" y="3294062"/>
              <a:ext cx="1101725" cy="1520825"/>
            </a:xfrm>
            <a:custGeom>
              <a:avLst/>
              <a:gdLst>
                <a:gd name="T0" fmla="*/ 689 w 694"/>
                <a:gd name="T1" fmla="*/ 953 h 958"/>
                <a:gd name="T2" fmla="*/ 689 w 694"/>
                <a:gd name="T3" fmla="*/ 948 h 958"/>
                <a:gd name="T4" fmla="*/ 9 w 694"/>
                <a:gd name="T5" fmla="*/ 948 h 958"/>
                <a:gd name="T6" fmla="*/ 9 w 694"/>
                <a:gd name="T7" fmla="*/ 9 h 958"/>
                <a:gd name="T8" fmla="*/ 684 w 694"/>
                <a:gd name="T9" fmla="*/ 9 h 958"/>
                <a:gd name="T10" fmla="*/ 684 w 694"/>
                <a:gd name="T11" fmla="*/ 953 h 958"/>
                <a:gd name="T12" fmla="*/ 689 w 694"/>
                <a:gd name="T13" fmla="*/ 953 h 958"/>
                <a:gd name="T14" fmla="*/ 689 w 694"/>
                <a:gd name="T15" fmla="*/ 948 h 958"/>
                <a:gd name="T16" fmla="*/ 689 w 694"/>
                <a:gd name="T17" fmla="*/ 953 h 958"/>
                <a:gd name="T18" fmla="*/ 694 w 694"/>
                <a:gd name="T19" fmla="*/ 953 h 958"/>
                <a:gd name="T20" fmla="*/ 694 w 694"/>
                <a:gd name="T21" fmla="*/ 0 h 958"/>
                <a:gd name="T22" fmla="*/ 0 w 694"/>
                <a:gd name="T23" fmla="*/ 0 h 958"/>
                <a:gd name="T24" fmla="*/ 0 w 694"/>
                <a:gd name="T25" fmla="*/ 958 h 958"/>
                <a:gd name="T26" fmla="*/ 694 w 694"/>
                <a:gd name="T27" fmla="*/ 958 h 958"/>
                <a:gd name="T28" fmla="*/ 694 w 694"/>
                <a:gd name="T29" fmla="*/ 953 h 958"/>
                <a:gd name="T30" fmla="*/ 689 w 694"/>
                <a:gd name="T31" fmla="*/ 953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94" h="958">
                  <a:moveTo>
                    <a:pt x="689" y="953"/>
                  </a:moveTo>
                  <a:lnTo>
                    <a:pt x="689" y="948"/>
                  </a:lnTo>
                  <a:lnTo>
                    <a:pt x="9" y="948"/>
                  </a:lnTo>
                  <a:lnTo>
                    <a:pt x="9" y="9"/>
                  </a:lnTo>
                  <a:lnTo>
                    <a:pt x="684" y="9"/>
                  </a:lnTo>
                  <a:lnTo>
                    <a:pt x="684" y="953"/>
                  </a:lnTo>
                  <a:lnTo>
                    <a:pt x="689" y="953"/>
                  </a:lnTo>
                  <a:lnTo>
                    <a:pt x="689" y="948"/>
                  </a:lnTo>
                  <a:lnTo>
                    <a:pt x="689" y="953"/>
                  </a:lnTo>
                  <a:lnTo>
                    <a:pt x="694" y="953"/>
                  </a:lnTo>
                  <a:lnTo>
                    <a:pt x="694" y="0"/>
                  </a:lnTo>
                  <a:lnTo>
                    <a:pt x="0" y="0"/>
                  </a:lnTo>
                  <a:lnTo>
                    <a:pt x="0" y="958"/>
                  </a:lnTo>
                  <a:lnTo>
                    <a:pt x="694" y="958"/>
                  </a:lnTo>
                  <a:lnTo>
                    <a:pt x="694" y="953"/>
                  </a:lnTo>
                  <a:lnTo>
                    <a:pt x="689" y="9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24">
              <a:extLst>
                <a:ext uri="{FF2B5EF4-FFF2-40B4-BE49-F238E27FC236}">
                  <a16:creationId xmlns:a16="http://schemas.microsoft.com/office/drawing/2014/main" xmlns="" id="{EA21C846-9064-4F19-A4FD-05C1BEE8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6563" y="3609975"/>
              <a:ext cx="711200" cy="0"/>
            </a:xfrm>
            <a:custGeom>
              <a:avLst/>
              <a:gdLst>
                <a:gd name="T0" fmla="*/ 0 w 448"/>
                <a:gd name="T1" fmla="*/ 448 w 448"/>
                <a:gd name="T2" fmla="*/ 0 w 44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48">
                  <a:moveTo>
                    <a:pt x="0" y="0"/>
                  </a:moveTo>
                  <a:lnTo>
                    <a:pt x="4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Line 25">
              <a:extLst>
                <a:ext uri="{FF2B5EF4-FFF2-40B4-BE49-F238E27FC236}">
                  <a16:creationId xmlns:a16="http://schemas.microsoft.com/office/drawing/2014/main" xmlns="" id="{8FE3C21A-FFBF-4D53-8005-1648932446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6563" y="3609975"/>
              <a:ext cx="71120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26">
              <a:extLst>
                <a:ext uri="{FF2B5EF4-FFF2-40B4-BE49-F238E27FC236}">
                  <a16:creationId xmlns:a16="http://schemas.microsoft.com/office/drawing/2014/main" xmlns="" id="{E10061FF-6507-4C11-B89B-4D5804DC4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4338" y="3586163"/>
              <a:ext cx="755650" cy="46038"/>
            </a:xfrm>
            <a:custGeom>
              <a:avLst/>
              <a:gdLst>
                <a:gd name="T0" fmla="*/ 6 w 201"/>
                <a:gd name="T1" fmla="*/ 12 h 12"/>
                <a:gd name="T2" fmla="*/ 195 w 201"/>
                <a:gd name="T3" fmla="*/ 12 h 12"/>
                <a:gd name="T4" fmla="*/ 201 w 201"/>
                <a:gd name="T5" fmla="*/ 6 h 12"/>
                <a:gd name="T6" fmla="*/ 195 w 201"/>
                <a:gd name="T7" fmla="*/ 0 h 12"/>
                <a:gd name="T8" fmla="*/ 6 w 201"/>
                <a:gd name="T9" fmla="*/ 0 h 12"/>
                <a:gd name="T10" fmla="*/ 0 w 201"/>
                <a:gd name="T11" fmla="*/ 6 h 12"/>
                <a:gd name="T12" fmla="*/ 6 w 20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12">
                  <a:moveTo>
                    <a:pt x="6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9" y="12"/>
                    <a:pt x="201" y="9"/>
                    <a:pt x="201" y="6"/>
                  </a:cubicBezTo>
                  <a:cubicBezTo>
                    <a:pt x="201" y="2"/>
                    <a:pt x="199" y="0"/>
                    <a:pt x="19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27">
              <a:extLst>
                <a:ext uri="{FF2B5EF4-FFF2-40B4-BE49-F238E27FC236}">
                  <a16:creationId xmlns:a16="http://schemas.microsoft.com/office/drawing/2014/main" xmlns="" id="{BEA4397B-BE8C-47F3-92FF-56554AA21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475" y="3759200"/>
              <a:ext cx="839788" cy="0"/>
            </a:xfrm>
            <a:custGeom>
              <a:avLst/>
              <a:gdLst>
                <a:gd name="T0" fmla="*/ 0 w 529"/>
                <a:gd name="T1" fmla="*/ 529 w 529"/>
                <a:gd name="T2" fmla="*/ 0 w 52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29">
                  <a:moveTo>
                    <a:pt x="0" y="0"/>
                  </a:moveTo>
                  <a:lnTo>
                    <a:pt x="52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Line 28">
              <a:extLst>
                <a:ext uri="{FF2B5EF4-FFF2-40B4-BE49-F238E27FC236}">
                  <a16:creationId xmlns:a16="http://schemas.microsoft.com/office/drawing/2014/main" xmlns="" id="{778976C4-29EA-4201-96B1-DB9A199A8D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1475" y="3759200"/>
              <a:ext cx="839788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29">
              <a:extLst>
                <a:ext uri="{FF2B5EF4-FFF2-40B4-BE49-F238E27FC236}">
                  <a16:creationId xmlns:a16="http://schemas.microsoft.com/office/drawing/2014/main" xmlns="" id="{AC35B897-54C5-48B8-BEF0-E45144994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250" y="3736975"/>
              <a:ext cx="884238" cy="44450"/>
            </a:xfrm>
            <a:custGeom>
              <a:avLst/>
              <a:gdLst>
                <a:gd name="T0" fmla="*/ 6 w 235"/>
                <a:gd name="T1" fmla="*/ 12 h 12"/>
                <a:gd name="T2" fmla="*/ 229 w 235"/>
                <a:gd name="T3" fmla="*/ 12 h 12"/>
                <a:gd name="T4" fmla="*/ 235 w 235"/>
                <a:gd name="T5" fmla="*/ 6 h 12"/>
                <a:gd name="T6" fmla="*/ 229 w 235"/>
                <a:gd name="T7" fmla="*/ 0 h 12"/>
                <a:gd name="T8" fmla="*/ 6 w 235"/>
                <a:gd name="T9" fmla="*/ 0 h 12"/>
                <a:gd name="T10" fmla="*/ 0 w 235"/>
                <a:gd name="T11" fmla="*/ 6 h 12"/>
                <a:gd name="T12" fmla="*/ 6 w 235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12">
                  <a:moveTo>
                    <a:pt x="6" y="12"/>
                  </a:moveTo>
                  <a:cubicBezTo>
                    <a:pt x="229" y="12"/>
                    <a:pt x="229" y="12"/>
                    <a:pt x="229" y="12"/>
                  </a:cubicBezTo>
                  <a:cubicBezTo>
                    <a:pt x="232" y="12"/>
                    <a:pt x="235" y="10"/>
                    <a:pt x="235" y="6"/>
                  </a:cubicBezTo>
                  <a:cubicBezTo>
                    <a:pt x="235" y="3"/>
                    <a:pt x="232" y="0"/>
                    <a:pt x="229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xmlns="" id="{EC1F5AFA-EB0D-44B6-9D90-BFFDACC8DE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6563" y="3913188"/>
              <a:ext cx="711200" cy="0"/>
            </a:xfrm>
            <a:custGeom>
              <a:avLst/>
              <a:gdLst>
                <a:gd name="T0" fmla="*/ 0 w 448"/>
                <a:gd name="T1" fmla="*/ 448 w 448"/>
                <a:gd name="T2" fmla="*/ 0 w 44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48">
                  <a:moveTo>
                    <a:pt x="0" y="0"/>
                  </a:moveTo>
                  <a:lnTo>
                    <a:pt x="4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Line 31">
              <a:extLst>
                <a:ext uri="{FF2B5EF4-FFF2-40B4-BE49-F238E27FC236}">
                  <a16:creationId xmlns:a16="http://schemas.microsoft.com/office/drawing/2014/main" xmlns="" id="{CE737790-A297-4BF2-B83F-8B69EF09E0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6563" y="3913188"/>
              <a:ext cx="71120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32">
              <a:extLst>
                <a:ext uri="{FF2B5EF4-FFF2-40B4-BE49-F238E27FC236}">
                  <a16:creationId xmlns:a16="http://schemas.microsoft.com/office/drawing/2014/main" xmlns="" id="{3A89E556-43C9-4807-BD09-8CDCBCB1B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4338" y="3890963"/>
              <a:ext cx="755650" cy="44450"/>
            </a:xfrm>
            <a:custGeom>
              <a:avLst/>
              <a:gdLst>
                <a:gd name="T0" fmla="*/ 6 w 201"/>
                <a:gd name="T1" fmla="*/ 12 h 12"/>
                <a:gd name="T2" fmla="*/ 195 w 201"/>
                <a:gd name="T3" fmla="*/ 12 h 12"/>
                <a:gd name="T4" fmla="*/ 201 w 201"/>
                <a:gd name="T5" fmla="*/ 6 h 12"/>
                <a:gd name="T6" fmla="*/ 195 w 201"/>
                <a:gd name="T7" fmla="*/ 0 h 12"/>
                <a:gd name="T8" fmla="*/ 6 w 201"/>
                <a:gd name="T9" fmla="*/ 0 h 12"/>
                <a:gd name="T10" fmla="*/ 0 w 201"/>
                <a:gd name="T11" fmla="*/ 6 h 12"/>
                <a:gd name="T12" fmla="*/ 6 w 20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12">
                  <a:moveTo>
                    <a:pt x="6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9" y="12"/>
                    <a:pt x="201" y="10"/>
                    <a:pt x="201" y="6"/>
                  </a:cubicBezTo>
                  <a:cubicBezTo>
                    <a:pt x="201" y="3"/>
                    <a:pt x="199" y="0"/>
                    <a:pt x="19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xmlns="" id="{776E1927-BB78-4B14-87F8-F6B0C35D0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475" y="4067175"/>
              <a:ext cx="839788" cy="0"/>
            </a:xfrm>
            <a:custGeom>
              <a:avLst/>
              <a:gdLst>
                <a:gd name="T0" fmla="*/ 0 w 529"/>
                <a:gd name="T1" fmla="*/ 529 w 529"/>
                <a:gd name="T2" fmla="*/ 0 w 52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29">
                  <a:moveTo>
                    <a:pt x="0" y="0"/>
                  </a:moveTo>
                  <a:lnTo>
                    <a:pt x="52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Line 34">
              <a:extLst>
                <a:ext uri="{FF2B5EF4-FFF2-40B4-BE49-F238E27FC236}">
                  <a16:creationId xmlns:a16="http://schemas.microsoft.com/office/drawing/2014/main" xmlns="" id="{F562F56B-586A-43D8-BF19-D7D7501CC5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1475" y="4067175"/>
              <a:ext cx="839788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35">
              <a:extLst>
                <a:ext uri="{FF2B5EF4-FFF2-40B4-BE49-F238E27FC236}">
                  <a16:creationId xmlns:a16="http://schemas.microsoft.com/office/drawing/2014/main" xmlns="" id="{5B5071DB-F34F-40F6-81D6-0B9D1D811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250" y="4044950"/>
              <a:ext cx="884238" cy="44450"/>
            </a:xfrm>
            <a:custGeom>
              <a:avLst/>
              <a:gdLst>
                <a:gd name="T0" fmla="*/ 6 w 235"/>
                <a:gd name="T1" fmla="*/ 12 h 12"/>
                <a:gd name="T2" fmla="*/ 229 w 235"/>
                <a:gd name="T3" fmla="*/ 12 h 12"/>
                <a:gd name="T4" fmla="*/ 235 w 235"/>
                <a:gd name="T5" fmla="*/ 6 h 12"/>
                <a:gd name="T6" fmla="*/ 229 w 235"/>
                <a:gd name="T7" fmla="*/ 0 h 12"/>
                <a:gd name="T8" fmla="*/ 6 w 235"/>
                <a:gd name="T9" fmla="*/ 0 h 12"/>
                <a:gd name="T10" fmla="*/ 0 w 235"/>
                <a:gd name="T11" fmla="*/ 6 h 12"/>
                <a:gd name="T12" fmla="*/ 6 w 235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12">
                  <a:moveTo>
                    <a:pt x="6" y="12"/>
                  </a:moveTo>
                  <a:cubicBezTo>
                    <a:pt x="229" y="12"/>
                    <a:pt x="229" y="12"/>
                    <a:pt x="229" y="12"/>
                  </a:cubicBezTo>
                  <a:cubicBezTo>
                    <a:pt x="232" y="12"/>
                    <a:pt x="235" y="9"/>
                    <a:pt x="235" y="6"/>
                  </a:cubicBezTo>
                  <a:cubicBezTo>
                    <a:pt x="235" y="3"/>
                    <a:pt x="232" y="0"/>
                    <a:pt x="229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36">
              <a:extLst>
                <a:ext uri="{FF2B5EF4-FFF2-40B4-BE49-F238E27FC236}">
                  <a16:creationId xmlns:a16="http://schemas.microsoft.com/office/drawing/2014/main" xmlns="" id="{63D77E84-1838-4347-8637-D9AE621B3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6563" y="4221163"/>
              <a:ext cx="711200" cy="0"/>
            </a:xfrm>
            <a:custGeom>
              <a:avLst/>
              <a:gdLst>
                <a:gd name="T0" fmla="*/ 0 w 448"/>
                <a:gd name="T1" fmla="*/ 448 w 448"/>
                <a:gd name="T2" fmla="*/ 0 w 44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48">
                  <a:moveTo>
                    <a:pt x="0" y="0"/>
                  </a:moveTo>
                  <a:lnTo>
                    <a:pt x="4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Line 37">
              <a:extLst>
                <a:ext uri="{FF2B5EF4-FFF2-40B4-BE49-F238E27FC236}">
                  <a16:creationId xmlns:a16="http://schemas.microsoft.com/office/drawing/2014/main" xmlns="" id="{71701139-374D-492F-9B6F-2B69E5E9FF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6563" y="4221163"/>
              <a:ext cx="71120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xmlns="" id="{457C5E3C-77EE-4BB8-A63D-F5C0A5956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4338" y="4198938"/>
              <a:ext cx="755650" cy="44450"/>
            </a:xfrm>
            <a:custGeom>
              <a:avLst/>
              <a:gdLst>
                <a:gd name="T0" fmla="*/ 6 w 201"/>
                <a:gd name="T1" fmla="*/ 12 h 12"/>
                <a:gd name="T2" fmla="*/ 195 w 201"/>
                <a:gd name="T3" fmla="*/ 12 h 12"/>
                <a:gd name="T4" fmla="*/ 201 w 201"/>
                <a:gd name="T5" fmla="*/ 6 h 12"/>
                <a:gd name="T6" fmla="*/ 195 w 201"/>
                <a:gd name="T7" fmla="*/ 0 h 12"/>
                <a:gd name="T8" fmla="*/ 6 w 201"/>
                <a:gd name="T9" fmla="*/ 0 h 12"/>
                <a:gd name="T10" fmla="*/ 0 w 201"/>
                <a:gd name="T11" fmla="*/ 6 h 12"/>
                <a:gd name="T12" fmla="*/ 6 w 20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12">
                  <a:moveTo>
                    <a:pt x="6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9" y="12"/>
                    <a:pt x="201" y="9"/>
                    <a:pt x="201" y="6"/>
                  </a:cubicBezTo>
                  <a:cubicBezTo>
                    <a:pt x="201" y="2"/>
                    <a:pt x="199" y="0"/>
                    <a:pt x="19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39">
              <a:extLst>
                <a:ext uri="{FF2B5EF4-FFF2-40B4-BE49-F238E27FC236}">
                  <a16:creationId xmlns:a16="http://schemas.microsoft.com/office/drawing/2014/main" xmlns="" id="{4834D6A9-00B3-4DC6-819A-8968E3393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6563" y="4525963"/>
              <a:ext cx="711200" cy="0"/>
            </a:xfrm>
            <a:custGeom>
              <a:avLst/>
              <a:gdLst>
                <a:gd name="T0" fmla="*/ 0 w 448"/>
                <a:gd name="T1" fmla="*/ 448 w 448"/>
                <a:gd name="T2" fmla="*/ 0 w 44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48">
                  <a:moveTo>
                    <a:pt x="0" y="0"/>
                  </a:moveTo>
                  <a:lnTo>
                    <a:pt x="4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Line 40">
              <a:extLst>
                <a:ext uri="{FF2B5EF4-FFF2-40B4-BE49-F238E27FC236}">
                  <a16:creationId xmlns:a16="http://schemas.microsoft.com/office/drawing/2014/main" xmlns="" id="{2832B48A-7C4B-4A68-BF7F-604A3028D3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6563" y="4525963"/>
              <a:ext cx="71120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41">
              <a:extLst>
                <a:ext uri="{FF2B5EF4-FFF2-40B4-BE49-F238E27FC236}">
                  <a16:creationId xmlns:a16="http://schemas.microsoft.com/office/drawing/2014/main" xmlns="" id="{E54DB065-A667-40E1-8A0F-DBF59D67A0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4338" y="4502150"/>
              <a:ext cx="755650" cy="46038"/>
            </a:xfrm>
            <a:custGeom>
              <a:avLst/>
              <a:gdLst>
                <a:gd name="T0" fmla="*/ 6 w 201"/>
                <a:gd name="T1" fmla="*/ 12 h 12"/>
                <a:gd name="T2" fmla="*/ 195 w 201"/>
                <a:gd name="T3" fmla="*/ 12 h 12"/>
                <a:gd name="T4" fmla="*/ 201 w 201"/>
                <a:gd name="T5" fmla="*/ 6 h 12"/>
                <a:gd name="T6" fmla="*/ 195 w 201"/>
                <a:gd name="T7" fmla="*/ 0 h 12"/>
                <a:gd name="T8" fmla="*/ 6 w 201"/>
                <a:gd name="T9" fmla="*/ 0 h 12"/>
                <a:gd name="T10" fmla="*/ 0 w 201"/>
                <a:gd name="T11" fmla="*/ 6 h 12"/>
                <a:gd name="T12" fmla="*/ 6 w 20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12">
                  <a:moveTo>
                    <a:pt x="6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9" y="12"/>
                    <a:pt x="201" y="9"/>
                    <a:pt x="201" y="6"/>
                  </a:cubicBezTo>
                  <a:cubicBezTo>
                    <a:pt x="201" y="3"/>
                    <a:pt x="199" y="0"/>
                    <a:pt x="19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42">
              <a:extLst>
                <a:ext uri="{FF2B5EF4-FFF2-40B4-BE49-F238E27FC236}">
                  <a16:creationId xmlns:a16="http://schemas.microsoft.com/office/drawing/2014/main" xmlns="" id="{E8B71DC3-F988-440A-A86F-D661FB9CCA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475" y="4371975"/>
              <a:ext cx="839788" cy="0"/>
            </a:xfrm>
            <a:custGeom>
              <a:avLst/>
              <a:gdLst>
                <a:gd name="T0" fmla="*/ 0 w 529"/>
                <a:gd name="T1" fmla="*/ 529 w 529"/>
                <a:gd name="T2" fmla="*/ 0 w 52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29">
                  <a:moveTo>
                    <a:pt x="0" y="0"/>
                  </a:moveTo>
                  <a:lnTo>
                    <a:pt x="52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Line 43">
              <a:extLst>
                <a:ext uri="{FF2B5EF4-FFF2-40B4-BE49-F238E27FC236}">
                  <a16:creationId xmlns:a16="http://schemas.microsoft.com/office/drawing/2014/main" xmlns="" id="{58DE57AE-1619-4B06-B4E5-8239CB0BBE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1475" y="4371975"/>
              <a:ext cx="839788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44">
              <a:extLst>
                <a:ext uri="{FF2B5EF4-FFF2-40B4-BE49-F238E27FC236}">
                  <a16:creationId xmlns:a16="http://schemas.microsoft.com/office/drawing/2014/main" xmlns="" id="{38B0E76B-214B-4A23-B7D8-A0F4CA96F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250" y="4348163"/>
              <a:ext cx="884238" cy="46038"/>
            </a:xfrm>
            <a:custGeom>
              <a:avLst/>
              <a:gdLst>
                <a:gd name="T0" fmla="*/ 6 w 235"/>
                <a:gd name="T1" fmla="*/ 12 h 12"/>
                <a:gd name="T2" fmla="*/ 229 w 235"/>
                <a:gd name="T3" fmla="*/ 12 h 12"/>
                <a:gd name="T4" fmla="*/ 235 w 235"/>
                <a:gd name="T5" fmla="*/ 6 h 12"/>
                <a:gd name="T6" fmla="*/ 229 w 235"/>
                <a:gd name="T7" fmla="*/ 0 h 12"/>
                <a:gd name="T8" fmla="*/ 6 w 235"/>
                <a:gd name="T9" fmla="*/ 0 h 12"/>
                <a:gd name="T10" fmla="*/ 0 w 235"/>
                <a:gd name="T11" fmla="*/ 6 h 12"/>
                <a:gd name="T12" fmla="*/ 6 w 235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12">
                  <a:moveTo>
                    <a:pt x="6" y="12"/>
                  </a:moveTo>
                  <a:cubicBezTo>
                    <a:pt x="229" y="12"/>
                    <a:pt x="229" y="12"/>
                    <a:pt x="229" y="12"/>
                  </a:cubicBezTo>
                  <a:cubicBezTo>
                    <a:pt x="232" y="12"/>
                    <a:pt x="235" y="10"/>
                    <a:pt x="235" y="6"/>
                  </a:cubicBezTo>
                  <a:cubicBezTo>
                    <a:pt x="235" y="3"/>
                    <a:pt x="232" y="0"/>
                    <a:pt x="229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45">
              <a:extLst>
                <a:ext uri="{FF2B5EF4-FFF2-40B4-BE49-F238E27FC236}">
                  <a16:creationId xmlns:a16="http://schemas.microsoft.com/office/drawing/2014/main" xmlns="" id="{B87AA553-2406-493F-B3C7-A5F6A068D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8950" y="3200400"/>
              <a:ext cx="604838" cy="184150"/>
            </a:xfrm>
            <a:custGeom>
              <a:avLst/>
              <a:gdLst>
                <a:gd name="T0" fmla="*/ 161 w 161"/>
                <a:gd name="T1" fmla="*/ 36 h 49"/>
                <a:gd name="T2" fmla="*/ 126 w 161"/>
                <a:gd name="T3" fmla="*/ 0 h 49"/>
                <a:gd name="T4" fmla="*/ 36 w 161"/>
                <a:gd name="T5" fmla="*/ 0 h 49"/>
                <a:gd name="T6" fmla="*/ 0 w 161"/>
                <a:gd name="T7" fmla="*/ 36 h 49"/>
                <a:gd name="T8" fmla="*/ 0 w 161"/>
                <a:gd name="T9" fmla="*/ 36 h 49"/>
                <a:gd name="T10" fmla="*/ 13 w 161"/>
                <a:gd name="T11" fmla="*/ 49 h 49"/>
                <a:gd name="T12" fmla="*/ 148 w 161"/>
                <a:gd name="T13" fmla="*/ 49 h 49"/>
                <a:gd name="T14" fmla="*/ 161 w 161"/>
                <a:gd name="T15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1" h="49">
                  <a:moveTo>
                    <a:pt x="161" y="36"/>
                  </a:moveTo>
                  <a:cubicBezTo>
                    <a:pt x="161" y="16"/>
                    <a:pt x="146" y="0"/>
                    <a:pt x="12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3"/>
                    <a:pt x="6" y="49"/>
                    <a:pt x="13" y="49"/>
                  </a:cubicBezTo>
                  <a:cubicBezTo>
                    <a:pt x="148" y="49"/>
                    <a:pt x="148" y="49"/>
                    <a:pt x="148" y="49"/>
                  </a:cubicBezTo>
                  <a:cubicBezTo>
                    <a:pt x="155" y="49"/>
                    <a:pt x="161" y="43"/>
                    <a:pt x="161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6">
              <a:extLst>
                <a:ext uri="{FF2B5EF4-FFF2-40B4-BE49-F238E27FC236}">
                  <a16:creationId xmlns:a16="http://schemas.microsoft.com/office/drawing/2014/main" xmlns="" id="{060D9B28-6C9B-4DA1-B5CB-B7E53DCDCA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9763" y="3016250"/>
              <a:ext cx="304800" cy="303213"/>
            </a:xfrm>
            <a:custGeom>
              <a:avLst/>
              <a:gdLst>
                <a:gd name="T0" fmla="*/ 41 w 81"/>
                <a:gd name="T1" fmla="*/ 0 h 81"/>
                <a:gd name="T2" fmla="*/ 0 w 81"/>
                <a:gd name="T3" fmla="*/ 40 h 81"/>
                <a:gd name="T4" fmla="*/ 41 w 81"/>
                <a:gd name="T5" fmla="*/ 81 h 81"/>
                <a:gd name="T6" fmla="*/ 81 w 81"/>
                <a:gd name="T7" fmla="*/ 40 h 81"/>
                <a:gd name="T8" fmla="*/ 41 w 81"/>
                <a:gd name="T9" fmla="*/ 0 h 81"/>
                <a:gd name="T10" fmla="*/ 41 w 81"/>
                <a:gd name="T11" fmla="*/ 69 h 81"/>
                <a:gd name="T12" fmla="*/ 12 w 81"/>
                <a:gd name="T13" fmla="*/ 40 h 81"/>
                <a:gd name="T14" fmla="*/ 41 w 81"/>
                <a:gd name="T15" fmla="*/ 12 h 81"/>
                <a:gd name="T16" fmla="*/ 69 w 81"/>
                <a:gd name="T17" fmla="*/ 40 h 81"/>
                <a:gd name="T18" fmla="*/ 41 w 81"/>
                <a:gd name="T19" fmla="*/ 6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" h="81">
                  <a:moveTo>
                    <a:pt x="41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63"/>
                    <a:pt x="18" y="81"/>
                    <a:pt x="41" y="81"/>
                  </a:cubicBezTo>
                  <a:cubicBezTo>
                    <a:pt x="63" y="81"/>
                    <a:pt x="81" y="63"/>
                    <a:pt x="81" y="40"/>
                  </a:cubicBezTo>
                  <a:cubicBezTo>
                    <a:pt x="81" y="18"/>
                    <a:pt x="63" y="0"/>
                    <a:pt x="41" y="0"/>
                  </a:cubicBezTo>
                  <a:close/>
                  <a:moveTo>
                    <a:pt x="41" y="69"/>
                  </a:moveTo>
                  <a:cubicBezTo>
                    <a:pt x="25" y="69"/>
                    <a:pt x="12" y="56"/>
                    <a:pt x="12" y="40"/>
                  </a:cubicBezTo>
                  <a:cubicBezTo>
                    <a:pt x="12" y="24"/>
                    <a:pt x="25" y="12"/>
                    <a:pt x="41" y="12"/>
                  </a:cubicBezTo>
                  <a:cubicBezTo>
                    <a:pt x="56" y="12"/>
                    <a:pt x="69" y="24"/>
                    <a:pt x="69" y="40"/>
                  </a:cubicBezTo>
                  <a:cubicBezTo>
                    <a:pt x="69" y="56"/>
                    <a:pt x="56" y="69"/>
                    <a:pt x="41" y="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2" name="Freeform: Shape 254">
            <a:extLst>
              <a:ext uri="{FF2B5EF4-FFF2-40B4-BE49-F238E27FC236}">
                <a16:creationId xmlns:a16="http://schemas.microsoft.com/office/drawing/2014/main" xmlns="" id="{5BDD9EED-4751-40A0-AB01-77D263AF61E4}"/>
              </a:ext>
            </a:extLst>
          </p:cNvPr>
          <p:cNvSpPr/>
          <p:nvPr/>
        </p:nvSpPr>
        <p:spPr>
          <a:xfrm>
            <a:off x="9730984" y="2888686"/>
            <a:ext cx="2124209" cy="1828369"/>
          </a:xfrm>
          <a:custGeom>
            <a:avLst/>
            <a:gdLst>
              <a:gd name="connsiteX0" fmla="*/ 1352938 w 2328005"/>
              <a:gd name="connsiteY0" fmla="*/ 868370 h 1837744"/>
              <a:gd name="connsiteX1" fmla="*/ 1475452 w 2328005"/>
              <a:gd name="connsiteY1" fmla="*/ 875207 h 1837744"/>
              <a:gd name="connsiteX2" fmla="*/ 1492673 w 2328005"/>
              <a:gd name="connsiteY2" fmla="*/ 879766 h 1837744"/>
              <a:gd name="connsiteX3" fmla="*/ 1564091 w 2328005"/>
              <a:gd name="connsiteY3" fmla="*/ 901040 h 1837744"/>
              <a:gd name="connsiteX4" fmla="*/ 1586885 w 2328005"/>
              <a:gd name="connsiteY4" fmla="*/ 904078 h 1837744"/>
              <a:gd name="connsiteX5" fmla="*/ 1724656 w 2328005"/>
              <a:gd name="connsiteY5" fmla="*/ 886857 h 1837744"/>
              <a:gd name="connsiteX6" fmla="*/ 1822413 w 2328005"/>
              <a:gd name="connsiteY6" fmla="*/ 889389 h 1837744"/>
              <a:gd name="connsiteX7" fmla="*/ 1886234 w 2328005"/>
              <a:gd name="connsiteY7" fmla="*/ 930924 h 1837744"/>
              <a:gd name="connsiteX8" fmla="*/ 1917132 w 2328005"/>
              <a:gd name="connsiteY8" fmla="*/ 951691 h 1837744"/>
              <a:gd name="connsiteX9" fmla="*/ 1962718 w 2328005"/>
              <a:gd name="connsiteY9" fmla="*/ 983601 h 1837744"/>
              <a:gd name="connsiteX10" fmla="*/ 1987537 w 2328005"/>
              <a:gd name="connsiteY10" fmla="*/ 1011459 h 1837744"/>
              <a:gd name="connsiteX11" fmla="*/ 1251066 w 2328005"/>
              <a:gd name="connsiteY11" fmla="*/ 1165945 h 1837744"/>
              <a:gd name="connsiteX12" fmla="*/ 1248027 w 2328005"/>
              <a:gd name="connsiteY12" fmla="*/ 1175569 h 1837744"/>
              <a:gd name="connsiteX13" fmla="*/ 1308302 w 2328005"/>
              <a:gd name="connsiteY13" fmla="*/ 1228753 h 1837744"/>
              <a:gd name="connsiteX14" fmla="*/ 1334134 w 2328005"/>
              <a:gd name="connsiteY14" fmla="*/ 1229260 h 1837744"/>
              <a:gd name="connsiteX15" fmla="*/ 2030591 w 2328005"/>
              <a:gd name="connsiteY15" fmla="*/ 1090982 h 1837744"/>
              <a:gd name="connsiteX16" fmla="*/ 2054903 w 2328005"/>
              <a:gd name="connsiteY16" fmla="*/ 1123398 h 1837744"/>
              <a:gd name="connsiteX17" fmla="*/ 2328005 w 2328005"/>
              <a:gd name="connsiteY17" fmla="*/ 1509212 h 1837744"/>
              <a:gd name="connsiteX18" fmla="*/ 1890846 w 2328005"/>
              <a:gd name="connsiteY18" fmla="*/ 1837539 h 1837744"/>
              <a:gd name="connsiteX19" fmla="*/ 1695475 w 2328005"/>
              <a:gd name="connsiteY19" fmla="*/ 1616268 h 1837744"/>
              <a:gd name="connsiteX20" fmla="*/ 1461234 w 2328005"/>
              <a:gd name="connsiteY20" fmla="*/ 1539142 h 1837744"/>
              <a:gd name="connsiteX21" fmla="*/ 1230805 w 2328005"/>
              <a:gd name="connsiteY21" fmla="*/ 1421228 h 1837744"/>
              <a:gd name="connsiteX22" fmla="*/ 1137607 w 2328005"/>
              <a:gd name="connsiteY22" fmla="*/ 1336641 h 1837744"/>
              <a:gd name="connsiteX23" fmla="*/ 1105190 w 2328005"/>
              <a:gd name="connsiteY23" fmla="*/ 1279912 h 1837744"/>
              <a:gd name="connsiteX24" fmla="*/ 1037823 w 2328005"/>
              <a:gd name="connsiteY24" fmla="*/ 1232806 h 1837744"/>
              <a:gd name="connsiteX25" fmla="*/ 1012498 w 2328005"/>
              <a:gd name="connsiteY25" fmla="*/ 1191271 h 1837744"/>
              <a:gd name="connsiteX26" fmla="*/ 1075812 w 2328005"/>
              <a:gd name="connsiteY26" fmla="*/ 1123398 h 1837744"/>
              <a:gd name="connsiteX27" fmla="*/ 1122917 w 2328005"/>
              <a:gd name="connsiteY27" fmla="*/ 1098073 h 1837744"/>
              <a:gd name="connsiteX28" fmla="*/ 1244988 w 2328005"/>
              <a:gd name="connsiteY28" fmla="*/ 938521 h 1837744"/>
              <a:gd name="connsiteX29" fmla="*/ 1313367 w 2328005"/>
              <a:gd name="connsiteY29" fmla="*/ 884831 h 1837744"/>
              <a:gd name="connsiteX30" fmla="*/ 1352938 w 2328005"/>
              <a:gd name="connsiteY30" fmla="*/ 868370 h 1837744"/>
              <a:gd name="connsiteX31" fmla="*/ 624850 w 2328005"/>
              <a:gd name="connsiteY31" fmla="*/ 11 h 1837744"/>
              <a:gd name="connsiteX32" fmla="*/ 651531 w 2328005"/>
              <a:gd name="connsiteY32" fmla="*/ 10872 h 1837744"/>
              <a:gd name="connsiteX33" fmla="*/ 653875 w 2328005"/>
              <a:gd name="connsiteY33" fmla="*/ 74725 h 1837744"/>
              <a:gd name="connsiteX34" fmla="*/ 608687 w 2328005"/>
              <a:gd name="connsiteY34" fmla="*/ 126552 h 1837744"/>
              <a:gd name="connsiteX35" fmla="*/ 694621 w 2328005"/>
              <a:gd name="connsiteY35" fmla="*/ 93416 h 1837744"/>
              <a:gd name="connsiteX36" fmla="*/ 815750 w 2328005"/>
              <a:gd name="connsiteY36" fmla="*/ 59445 h 1837744"/>
              <a:gd name="connsiteX37" fmla="*/ 866339 w 2328005"/>
              <a:gd name="connsiteY37" fmla="*/ 58118 h 1837744"/>
              <a:gd name="connsiteX38" fmla="*/ 895795 w 2328005"/>
              <a:gd name="connsiteY38" fmla="*/ 135900 h 1837744"/>
              <a:gd name="connsiteX39" fmla="*/ 972751 w 2328005"/>
              <a:gd name="connsiteY39" fmla="*/ 117382 h 1837744"/>
              <a:gd name="connsiteX40" fmla="*/ 1013012 w 2328005"/>
              <a:gd name="connsiteY40" fmla="*/ 117174 h 1837744"/>
              <a:gd name="connsiteX41" fmla="*/ 1045375 w 2328005"/>
              <a:gd name="connsiteY41" fmla="*/ 186008 h 1837744"/>
              <a:gd name="connsiteX42" fmla="*/ 994321 w 2328005"/>
              <a:gd name="connsiteY42" fmla="*/ 234130 h 1837744"/>
              <a:gd name="connsiteX43" fmla="*/ 850090 w 2328005"/>
              <a:gd name="connsiteY43" fmla="*/ 312201 h 1837744"/>
              <a:gd name="connsiteX44" fmla="*/ 675866 w 2328005"/>
              <a:gd name="connsiteY44" fmla="*/ 497120 h 1837744"/>
              <a:gd name="connsiteX45" fmla="*/ 655208 w 2328005"/>
              <a:gd name="connsiteY45" fmla="*/ 525927 h 1837744"/>
              <a:gd name="connsiteX46" fmla="*/ 865231 w 2328005"/>
              <a:gd name="connsiteY46" fmla="*/ 421832 h 1837744"/>
              <a:gd name="connsiteX47" fmla="*/ 1021286 w 2328005"/>
              <a:gd name="connsiteY47" fmla="*/ 302101 h 1837744"/>
              <a:gd name="connsiteX48" fmla="*/ 1077606 w 2328005"/>
              <a:gd name="connsiteY48" fmla="*/ 275304 h 1837744"/>
              <a:gd name="connsiteX49" fmla="*/ 1135640 w 2328005"/>
              <a:gd name="connsiteY49" fmla="*/ 294358 h 1837744"/>
              <a:gd name="connsiteX50" fmla="*/ 1128862 w 2328005"/>
              <a:gd name="connsiteY50" fmla="*/ 347158 h 1837744"/>
              <a:gd name="connsiteX51" fmla="*/ 1028813 w 2328005"/>
              <a:gd name="connsiteY51" fmla="*/ 455910 h 1837744"/>
              <a:gd name="connsiteX52" fmla="*/ 800327 w 2328005"/>
              <a:gd name="connsiteY52" fmla="*/ 657068 h 1837744"/>
              <a:gd name="connsiteX53" fmla="*/ 576118 w 2328005"/>
              <a:gd name="connsiteY53" fmla="*/ 875332 h 1837744"/>
              <a:gd name="connsiteX54" fmla="*/ 571369 w 2328005"/>
              <a:gd name="connsiteY54" fmla="*/ 881954 h 1837744"/>
              <a:gd name="connsiteX55" fmla="*/ 583741 w 2328005"/>
              <a:gd name="connsiteY55" fmla="*/ 877289 h 1837744"/>
              <a:gd name="connsiteX56" fmla="*/ 826112 w 2328005"/>
              <a:gd name="connsiteY56" fmla="*/ 723190 h 1837744"/>
              <a:gd name="connsiteX57" fmla="*/ 977646 w 2328005"/>
              <a:gd name="connsiteY57" fmla="*/ 716038 h 1837744"/>
              <a:gd name="connsiteX58" fmla="*/ 1017891 w 2328005"/>
              <a:gd name="connsiteY58" fmla="*/ 749411 h 1837744"/>
              <a:gd name="connsiteX59" fmla="*/ 1013203 w 2328005"/>
              <a:gd name="connsiteY59" fmla="*/ 774126 h 1837744"/>
              <a:gd name="connsiteX60" fmla="*/ 737147 w 2328005"/>
              <a:gd name="connsiteY60" fmla="*/ 957718 h 1837744"/>
              <a:gd name="connsiteX61" fmla="*/ 480939 w 2328005"/>
              <a:gd name="connsiteY61" fmla="*/ 1089859 h 1837744"/>
              <a:gd name="connsiteX62" fmla="*/ 396830 w 2328005"/>
              <a:gd name="connsiteY62" fmla="*/ 1109264 h 1837744"/>
              <a:gd name="connsiteX63" fmla="*/ 287055 w 2328005"/>
              <a:gd name="connsiteY63" fmla="*/ 1125305 h 1837744"/>
              <a:gd name="connsiteX64" fmla="*/ 261671 w 2328005"/>
              <a:gd name="connsiteY64" fmla="*/ 1123646 h 1837744"/>
              <a:gd name="connsiteX65" fmla="*/ 10194 w 2328005"/>
              <a:gd name="connsiteY65" fmla="*/ 676571 h 1837744"/>
              <a:gd name="connsiteX66" fmla="*/ 0 w 2328005"/>
              <a:gd name="connsiteY66" fmla="*/ 657227 h 1837744"/>
              <a:gd name="connsiteX67" fmla="*/ 241867 w 2328005"/>
              <a:gd name="connsiteY67" fmla="*/ 342324 h 1837744"/>
              <a:gd name="connsiteX68" fmla="*/ 494032 w 2328005"/>
              <a:gd name="connsiteY68" fmla="*/ 66894 h 1837744"/>
              <a:gd name="connsiteX69" fmla="*/ 596077 w 2328005"/>
              <a:gd name="connsiteY69" fmla="*/ 5700 h 1837744"/>
              <a:gd name="connsiteX70" fmla="*/ 624850 w 2328005"/>
              <a:gd name="connsiteY70" fmla="*/ 11 h 183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2328005" h="1837744">
                <a:moveTo>
                  <a:pt x="1352938" y="868370"/>
                </a:moveTo>
                <a:cubicBezTo>
                  <a:pt x="1392921" y="857827"/>
                  <a:pt x="1434044" y="863810"/>
                  <a:pt x="1475452" y="875207"/>
                </a:cubicBezTo>
                <a:lnTo>
                  <a:pt x="1492673" y="879766"/>
                </a:lnTo>
                <a:cubicBezTo>
                  <a:pt x="1517492" y="882805"/>
                  <a:pt x="1541298" y="890909"/>
                  <a:pt x="1564091" y="901040"/>
                </a:cubicBezTo>
                <a:cubicBezTo>
                  <a:pt x="1571689" y="904079"/>
                  <a:pt x="1578780" y="905092"/>
                  <a:pt x="1586885" y="904078"/>
                </a:cubicBezTo>
                <a:cubicBezTo>
                  <a:pt x="1632470" y="896987"/>
                  <a:pt x="1678563" y="890402"/>
                  <a:pt x="1724656" y="886857"/>
                </a:cubicBezTo>
                <a:cubicBezTo>
                  <a:pt x="1757580" y="884324"/>
                  <a:pt x="1789997" y="882805"/>
                  <a:pt x="1822413" y="889389"/>
                </a:cubicBezTo>
                <a:cubicBezTo>
                  <a:pt x="1848752" y="894961"/>
                  <a:pt x="1871545" y="907118"/>
                  <a:pt x="1886234" y="930924"/>
                </a:cubicBezTo>
                <a:cubicBezTo>
                  <a:pt x="1893325" y="942573"/>
                  <a:pt x="1901936" y="949664"/>
                  <a:pt x="1917132" y="951691"/>
                </a:cubicBezTo>
                <a:cubicBezTo>
                  <a:pt x="1936886" y="953717"/>
                  <a:pt x="1950561" y="968912"/>
                  <a:pt x="1962718" y="983601"/>
                </a:cubicBezTo>
                <a:cubicBezTo>
                  <a:pt x="1970315" y="993225"/>
                  <a:pt x="1978420" y="1002849"/>
                  <a:pt x="1987537" y="1011459"/>
                </a:cubicBezTo>
                <a:cubicBezTo>
                  <a:pt x="1982979" y="1023109"/>
                  <a:pt x="1255624" y="1164426"/>
                  <a:pt x="1251066" y="1165945"/>
                </a:cubicBezTo>
                <a:cubicBezTo>
                  <a:pt x="1244988" y="1167466"/>
                  <a:pt x="1241948" y="1171011"/>
                  <a:pt x="1248027" y="1175569"/>
                </a:cubicBezTo>
                <a:cubicBezTo>
                  <a:pt x="1268793" y="1192284"/>
                  <a:pt x="1286015" y="1213558"/>
                  <a:pt x="1308302" y="1228753"/>
                </a:cubicBezTo>
                <a:cubicBezTo>
                  <a:pt x="1316406" y="1234325"/>
                  <a:pt x="1325524" y="1231286"/>
                  <a:pt x="1334134" y="1229260"/>
                </a:cubicBezTo>
                <a:lnTo>
                  <a:pt x="2030591" y="1090982"/>
                </a:lnTo>
                <a:cubicBezTo>
                  <a:pt x="2043253" y="1098073"/>
                  <a:pt x="2047812" y="1112255"/>
                  <a:pt x="2054903" y="1123398"/>
                </a:cubicBezTo>
                <a:cubicBezTo>
                  <a:pt x="2059462" y="1137074"/>
                  <a:pt x="2267775" y="1373801"/>
                  <a:pt x="2328005" y="1509212"/>
                </a:cubicBezTo>
                <a:cubicBezTo>
                  <a:pt x="2203872" y="1632333"/>
                  <a:pt x="2050398" y="1700274"/>
                  <a:pt x="1890846" y="1837539"/>
                </a:cubicBezTo>
                <a:cubicBezTo>
                  <a:pt x="1882742" y="1844630"/>
                  <a:pt x="1767078" y="1666001"/>
                  <a:pt x="1695475" y="1616268"/>
                </a:cubicBezTo>
                <a:cubicBezTo>
                  <a:pt x="1623873" y="1566536"/>
                  <a:pt x="1538679" y="1571649"/>
                  <a:pt x="1461234" y="1539142"/>
                </a:cubicBezTo>
                <a:cubicBezTo>
                  <a:pt x="1383789" y="1506636"/>
                  <a:pt x="1284743" y="1454979"/>
                  <a:pt x="1230805" y="1421228"/>
                </a:cubicBezTo>
                <a:cubicBezTo>
                  <a:pt x="1176868" y="1387478"/>
                  <a:pt x="1160400" y="1373616"/>
                  <a:pt x="1137607" y="1336641"/>
                </a:cubicBezTo>
                <a:cubicBezTo>
                  <a:pt x="1126463" y="1317899"/>
                  <a:pt x="1116333" y="1298652"/>
                  <a:pt x="1105190" y="1279912"/>
                </a:cubicBezTo>
                <a:cubicBezTo>
                  <a:pt x="1079864" y="1268261"/>
                  <a:pt x="1057578" y="1252560"/>
                  <a:pt x="1037823" y="1232806"/>
                </a:cubicBezTo>
                <a:cubicBezTo>
                  <a:pt x="1026680" y="1220649"/>
                  <a:pt x="1013511" y="1209506"/>
                  <a:pt x="1012498" y="1191271"/>
                </a:cubicBezTo>
                <a:cubicBezTo>
                  <a:pt x="1009965" y="1153789"/>
                  <a:pt x="1037823" y="1122386"/>
                  <a:pt x="1075812" y="1123398"/>
                </a:cubicBezTo>
                <a:cubicBezTo>
                  <a:pt x="1098099" y="1123905"/>
                  <a:pt x="1110761" y="1117320"/>
                  <a:pt x="1122917" y="1098073"/>
                </a:cubicBezTo>
                <a:cubicBezTo>
                  <a:pt x="1158880" y="1041343"/>
                  <a:pt x="1198388" y="987653"/>
                  <a:pt x="1244988" y="938521"/>
                </a:cubicBezTo>
                <a:cubicBezTo>
                  <a:pt x="1265248" y="917248"/>
                  <a:pt x="1287028" y="898000"/>
                  <a:pt x="1313367" y="884831"/>
                </a:cubicBezTo>
                <a:cubicBezTo>
                  <a:pt x="1326410" y="877234"/>
                  <a:pt x="1339611" y="871884"/>
                  <a:pt x="1352938" y="868370"/>
                </a:cubicBezTo>
                <a:close/>
                <a:moveTo>
                  <a:pt x="624850" y="11"/>
                </a:moveTo>
                <a:cubicBezTo>
                  <a:pt x="634228" y="218"/>
                  <a:pt x="643257" y="3184"/>
                  <a:pt x="651531" y="10872"/>
                </a:cubicBezTo>
                <a:cubicBezTo>
                  <a:pt x="663589" y="22026"/>
                  <a:pt x="664048" y="54945"/>
                  <a:pt x="653875" y="74725"/>
                </a:cubicBezTo>
                <a:cubicBezTo>
                  <a:pt x="642989" y="95498"/>
                  <a:pt x="626288" y="111096"/>
                  <a:pt x="608687" y="126552"/>
                </a:cubicBezTo>
                <a:cubicBezTo>
                  <a:pt x="637221" y="115427"/>
                  <a:pt x="665993" y="103972"/>
                  <a:pt x="694621" y="93416"/>
                </a:cubicBezTo>
                <a:cubicBezTo>
                  <a:pt x="734246" y="78712"/>
                  <a:pt x="773914" y="66045"/>
                  <a:pt x="815750" y="59445"/>
                </a:cubicBezTo>
                <a:cubicBezTo>
                  <a:pt x="832806" y="56635"/>
                  <a:pt x="849670" y="56192"/>
                  <a:pt x="866339" y="58118"/>
                </a:cubicBezTo>
                <a:cubicBezTo>
                  <a:pt x="910235" y="64027"/>
                  <a:pt x="924189" y="99103"/>
                  <a:pt x="895795" y="135900"/>
                </a:cubicBezTo>
                <a:cubicBezTo>
                  <a:pt x="922805" y="129699"/>
                  <a:pt x="946979" y="120460"/>
                  <a:pt x="972751" y="117382"/>
                </a:cubicBezTo>
                <a:cubicBezTo>
                  <a:pt x="986252" y="116033"/>
                  <a:pt x="999754" y="114685"/>
                  <a:pt x="1013012" y="117174"/>
                </a:cubicBezTo>
                <a:cubicBezTo>
                  <a:pt x="1048854" y="123824"/>
                  <a:pt x="1062866" y="153927"/>
                  <a:pt x="1045375" y="186008"/>
                </a:cubicBezTo>
                <a:cubicBezTo>
                  <a:pt x="1033446" y="207536"/>
                  <a:pt x="1015183" y="222517"/>
                  <a:pt x="994321" y="234130"/>
                </a:cubicBezTo>
                <a:cubicBezTo>
                  <a:pt x="946386" y="260422"/>
                  <a:pt x="897270" y="284866"/>
                  <a:pt x="850090" y="312201"/>
                </a:cubicBezTo>
                <a:cubicBezTo>
                  <a:pt x="774506" y="356773"/>
                  <a:pt x="724312" y="426068"/>
                  <a:pt x="675866" y="497120"/>
                </a:cubicBezTo>
                <a:cubicBezTo>
                  <a:pt x="670499" y="505304"/>
                  <a:pt x="664231" y="513344"/>
                  <a:pt x="655208" y="525927"/>
                </a:cubicBezTo>
                <a:cubicBezTo>
                  <a:pt x="733364" y="498743"/>
                  <a:pt x="803380" y="468229"/>
                  <a:pt x="865231" y="421832"/>
                </a:cubicBezTo>
                <a:cubicBezTo>
                  <a:pt x="917691" y="382239"/>
                  <a:pt x="969158" y="341933"/>
                  <a:pt x="1021286" y="302101"/>
                </a:cubicBezTo>
                <a:cubicBezTo>
                  <a:pt x="1037888" y="289439"/>
                  <a:pt x="1056332" y="279101"/>
                  <a:pt x="1077606" y="275304"/>
                </a:cubicBezTo>
                <a:cubicBezTo>
                  <a:pt x="1100254" y="270989"/>
                  <a:pt x="1121515" y="274202"/>
                  <a:pt x="1135640" y="294358"/>
                </a:cubicBezTo>
                <a:cubicBezTo>
                  <a:pt x="1148677" y="313235"/>
                  <a:pt x="1138792" y="331215"/>
                  <a:pt x="1128862" y="347158"/>
                </a:cubicBezTo>
                <a:cubicBezTo>
                  <a:pt x="1102874" y="389690"/>
                  <a:pt x="1065772" y="423250"/>
                  <a:pt x="1028813" y="455910"/>
                </a:cubicBezTo>
                <a:cubicBezTo>
                  <a:pt x="952903" y="523310"/>
                  <a:pt x="875150" y="588387"/>
                  <a:pt x="800327" y="657068"/>
                </a:cubicBezTo>
                <a:cubicBezTo>
                  <a:pt x="723748" y="727499"/>
                  <a:pt x="649105" y="800822"/>
                  <a:pt x="576118" y="875332"/>
                </a:cubicBezTo>
                <a:cubicBezTo>
                  <a:pt x="574363" y="877082"/>
                  <a:pt x="573031" y="879636"/>
                  <a:pt x="571369" y="881954"/>
                </a:cubicBezTo>
                <a:cubicBezTo>
                  <a:pt x="577380" y="884760"/>
                  <a:pt x="580135" y="880218"/>
                  <a:pt x="583741" y="877289"/>
                </a:cubicBezTo>
                <a:cubicBezTo>
                  <a:pt x="661855" y="821496"/>
                  <a:pt x="737608" y="762006"/>
                  <a:pt x="826112" y="723190"/>
                </a:cubicBezTo>
                <a:cubicBezTo>
                  <a:pt x="875127" y="701683"/>
                  <a:pt x="925635" y="692779"/>
                  <a:pt x="977646" y="716038"/>
                </a:cubicBezTo>
                <a:cubicBezTo>
                  <a:pt x="994351" y="723505"/>
                  <a:pt x="1007402" y="735371"/>
                  <a:pt x="1017891" y="749411"/>
                </a:cubicBezTo>
                <a:cubicBezTo>
                  <a:pt x="1024269" y="757996"/>
                  <a:pt x="1027330" y="767711"/>
                  <a:pt x="1013203" y="774126"/>
                </a:cubicBezTo>
                <a:cubicBezTo>
                  <a:pt x="910242" y="819120"/>
                  <a:pt x="827071" y="893848"/>
                  <a:pt x="737147" y="957718"/>
                </a:cubicBezTo>
                <a:cubicBezTo>
                  <a:pt x="657989" y="1014265"/>
                  <a:pt x="575670" y="1064033"/>
                  <a:pt x="480939" y="1089859"/>
                </a:cubicBezTo>
                <a:cubicBezTo>
                  <a:pt x="452792" y="1096249"/>
                  <a:pt x="424977" y="1102874"/>
                  <a:pt x="396830" y="1109264"/>
                </a:cubicBezTo>
                <a:cubicBezTo>
                  <a:pt x="360349" y="1114689"/>
                  <a:pt x="323300" y="1120209"/>
                  <a:pt x="287055" y="1125305"/>
                </a:cubicBezTo>
                <a:cubicBezTo>
                  <a:pt x="278527" y="1126710"/>
                  <a:pt x="269618" y="1129345"/>
                  <a:pt x="261671" y="1123646"/>
                </a:cubicBezTo>
                <a:cubicBezTo>
                  <a:pt x="177876" y="974811"/>
                  <a:pt x="93751" y="825738"/>
                  <a:pt x="10194" y="676571"/>
                </a:cubicBezTo>
                <a:cubicBezTo>
                  <a:pt x="7127" y="670360"/>
                  <a:pt x="3398" y="663675"/>
                  <a:pt x="0" y="657227"/>
                </a:cubicBezTo>
                <a:cubicBezTo>
                  <a:pt x="79818" y="551515"/>
                  <a:pt x="158074" y="445186"/>
                  <a:pt x="241867" y="342324"/>
                </a:cubicBezTo>
                <a:cubicBezTo>
                  <a:pt x="320578" y="245846"/>
                  <a:pt x="397778" y="147282"/>
                  <a:pt x="494032" y="66894"/>
                </a:cubicBezTo>
                <a:cubicBezTo>
                  <a:pt x="524537" y="41137"/>
                  <a:pt x="557640" y="18749"/>
                  <a:pt x="596077" y="5700"/>
                </a:cubicBezTo>
                <a:cubicBezTo>
                  <a:pt x="605745" y="2355"/>
                  <a:pt x="615472" y="-196"/>
                  <a:pt x="624850" y="11"/>
                </a:cubicBezTo>
                <a:close/>
              </a:path>
            </a:pathLst>
          </a:custGeom>
          <a:solidFill>
            <a:srgbClr val="FCD9C1"/>
          </a:solidFill>
          <a:ln w="25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33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96F30BD-4E36-41BE-B367-FA041B032EEC}"/>
              </a:ext>
            </a:extLst>
          </p:cNvPr>
          <p:cNvSpPr/>
          <p:nvPr/>
        </p:nvSpPr>
        <p:spPr>
          <a:xfrm rot="5400000" flipH="1">
            <a:off x="5460856" y="1179201"/>
            <a:ext cx="708341" cy="37992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13"/>
          <p:cNvSpPr txBox="1">
            <a:spLocks/>
          </p:cNvSpPr>
          <p:nvPr/>
        </p:nvSpPr>
        <p:spPr>
          <a:xfrm>
            <a:off x="4121451" y="2794487"/>
            <a:ext cx="3490177" cy="541931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THANK YOU</a:t>
            </a:r>
            <a:endParaRPr lang="en-US" altLang="ko-KR" sz="3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42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: Shape 43">
            <a:extLst>
              <a:ext uri="{FF2B5EF4-FFF2-40B4-BE49-F238E27FC236}">
                <a16:creationId xmlns:a16="http://schemas.microsoft.com/office/drawing/2014/main" xmlns="" id="{1EFC499B-6B36-4F19-AE6E-41C156DCE682}"/>
              </a:ext>
            </a:extLst>
          </p:cNvPr>
          <p:cNvSpPr/>
          <p:nvPr/>
        </p:nvSpPr>
        <p:spPr>
          <a:xfrm flipH="1">
            <a:off x="3251020" y="0"/>
            <a:ext cx="8940980" cy="6858000"/>
          </a:xfrm>
          <a:custGeom>
            <a:avLst/>
            <a:gdLst>
              <a:gd name="connsiteX0" fmla="*/ 8940980 w 8940980"/>
              <a:gd name="connsiteY0" fmla="*/ 0 h 6858000"/>
              <a:gd name="connsiteX1" fmla="*/ 2278043 w 8940980"/>
              <a:gd name="connsiteY1" fmla="*/ 0 h 6858000"/>
              <a:gd name="connsiteX2" fmla="*/ 0 w 8940980"/>
              <a:gd name="connsiteY2" fmla="*/ 5319796 h 6858000"/>
              <a:gd name="connsiteX3" fmla="*/ 0 w 8940980"/>
              <a:gd name="connsiteY3" fmla="*/ 6858000 h 6858000"/>
              <a:gd name="connsiteX4" fmla="*/ 6004247 w 894098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40980" h="6858000">
                <a:moveTo>
                  <a:pt x="8940980" y="0"/>
                </a:moveTo>
                <a:lnTo>
                  <a:pt x="2278043" y="0"/>
                </a:lnTo>
                <a:lnTo>
                  <a:pt x="0" y="5319796"/>
                </a:lnTo>
                <a:lnTo>
                  <a:pt x="0" y="6858000"/>
                </a:lnTo>
                <a:lnTo>
                  <a:pt x="6004247" y="68580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366A0BEF-587B-4A93-80CD-8999022E5E6D}"/>
              </a:ext>
            </a:extLst>
          </p:cNvPr>
          <p:cNvGrpSpPr/>
          <p:nvPr/>
        </p:nvGrpSpPr>
        <p:grpSpPr>
          <a:xfrm>
            <a:off x="1757356" y="2409769"/>
            <a:ext cx="1143794" cy="2010733"/>
            <a:chOff x="4871870" y="1763729"/>
            <a:chExt cx="2448272" cy="4303935"/>
          </a:xfrm>
        </p:grpSpPr>
        <p:grpSp>
          <p:nvGrpSpPr>
            <p:cNvPr id="16" name="Group 3">
              <a:extLst>
                <a:ext uri="{FF2B5EF4-FFF2-40B4-BE49-F238E27FC236}">
                  <a16:creationId xmlns:a16="http://schemas.microsoft.com/office/drawing/2014/main" xmlns="" id="{D4BC684C-041F-4B88-9CF0-ECE0DDA3532B}"/>
                </a:ext>
              </a:extLst>
            </p:cNvPr>
            <p:cNvGrpSpPr/>
            <p:nvPr/>
          </p:nvGrpSpPr>
          <p:grpSpPr>
            <a:xfrm>
              <a:off x="4871870" y="1763729"/>
              <a:ext cx="2448272" cy="4303935"/>
              <a:chOff x="445712" y="1449040"/>
              <a:chExt cx="2113018" cy="3924176"/>
            </a:xfrm>
          </p:grpSpPr>
          <p:sp>
            <p:nvSpPr>
              <p:cNvPr id="18" name="Rounded Rectangle 4">
                <a:extLst>
                  <a:ext uri="{FF2B5EF4-FFF2-40B4-BE49-F238E27FC236}">
                    <a16:creationId xmlns:a16="http://schemas.microsoft.com/office/drawing/2014/main" xmlns="" id="{9B4A4720-3BBC-4B27-BC9F-959A89549DB8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19" name="Rectangle 5">
                <a:extLst>
                  <a:ext uri="{FF2B5EF4-FFF2-40B4-BE49-F238E27FC236}">
                    <a16:creationId xmlns:a16="http://schemas.microsoft.com/office/drawing/2014/main" xmlns="" id="{20F8CC13-EFAD-45FD-BA3E-7E5207421F92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20" name="Group 6">
                <a:extLst>
                  <a:ext uri="{FF2B5EF4-FFF2-40B4-BE49-F238E27FC236}">
                    <a16:creationId xmlns:a16="http://schemas.microsoft.com/office/drawing/2014/main" xmlns="" id="{842CD73E-6103-4AEA-A445-1D2B0CCB0F05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21" name="Oval 7">
                  <a:extLst>
                    <a:ext uri="{FF2B5EF4-FFF2-40B4-BE49-F238E27FC236}">
                      <a16:creationId xmlns:a16="http://schemas.microsoft.com/office/drawing/2014/main" xmlns="" id="{CD9D617B-7D93-48B9-ADD1-FB24762646B2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22" name="Rounded Rectangle 8">
                  <a:extLst>
                    <a:ext uri="{FF2B5EF4-FFF2-40B4-BE49-F238E27FC236}">
                      <a16:creationId xmlns:a16="http://schemas.microsoft.com/office/drawing/2014/main" xmlns="" id="{04CCA352-6596-4EE3-BCF8-248E86B334BF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17" name="Picture Placeholder 2">
              <a:extLst>
                <a:ext uri="{FF2B5EF4-FFF2-40B4-BE49-F238E27FC236}">
                  <a16:creationId xmlns:a16="http://schemas.microsoft.com/office/drawing/2014/main" xmlns="" id="{77EB584B-0620-49F6-9167-284CAC6C356A}"/>
                </a:ext>
              </a:extLst>
            </p:cNvPr>
            <p:cNvSpPr txBox="1">
              <a:spLocks/>
            </p:cNvSpPr>
            <p:nvPr/>
          </p:nvSpPr>
          <p:spPr>
            <a:xfrm>
              <a:off x="5051890" y="2223507"/>
              <a:ext cx="2088232" cy="338437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/>
            </a:p>
          </p:txBody>
        </p:sp>
      </p:grpSp>
      <p:sp>
        <p:nvSpPr>
          <p:cNvPr id="46" name="Heart 45">
            <a:extLst>
              <a:ext uri="{FF2B5EF4-FFF2-40B4-BE49-F238E27FC236}">
                <a16:creationId xmlns:a16="http://schemas.microsoft.com/office/drawing/2014/main" xmlns="" id="{0D61234A-9078-497B-B44F-C85C29220E10}"/>
              </a:ext>
            </a:extLst>
          </p:cNvPr>
          <p:cNvSpPr/>
          <p:nvPr/>
        </p:nvSpPr>
        <p:spPr>
          <a:xfrm>
            <a:off x="1899454" y="2978692"/>
            <a:ext cx="874316" cy="874316"/>
          </a:xfrm>
          <a:prstGeom prst="hear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81CEE53-7F4A-4984-ADDF-72E44539565F}"/>
              </a:ext>
            </a:extLst>
          </p:cNvPr>
          <p:cNvSpPr/>
          <p:nvPr/>
        </p:nvSpPr>
        <p:spPr>
          <a:xfrm rot="16200000">
            <a:off x="1499930" y="5979380"/>
            <a:ext cx="1645920" cy="1223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66FF1C3E-318E-4D13-BF8C-EB8A9AABF41D}"/>
              </a:ext>
            </a:extLst>
          </p:cNvPr>
          <p:cNvSpPr/>
          <p:nvPr/>
        </p:nvSpPr>
        <p:spPr>
          <a:xfrm rot="16200000">
            <a:off x="2061821" y="3108294"/>
            <a:ext cx="522150" cy="52215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254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reeform 36">
            <a:extLst>
              <a:ext uri="{FF2B5EF4-FFF2-40B4-BE49-F238E27FC236}">
                <a16:creationId xmlns:a16="http://schemas.microsoft.com/office/drawing/2014/main" xmlns="" id="{8B4D6C70-F433-47A4-A279-102747793736}"/>
              </a:ext>
            </a:extLst>
          </p:cNvPr>
          <p:cNvSpPr>
            <a:spLocks/>
          </p:cNvSpPr>
          <p:nvPr/>
        </p:nvSpPr>
        <p:spPr bwMode="auto">
          <a:xfrm>
            <a:off x="1063474" y="3837822"/>
            <a:ext cx="2527532" cy="1488821"/>
          </a:xfrm>
          <a:custGeom>
            <a:avLst/>
            <a:gdLst/>
            <a:ahLst/>
            <a:cxnLst/>
            <a:rect l="l" t="t" r="r" b="b"/>
            <a:pathLst>
              <a:path w="1255887" h="739769">
                <a:moveTo>
                  <a:pt x="0" y="0"/>
                </a:moveTo>
                <a:lnTo>
                  <a:pt x="101935" y="0"/>
                </a:lnTo>
                <a:lnTo>
                  <a:pt x="126181" y="48492"/>
                </a:lnTo>
                <a:lnTo>
                  <a:pt x="165558" y="135996"/>
                </a:lnTo>
                <a:lnTo>
                  <a:pt x="194726" y="204540"/>
                </a:lnTo>
                <a:lnTo>
                  <a:pt x="223893" y="276001"/>
                </a:lnTo>
                <a:lnTo>
                  <a:pt x="255978" y="341629"/>
                </a:lnTo>
                <a:lnTo>
                  <a:pt x="288062" y="408715"/>
                </a:lnTo>
                <a:lnTo>
                  <a:pt x="327439" y="467050"/>
                </a:lnTo>
                <a:lnTo>
                  <a:pt x="369732" y="522469"/>
                </a:lnTo>
                <a:lnTo>
                  <a:pt x="423693" y="567679"/>
                </a:lnTo>
                <a:lnTo>
                  <a:pt x="452861" y="588097"/>
                </a:lnTo>
                <a:lnTo>
                  <a:pt x="489320" y="612889"/>
                </a:lnTo>
                <a:lnTo>
                  <a:pt x="528697" y="631848"/>
                </a:lnTo>
                <a:lnTo>
                  <a:pt x="573907" y="646432"/>
                </a:lnTo>
                <a:lnTo>
                  <a:pt x="622034" y="655183"/>
                </a:lnTo>
                <a:lnTo>
                  <a:pt x="674536" y="649349"/>
                </a:lnTo>
                <a:lnTo>
                  <a:pt x="741622" y="628932"/>
                </a:lnTo>
                <a:lnTo>
                  <a:pt x="799957" y="599764"/>
                </a:lnTo>
                <a:lnTo>
                  <a:pt x="849543" y="561846"/>
                </a:lnTo>
                <a:lnTo>
                  <a:pt x="894753" y="519552"/>
                </a:lnTo>
                <a:lnTo>
                  <a:pt x="935588" y="469967"/>
                </a:lnTo>
                <a:lnTo>
                  <a:pt x="969131" y="416007"/>
                </a:lnTo>
                <a:lnTo>
                  <a:pt x="998298" y="357671"/>
                </a:lnTo>
                <a:lnTo>
                  <a:pt x="1027466" y="296419"/>
                </a:lnTo>
                <a:lnTo>
                  <a:pt x="1053717" y="236625"/>
                </a:lnTo>
                <a:lnTo>
                  <a:pt x="1081427" y="175372"/>
                </a:lnTo>
                <a:lnTo>
                  <a:pt x="1107678" y="111203"/>
                </a:lnTo>
                <a:lnTo>
                  <a:pt x="1159187" y="0"/>
                </a:lnTo>
                <a:lnTo>
                  <a:pt x="1255887" y="0"/>
                </a:lnTo>
                <a:lnTo>
                  <a:pt x="1250600" y="10574"/>
                </a:lnTo>
                <a:lnTo>
                  <a:pt x="1218515" y="74743"/>
                </a:lnTo>
                <a:lnTo>
                  <a:pt x="1186431" y="140371"/>
                </a:lnTo>
                <a:lnTo>
                  <a:pt x="1160180" y="207457"/>
                </a:lnTo>
                <a:lnTo>
                  <a:pt x="1131012" y="273084"/>
                </a:lnTo>
                <a:lnTo>
                  <a:pt x="1101844" y="337254"/>
                </a:lnTo>
                <a:lnTo>
                  <a:pt x="1072676" y="399964"/>
                </a:lnTo>
                <a:lnTo>
                  <a:pt x="1040592" y="458300"/>
                </a:lnTo>
                <a:lnTo>
                  <a:pt x="1004132" y="515177"/>
                </a:lnTo>
                <a:lnTo>
                  <a:pt x="964755" y="567679"/>
                </a:lnTo>
                <a:lnTo>
                  <a:pt x="919545" y="615806"/>
                </a:lnTo>
                <a:lnTo>
                  <a:pt x="868502" y="655183"/>
                </a:lnTo>
                <a:lnTo>
                  <a:pt x="810166" y="690184"/>
                </a:lnTo>
                <a:lnTo>
                  <a:pt x="744539" y="719352"/>
                </a:lnTo>
                <a:lnTo>
                  <a:pt x="670161" y="736852"/>
                </a:lnTo>
                <a:lnTo>
                  <a:pt x="605991" y="739769"/>
                </a:lnTo>
                <a:lnTo>
                  <a:pt x="544739" y="732477"/>
                </a:lnTo>
                <a:lnTo>
                  <a:pt x="489320" y="710601"/>
                </a:lnTo>
                <a:lnTo>
                  <a:pt x="436818" y="687267"/>
                </a:lnTo>
                <a:lnTo>
                  <a:pt x="391608" y="658099"/>
                </a:lnTo>
                <a:lnTo>
                  <a:pt x="353690" y="631848"/>
                </a:lnTo>
                <a:lnTo>
                  <a:pt x="308480" y="591013"/>
                </a:lnTo>
                <a:lnTo>
                  <a:pt x="269103" y="544345"/>
                </a:lnTo>
                <a:lnTo>
                  <a:pt x="237019" y="490385"/>
                </a:lnTo>
                <a:lnTo>
                  <a:pt x="207851" y="434966"/>
                </a:lnTo>
                <a:lnTo>
                  <a:pt x="181600" y="376630"/>
                </a:lnTo>
                <a:lnTo>
                  <a:pt x="155349" y="315378"/>
                </a:lnTo>
                <a:lnTo>
                  <a:pt x="115972" y="227874"/>
                </a:lnTo>
                <a:lnTo>
                  <a:pt x="70762" y="140371"/>
                </a:lnTo>
                <a:lnTo>
                  <a:pt x="25552" y="5286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reeform 36">
            <a:extLst>
              <a:ext uri="{FF2B5EF4-FFF2-40B4-BE49-F238E27FC236}">
                <a16:creationId xmlns:a16="http://schemas.microsoft.com/office/drawing/2014/main" xmlns="" id="{2C5C9A3E-99C9-4205-B483-5AB38D9831DC}"/>
              </a:ext>
            </a:extLst>
          </p:cNvPr>
          <p:cNvSpPr>
            <a:spLocks/>
          </p:cNvSpPr>
          <p:nvPr/>
        </p:nvSpPr>
        <p:spPr bwMode="auto">
          <a:xfrm>
            <a:off x="842914" y="1864093"/>
            <a:ext cx="2959964" cy="1980369"/>
          </a:xfrm>
          <a:custGeom>
            <a:avLst/>
            <a:gdLst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5 w 1608138"/>
              <a:gd name="connsiteY45" fmla="*/ 4763 h 1075928"/>
              <a:gd name="connsiteX46" fmla="*/ 644525 w 1608138"/>
              <a:gd name="connsiteY46" fmla="*/ 7938 h 1075928"/>
              <a:gd name="connsiteX47" fmla="*/ 649288 w 1608138"/>
              <a:gd name="connsiteY47" fmla="*/ 11113 h 1075928"/>
              <a:gd name="connsiteX48" fmla="*/ 652463 w 1608138"/>
              <a:gd name="connsiteY48" fmla="*/ 14288 h 1075928"/>
              <a:gd name="connsiteX49" fmla="*/ 655638 w 1608138"/>
              <a:gd name="connsiteY49" fmla="*/ 14288 h 1075928"/>
              <a:gd name="connsiteX50" fmla="*/ 658813 w 1608138"/>
              <a:gd name="connsiteY50" fmla="*/ 19050 h 1075928"/>
              <a:gd name="connsiteX51" fmla="*/ 663575 w 1608138"/>
              <a:gd name="connsiteY51" fmla="*/ 25400 h 1075928"/>
              <a:gd name="connsiteX52" fmla="*/ 676275 w 1608138"/>
              <a:gd name="connsiteY52" fmla="*/ 53975 h 1075928"/>
              <a:gd name="connsiteX53" fmla="*/ 676275 w 1608138"/>
              <a:gd name="connsiteY53" fmla="*/ 85725 h 1075928"/>
              <a:gd name="connsiteX54" fmla="*/ 666750 w 1608138"/>
              <a:gd name="connsiteY54" fmla="*/ 114300 h 1075928"/>
              <a:gd name="connsiteX55" fmla="*/ 649288 w 1608138"/>
              <a:gd name="connsiteY55" fmla="*/ 138113 h 1075928"/>
              <a:gd name="connsiteX56" fmla="*/ 617538 w 1608138"/>
              <a:gd name="connsiteY56" fmla="*/ 149225 h 1075928"/>
              <a:gd name="connsiteX57" fmla="*/ 585788 w 1608138"/>
              <a:gd name="connsiteY57" fmla="*/ 149225 h 1075928"/>
              <a:gd name="connsiteX58" fmla="*/ 550863 w 1608138"/>
              <a:gd name="connsiteY58" fmla="*/ 141288 h 1075928"/>
              <a:gd name="connsiteX59" fmla="*/ 517525 w 1608138"/>
              <a:gd name="connsiteY59" fmla="*/ 131763 h 1075928"/>
              <a:gd name="connsiteX60" fmla="*/ 479425 w 1608138"/>
              <a:gd name="connsiteY60" fmla="*/ 128588 h 1075928"/>
              <a:gd name="connsiteX61" fmla="*/ 441325 w 1608138"/>
              <a:gd name="connsiteY61" fmla="*/ 131763 h 1075928"/>
              <a:gd name="connsiteX62" fmla="*/ 360363 w 1608138"/>
              <a:gd name="connsiteY62" fmla="*/ 158750 h 1075928"/>
              <a:gd name="connsiteX63" fmla="*/ 292100 w 1608138"/>
              <a:gd name="connsiteY63" fmla="*/ 198438 h 1075928"/>
              <a:gd name="connsiteX64" fmla="*/ 231775 w 1608138"/>
              <a:gd name="connsiteY64" fmla="*/ 250825 h 1075928"/>
              <a:gd name="connsiteX65" fmla="*/ 182563 w 1608138"/>
              <a:gd name="connsiteY65" fmla="*/ 307975 h 1075928"/>
              <a:gd name="connsiteX66" fmla="*/ 141288 w 1608138"/>
              <a:gd name="connsiteY66" fmla="*/ 377825 h 1075928"/>
              <a:gd name="connsiteX67" fmla="*/ 109538 w 1608138"/>
              <a:gd name="connsiteY67" fmla="*/ 455613 h 1075928"/>
              <a:gd name="connsiteX68" fmla="*/ 98425 w 1608138"/>
              <a:gd name="connsiteY68" fmla="*/ 512763 h 1075928"/>
              <a:gd name="connsiteX69" fmla="*/ 92075 w 1608138"/>
              <a:gd name="connsiteY69" fmla="*/ 576263 h 1075928"/>
              <a:gd name="connsiteX70" fmla="*/ 95250 w 1608138"/>
              <a:gd name="connsiteY70" fmla="*/ 642938 h 1075928"/>
              <a:gd name="connsiteX71" fmla="*/ 101600 w 1608138"/>
              <a:gd name="connsiteY71" fmla="*/ 709613 h 1075928"/>
              <a:gd name="connsiteX72" fmla="*/ 109538 w 1608138"/>
              <a:gd name="connsiteY72" fmla="*/ 773113 h 1075928"/>
              <a:gd name="connsiteX73" fmla="*/ 123825 w 1608138"/>
              <a:gd name="connsiteY73" fmla="*/ 825500 h 1075928"/>
              <a:gd name="connsiteX74" fmla="*/ 161925 w 1608138"/>
              <a:gd name="connsiteY74" fmla="*/ 928688 h 1075928"/>
              <a:gd name="connsiteX75" fmla="*/ 207963 w 1608138"/>
              <a:gd name="connsiteY75" fmla="*/ 1030288 h 1075928"/>
              <a:gd name="connsiteX76" fmla="*/ 230783 w 1608138"/>
              <a:gd name="connsiteY76" fmla="*/ 1075928 h 1075928"/>
              <a:gd name="connsiteX77" fmla="*/ 119823 w 1608138"/>
              <a:gd name="connsiteY77" fmla="*/ 1075928 h 1075928"/>
              <a:gd name="connsiteX78" fmla="*/ 101600 w 1608138"/>
              <a:gd name="connsiteY78" fmla="*/ 1038225 h 1075928"/>
              <a:gd name="connsiteX79" fmla="*/ 60325 w 1608138"/>
              <a:gd name="connsiteY79" fmla="*/ 938213 h 1075928"/>
              <a:gd name="connsiteX80" fmla="*/ 28575 w 1608138"/>
              <a:gd name="connsiteY80" fmla="*/ 830263 h 1075928"/>
              <a:gd name="connsiteX81" fmla="*/ 14288 w 1608138"/>
              <a:gd name="connsiteY81" fmla="*/ 769938 h 1075928"/>
              <a:gd name="connsiteX82" fmla="*/ 6350 w 1608138"/>
              <a:gd name="connsiteY82" fmla="*/ 700088 h 1075928"/>
              <a:gd name="connsiteX83" fmla="*/ 0 w 1608138"/>
              <a:gd name="connsiteY83" fmla="*/ 628650 h 1075928"/>
              <a:gd name="connsiteX84" fmla="*/ 0 w 1608138"/>
              <a:gd name="connsiteY84" fmla="*/ 554038 h 1075928"/>
              <a:gd name="connsiteX85" fmla="*/ 9525 w 1608138"/>
              <a:gd name="connsiteY85" fmla="*/ 487363 h 1075928"/>
              <a:gd name="connsiteX86" fmla="*/ 23813 w 1608138"/>
              <a:gd name="connsiteY86" fmla="*/ 423863 h 1075928"/>
              <a:gd name="connsiteX87" fmla="*/ 52388 w 1608138"/>
              <a:gd name="connsiteY87" fmla="*/ 342900 h 1075928"/>
              <a:gd name="connsiteX88" fmla="*/ 95250 w 1608138"/>
              <a:gd name="connsiteY88" fmla="*/ 271463 h 1075928"/>
              <a:gd name="connsiteX89" fmla="*/ 144463 w 1608138"/>
              <a:gd name="connsiteY89" fmla="*/ 204788 h 1075928"/>
              <a:gd name="connsiteX90" fmla="*/ 204788 w 1608138"/>
              <a:gd name="connsiteY90" fmla="*/ 146050 h 1075928"/>
              <a:gd name="connsiteX91" fmla="*/ 271463 w 1608138"/>
              <a:gd name="connsiteY91" fmla="*/ 96838 h 1075928"/>
              <a:gd name="connsiteX92" fmla="*/ 346075 w 1608138"/>
              <a:gd name="connsiteY92" fmla="*/ 63500 h 1075928"/>
              <a:gd name="connsiteX93" fmla="*/ 395288 w 1608138"/>
              <a:gd name="connsiteY93" fmla="*/ 49213 h 1075928"/>
              <a:gd name="connsiteX94" fmla="*/ 447675 w 1608138"/>
              <a:gd name="connsiteY94" fmla="*/ 36513 h 1075928"/>
              <a:gd name="connsiteX95" fmla="*/ 500063 w 1608138"/>
              <a:gd name="connsiteY95" fmla="*/ 28575 h 1075928"/>
              <a:gd name="connsiteX96" fmla="*/ 549275 w 1608138"/>
              <a:gd name="connsiteY96" fmla="*/ 17463 h 1075928"/>
              <a:gd name="connsiteX97" fmla="*/ 595313 w 1608138"/>
              <a:gd name="connsiteY97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5 w 1608138"/>
              <a:gd name="connsiteY45" fmla="*/ 4763 h 1075928"/>
              <a:gd name="connsiteX46" fmla="*/ 644525 w 1608138"/>
              <a:gd name="connsiteY46" fmla="*/ 7938 h 1075928"/>
              <a:gd name="connsiteX47" fmla="*/ 649288 w 1608138"/>
              <a:gd name="connsiteY47" fmla="*/ 11113 h 1075928"/>
              <a:gd name="connsiteX48" fmla="*/ 652463 w 1608138"/>
              <a:gd name="connsiteY48" fmla="*/ 14288 h 1075928"/>
              <a:gd name="connsiteX49" fmla="*/ 655638 w 1608138"/>
              <a:gd name="connsiteY49" fmla="*/ 14288 h 1075928"/>
              <a:gd name="connsiteX50" fmla="*/ 658813 w 1608138"/>
              <a:gd name="connsiteY50" fmla="*/ 19050 h 1075928"/>
              <a:gd name="connsiteX51" fmla="*/ 663575 w 1608138"/>
              <a:gd name="connsiteY51" fmla="*/ 25400 h 1075928"/>
              <a:gd name="connsiteX52" fmla="*/ 676275 w 1608138"/>
              <a:gd name="connsiteY52" fmla="*/ 53975 h 1075928"/>
              <a:gd name="connsiteX53" fmla="*/ 676275 w 1608138"/>
              <a:gd name="connsiteY53" fmla="*/ 85725 h 1075928"/>
              <a:gd name="connsiteX54" fmla="*/ 666750 w 1608138"/>
              <a:gd name="connsiteY54" fmla="*/ 114300 h 1075928"/>
              <a:gd name="connsiteX55" fmla="*/ 649288 w 1608138"/>
              <a:gd name="connsiteY55" fmla="*/ 138113 h 1075928"/>
              <a:gd name="connsiteX56" fmla="*/ 617538 w 1608138"/>
              <a:gd name="connsiteY56" fmla="*/ 149225 h 1075928"/>
              <a:gd name="connsiteX57" fmla="*/ 585788 w 1608138"/>
              <a:gd name="connsiteY57" fmla="*/ 149225 h 1075928"/>
              <a:gd name="connsiteX58" fmla="*/ 550863 w 1608138"/>
              <a:gd name="connsiteY58" fmla="*/ 141288 h 1075928"/>
              <a:gd name="connsiteX59" fmla="*/ 517525 w 1608138"/>
              <a:gd name="connsiteY59" fmla="*/ 131763 h 1075928"/>
              <a:gd name="connsiteX60" fmla="*/ 479425 w 1608138"/>
              <a:gd name="connsiteY60" fmla="*/ 128588 h 1075928"/>
              <a:gd name="connsiteX61" fmla="*/ 441325 w 1608138"/>
              <a:gd name="connsiteY61" fmla="*/ 131763 h 1075928"/>
              <a:gd name="connsiteX62" fmla="*/ 360363 w 1608138"/>
              <a:gd name="connsiteY62" fmla="*/ 158750 h 1075928"/>
              <a:gd name="connsiteX63" fmla="*/ 292100 w 1608138"/>
              <a:gd name="connsiteY63" fmla="*/ 198438 h 1075928"/>
              <a:gd name="connsiteX64" fmla="*/ 231775 w 1608138"/>
              <a:gd name="connsiteY64" fmla="*/ 250825 h 1075928"/>
              <a:gd name="connsiteX65" fmla="*/ 182563 w 1608138"/>
              <a:gd name="connsiteY65" fmla="*/ 307975 h 1075928"/>
              <a:gd name="connsiteX66" fmla="*/ 141288 w 1608138"/>
              <a:gd name="connsiteY66" fmla="*/ 377825 h 1075928"/>
              <a:gd name="connsiteX67" fmla="*/ 109538 w 1608138"/>
              <a:gd name="connsiteY67" fmla="*/ 455613 h 1075928"/>
              <a:gd name="connsiteX68" fmla="*/ 98425 w 1608138"/>
              <a:gd name="connsiteY68" fmla="*/ 512763 h 1075928"/>
              <a:gd name="connsiteX69" fmla="*/ 92075 w 1608138"/>
              <a:gd name="connsiteY69" fmla="*/ 576263 h 1075928"/>
              <a:gd name="connsiteX70" fmla="*/ 95250 w 1608138"/>
              <a:gd name="connsiteY70" fmla="*/ 642938 h 1075928"/>
              <a:gd name="connsiteX71" fmla="*/ 101600 w 1608138"/>
              <a:gd name="connsiteY71" fmla="*/ 709613 h 1075928"/>
              <a:gd name="connsiteX72" fmla="*/ 109538 w 1608138"/>
              <a:gd name="connsiteY72" fmla="*/ 773113 h 1075928"/>
              <a:gd name="connsiteX73" fmla="*/ 123825 w 1608138"/>
              <a:gd name="connsiteY73" fmla="*/ 825500 h 1075928"/>
              <a:gd name="connsiteX74" fmla="*/ 161925 w 1608138"/>
              <a:gd name="connsiteY74" fmla="*/ 928688 h 1075928"/>
              <a:gd name="connsiteX75" fmla="*/ 207963 w 1608138"/>
              <a:gd name="connsiteY75" fmla="*/ 1030288 h 1075928"/>
              <a:gd name="connsiteX76" fmla="*/ 230783 w 1608138"/>
              <a:gd name="connsiteY76" fmla="*/ 1075928 h 1075928"/>
              <a:gd name="connsiteX77" fmla="*/ 119823 w 1608138"/>
              <a:gd name="connsiteY77" fmla="*/ 1075928 h 1075928"/>
              <a:gd name="connsiteX78" fmla="*/ 101600 w 1608138"/>
              <a:gd name="connsiteY78" fmla="*/ 1038225 h 1075928"/>
              <a:gd name="connsiteX79" fmla="*/ 60325 w 1608138"/>
              <a:gd name="connsiteY79" fmla="*/ 938213 h 1075928"/>
              <a:gd name="connsiteX80" fmla="*/ 28575 w 1608138"/>
              <a:gd name="connsiteY80" fmla="*/ 830263 h 1075928"/>
              <a:gd name="connsiteX81" fmla="*/ 14288 w 1608138"/>
              <a:gd name="connsiteY81" fmla="*/ 769938 h 1075928"/>
              <a:gd name="connsiteX82" fmla="*/ 6350 w 1608138"/>
              <a:gd name="connsiteY82" fmla="*/ 700088 h 1075928"/>
              <a:gd name="connsiteX83" fmla="*/ 0 w 1608138"/>
              <a:gd name="connsiteY83" fmla="*/ 628650 h 1075928"/>
              <a:gd name="connsiteX84" fmla="*/ 0 w 1608138"/>
              <a:gd name="connsiteY84" fmla="*/ 554038 h 1075928"/>
              <a:gd name="connsiteX85" fmla="*/ 9525 w 1608138"/>
              <a:gd name="connsiteY85" fmla="*/ 487363 h 1075928"/>
              <a:gd name="connsiteX86" fmla="*/ 23813 w 1608138"/>
              <a:gd name="connsiteY86" fmla="*/ 423863 h 1075928"/>
              <a:gd name="connsiteX87" fmla="*/ 52388 w 1608138"/>
              <a:gd name="connsiteY87" fmla="*/ 342900 h 1075928"/>
              <a:gd name="connsiteX88" fmla="*/ 95250 w 1608138"/>
              <a:gd name="connsiteY88" fmla="*/ 271463 h 1075928"/>
              <a:gd name="connsiteX89" fmla="*/ 144463 w 1608138"/>
              <a:gd name="connsiteY89" fmla="*/ 204788 h 1075928"/>
              <a:gd name="connsiteX90" fmla="*/ 204788 w 1608138"/>
              <a:gd name="connsiteY90" fmla="*/ 146050 h 1075928"/>
              <a:gd name="connsiteX91" fmla="*/ 271463 w 1608138"/>
              <a:gd name="connsiteY91" fmla="*/ 96838 h 1075928"/>
              <a:gd name="connsiteX92" fmla="*/ 346075 w 1608138"/>
              <a:gd name="connsiteY92" fmla="*/ 63500 h 1075928"/>
              <a:gd name="connsiteX93" fmla="*/ 395288 w 1608138"/>
              <a:gd name="connsiteY93" fmla="*/ 49213 h 1075928"/>
              <a:gd name="connsiteX94" fmla="*/ 447675 w 1608138"/>
              <a:gd name="connsiteY94" fmla="*/ 36513 h 1075928"/>
              <a:gd name="connsiteX95" fmla="*/ 500063 w 1608138"/>
              <a:gd name="connsiteY95" fmla="*/ 28575 h 1075928"/>
              <a:gd name="connsiteX96" fmla="*/ 549275 w 1608138"/>
              <a:gd name="connsiteY96" fmla="*/ 17463 h 1075928"/>
              <a:gd name="connsiteX97" fmla="*/ 595313 w 1608138"/>
              <a:gd name="connsiteY97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5 w 1608138"/>
              <a:gd name="connsiteY45" fmla="*/ 4763 h 1075928"/>
              <a:gd name="connsiteX46" fmla="*/ 644525 w 1608138"/>
              <a:gd name="connsiteY46" fmla="*/ 7938 h 1075928"/>
              <a:gd name="connsiteX47" fmla="*/ 649288 w 1608138"/>
              <a:gd name="connsiteY47" fmla="*/ 11113 h 1075928"/>
              <a:gd name="connsiteX48" fmla="*/ 652463 w 1608138"/>
              <a:gd name="connsiteY48" fmla="*/ 14288 h 1075928"/>
              <a:gd name="connsiteX49" fmla="*/ 655638 w 1608138"/>
              <a:gd name="connsiteY49" fmla="*/ 14288 h 1075928"/>
              <a:gd name="connsiteX50" fmla="*/ 658813 w 1608138"/>
              <a:gd name="connsiteY50" fmla="*/ 19050 h 1075928"/>
              <a:gd name="connsiteX51" fmla="*/ 663575 w 1608138"/>
              <a:gd name="connsiteY51" fmla="*/ 25400 h 1075928"/>
              <a:gd name="connsiteX52" fmla="*/ 676275 w 1608138"/>
              <a:gd name="connsiteY52" fmla="*/ 53975 h 1075928"/>
              <a:gd name="connsiteX53" fmla="*/ 676275 w 1608138"/>
              <a:gd name="connsiteY53" fmla="*/ 85725 h 1075928"/>
              <a:gd name="connsiteX54" fmla="*/ 666750 w 1608138"/>
              <a:gd name="connsiteY54" fmla="*/ 114300 h 1075928"/>
              <a:gd name="connsiteX55" fmla="*/ 649288 w 1608138"/>
              <a:gd name="connsiteY55" fmla="*/ 138113 h 1075928"/>
              <a:gd name="connsiteX56" fmla="*/ 617538 w 1608138"/>
              <a:gd name="connsiteY56" fmla="*/ 149225 h 1075928"/>
              <a:gd name="connsiteX57" fmla="*/ 585788 w 1608138"/>
              <a:gd name="connsiteY57" fmla="*/ 149225 h 1075928"/>
              <a:gd name="connsiteX58" fmla="*/ 550863 w 1608138"/>
              <a:gd name="connsiteY58" fmla="*/ 141288 h 1075928"/>
              <a:gd name="connsiteX59" fmla="*/ 517525 w 1608138"/>
              <a:gd name="connsiteY59" fmla="*/ 131763 h 1075928"/>
              <a:gd name="connsiteX60" fmla="*/ 479425 w 1608138"/>
              <a:gd name="connsiteY60" fmla="*/ 128588 h 1075928"/>
              <a:gd name="connsiteX61" fmla="*/ 441325 w 1608138"/>
              <a:gd name="connsiteY61" fmla="*/ 131763 h 1075928"/>
              <a:gd name="connsiteX62" fmla="*/ 360363 w 1608138"/>
              <a:gd name="connsiteY62" fmla="*/ 158750 h 1075928"/>
              <a:gd name="connsiteX63" fmla="*/ 292100 w 1608138"/>
              <a:gd name="connsiteY63" fmla="*/ 198438 h 1075928"/>
              <a:gd name="connsiteX64" fmla="*/ 231775 w 1608138"/>
              <a:gd name="connsiteY64" fmla="*/ 250825 h 1075928"/>
              <a:gd name="connsiteX65" fmla="*/ 182563 w 1608138"/>
              <a:gd name="connsiteY65" fmla="*/ 307975 h 1075928"/>
              <a:gd name="connsiteX66" fmla="*/ 141288 w 1608138"/>
              <a:gd name="connsiteY66" fmla="*/ 377825 h 1075928"/>
              <a:gd name="connsiteX67" fmla="*/ 109538 w 1608138"/>
              <a:gd name="connsiteY67" fmla="*/ 455613 h 1075928"/>
              <a:gd name="connsiteX68" fmla="*/ 98425 w 1608138"/>
              <a:gd name="connsiteY68" fmla="*/ 512763 h 1075928"/>
              <a:gd name="connsiteX69" fmla="*/ 92075 w 1608138"/>
              <a:gd name="connsiteY69" fmla="*/ 576263 h 1075928"/>
              <a:gd name="connsiteX70" fmla="*/ 95250 w 1608138"/>
              <a:gd name="connsiteY70" fmla="*/ 642938 h 1075928"/>
              <a:gd name="connsiteX71" fmla="*/ 101600 w 1608138"/>
              <a:gd name="connsiteY71" fmla="*/ 709613 h 1075928"/>
              <a:gd name="connsiteX72" fmla="*/ 109538 w 1608138"/>
              <a:gd name="connsiteY72" fmla="*/ 773113 h 1075928"/>
              <a:gd name="connsiteX73" fmla="*/ 123825 w 1608138"/>
              <a:gd name="connsiteY73" fmla="*/ 825500 h 1075928"/>
              <a:gd name="connsiteX74" fmla="*/ 161925 w 1608138"/>
              <a:gd name="connsiteY74" fmla="*/ 928688 h 1075928"/>
              <a:gd name="connsiteX75" fmla="*/ 207963 w 1608138"/>
              <a:gd name="connsiteY75" fmla="*/ 1030288 h 1075928"/>
              <a:gd name="connsiteX76" fmla="*/ 230783 w 1608138"/>
              <a:gd name="connsiteY76" fmla="*/ 1075928 h 1075928"/>
              <a:gd name="connsiteX77" fmla="*/ 119823 w 1608138"/>
              <a:gd name="connsiteY77" fmla="*/ 1075928 h 1075928"/>
              <a:gd name="connsiteX78" fmla="*/ 101600 w 1608138"/>
              <a:gd name="connsiteY78" fmla="*/ 1038225 h 1075928"/>
              <a:gd name="connsiteX79" fmla="*/ 60325 w 1608138"/>
              <a:gd name="connsiteY79" fmla="*/ 938213 h 1075928"/>
              <a:gd name="connsiteX80" fmla="*/ 28575 w 1608138"/>
              <a:gd name="connsiteY80" fmla="*/ 830263 h 1075928"/>
              <a:gd name="connsiteX81" fmla="*/ 14288 w 1608138"/>
              <a:gd name="connsiteY81" fmla="*/ 769938 h 1075928"/>
              <a:gd name="connsiteX82" fmla="*/ 6350 w 1608138"/>
              <a:gd name="connsiteY82" fmla="*/ 700088 h 1075928"/>
              <a:gd name="connsiteX83" fmla="*/ 0 w 1608138"/>
              <a:gd name="connsiteY83" fmla="*/ 628650 h 1075928"/>
              <a:gd name="connsiteX84" fmla="*/ 0 w 1608138"/>
              <a:gd name="connsiteY84" fmla="*/ 554038 h 1075928"/>
              <a:gd name="connsiteX85" fmla="*/ 9525 w 1608138"/>
              <a:gd name="connsiteY85" fmla="*/ 487363 h 1075928"/>
              <a:gd name="connsiteX86" fmla="*/ 23813 w 1608138"/>
              <a:gd name="connsiteY86" fmla="*/ 423863 h 1075928"/>
              <a:gd name="connsiteX87" fmla="*/ 52388 w 1608138"/>
              <a:gd name="connsiteY87" fmla="*/ 342900 h 1075928"/>
              <a:gd name="connsiteX88" fmla="*/ 95250 w 1608138"/>
              <a:gd name="connsiteY88" fmla="*/ 271463 h 1075928"/>
              <a:gd name="connsiteX89" fmla="*/ 144463 w 1608138"/>
              <a:gd name="connsiteY89" fmla="*/ 204788 h 1075928"/>
              <a:gd name="connsiteX90" fmla="*/ 204788 w 1608138"/>
              <a:gd name="connsiteY90" fmla="*/ 146050 h 1075928"/>
              <a:gd name="connsiteX91" fmla="*/ 271463 w 1608138"/>
              <a:gd name="connsiteY91" fmla="*/ 96838 h 1075928"/>
              <a:gd name="connsiteX92" fmla="*/ 346075 w 1608138"/>
              <a:gd name="connsiteY92" fmla="*/ 63500 h 1075928"/>
              <a:gd name="connsiteX93" fmla="*/ 395288 w 1608138"/>
              <a:gd name="connsiteY93" fmla="*/ 49213 h 1075928"/>
              <a:gd name="connsiteX94" fmla="*/ 447675 w 1608138"/>
              <a:gd name="connsiteY94" fmla="*/ 36513 h 1075928"/>
              <a:gd name="connsiteX95" fmla="*/ 500063 w 1608138"/>
              <a:gd name="connsiteY95" fmla="*/ 28575 h 1075928"/>
              <a:gd name="connsiteX96" fmla="*/ 549275 w 1608138"/>
              <a:gd name="connsiteY96" fmla="*/ 17463 h 1075928"/>
              <a:gd name="connsiteX97" fmla="*/ 595313 w 1608138"/>
              <a:gd name="connsiteY97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5 w 1608138"/>
              <a:gd name="connsiteY45" fmla="*/ 4763 h 1075928"/>
              <a:gd name="connsiteX46" fmla="*/ 644525 w 1608138"/>
              <a:gd name="connsiteY46" fmla="*/ 7938 h 1075928"/>
              <a:gd name="connsiteX47" fmla="*/ 649288 w 1608138"/>
              <a:gd name="connsiteY47" fmla="*/ 11113 h 1075928"/>
              <a:gd name="connsiteX48" fmla="*/ 652463 w 1608138"/>
              <a:gd name="connsiteY48" fmla="*/ 14288 h 1075928"/>
              <a:gd name="connsiteX49" fmla="*/ 658813 w 1608138"/>
              <a:gd name="connsiteY49" fmla="*/ 19050 h 1075928"/>
              <a:gd name="connsiteX50" fmla="*/ 663575 w 1608138"/>
              <a:gd name="connsiteY50" fmla="*/ 25400 h 1075928"/>
              <a:gd name="connsiteX51" fmla="*/ 676275 w 1608138"/>
              <a:gd name="connsiteY51" fmla="*/ 53975 h 1075928"/>
              <a:gd name="connsiteX52" fmla="*/ 676275 w 1608138"/>
              <a:gd name="connsiteY52" fmla="*/ 85725 h 1075928"/>
              <a:gd name="connsiteX53" fmla="*/ 666750 w 1608138"/>
              <a:gd name="connsiteY53" fmla="*/ 114300 h 1075928"/>
              <a:gd name="connsiteX54" fmla="*/ 649288 w 1608138"/>
              <a:gd name="connsiteY54" fmla="*/ 138113 h 1075928"/>
              <a:gd name="connsiteX55" fmla="*/ 617538 w 1608138"/>
              <a:gd name="connsiteY55" fmla="*/ 149225 h 1075928"/>
              <a:gd name="connsiteX56" fmla="*/ 585788 w 1608138"/>
              <a:gd name="connsiteY56" fmla="*/ 149225 h 1075928"/>
              <a:gd name="connsiteX57" fmla="*/ 550863 w 1608138"/>
              <a:gd name="connsiteY57" fmla="*/ 141288 h 1075928"/>
              <a:gd name="connsiteX58" fmla="*/ 517525 w 1608138"/>
              <a:gd name="connsiteY58" fmla="*/ 131763 h 1075928"/>
              <a:gd name="connsiteX59" fmla="*/ 479425 w 1608138"/>
              <a:gd name="connsiteY59" fmla="*/ 128588 h 1075928"/>
              <a:gd name="connsiteX60" fmla="*/ 441325 w 1608138"/>
              <a:gd name="connsiteY60" fmla="*/ 131763 h 1075928"/>
              <a:gd name="connsiteX61" fmla="*/ 360363 w 1608138"/>
              <a:gd name="connsiteY61" fmla="*/ 158750 h 1075928"/>
              <a:gd name="connsiteX62" fmla="*/ 292100 w 1608138"/>
              <a:gd name="connsiteY62" fmla="*/ 198438 h 1075928"/>
              <a:gd name="connsiteX63" fmla="*/ 231775 w 1608138"/>
              <a:gd name="connsiteY63" fmla="*/ 250825 h 1075928"/>
              <a:gd name="connsiteX64" fmla="*/ 182563 w 1608138"/>
              <a:gd name="connsiteY64" fmla="*/ 307975 h 1075928"/>
              <a:gd name="connsiteX65" fmla="*/ 141288 w 1608138"/>
              <a:gd name="connsiteY65" fmla="*/ 377825 h 1075928"/>
              <a:gd name="connsiteX66" fmla="*/ 109538 w 1608138"/>
              <a:gd name="connsiteY66" fmla="*/ 455613 h 1075928"/>
              <a:gd name="connsiteX67" fmla="*/ 98425 w 1608138"/>
              <a:gd name="connsiteY67" fmla="*/ 512763 h 1075928"/>
              <a:gd name="connsiteX68" fmla="*/ 92075 w 1608138"/>
              <a:gd name="connsiteY68" fmla="*/ 576263 h 1075928"/>
              <a:gd name="connsiteX69" fmla="*/ 95250 w 1608138"/>
              <a:gd name="connsiteY69" fmla="*/ 642938 h 1075928"/>
              <a:gd name="connsiteX70" fmla="*/ 101600 w 1608138"/>
              <a:gd name="connsiteY70" fmla="*/ 709613 h 1075928"/>
              <a:gd name="connsiteX71" fmla="*/ 109538 w 1608138"/>
              <a:gd name="connsiteY71" fmla="*/ 773113 h 1075928"/>
              <a:gd name="connsiteX72" fmla="*/ 123825 w 1608138"/>
              <a:gd name="connsiteY72" fmla="*/ 825500 h 1075928"/>
              <a:gd name="connsiteX73" fmla="*/ 161925 w 1608138"/>
              <a:gd name="connsiteY73" fmla="*/ 928688 h 1075928"/>
              <a:gd name="connsiteX74" fmla="*/ 207963 w 1608138"/>
              <a:gd name="connsiteY74" fmla="*/ 1030288 h 1075928"/>
              <a:gd name="connsiteX75" fmla="*/ 230783 w 1608138"/>
              <a:gd name="connsiteY75" fmla="*/ 1075928 h 1075928"/>
              <a:gd name="connsiteX76" fmla="*/ 119823 w 1608138"/>
              <a:gd name="connsiteY76" fmla="*/ 1075928 h 1075928"/>
              <a:gd name="connsiteX77" fmla="*/ 101600 w 1608138"/>
              <a:gd name="connsiteY77" fmla="*/ 1038225 h 1075928"/>
              <a:gd name="connsiteX78" fmla="*/ 60325 w 1608138"/>
              <a:gd name="connsiteY78" fmla="*/ 938213 h 1075928"/>
              <a:gd name="connsiteX79" fmla="*/ 28575 w 1608138"/>
              <a:gd name="connsiteY79" fmla="*/ 830263 h 1075928"/>
              <a:gd name="connsiteX80" fmla="*/ 14288 w 1608138"/>
              <a:gd name="connsiteY80" fmla="*/ 769938 h 1075928"/>
              <a:gd name="connsiteX81" fmla="*/ 6350 w 1608138"/>
              <a:gd name="connsiteY81" fmla="*/ 700088 h 1075928"/>
              <a:gd name="connsiteX82" fmla="*/ 0 w 1608138"/>
              <a:gd name="connsiteY82" fmla="*/ 628650 h 1075928"/>
              <a:gd name="connsiteX83" fmla="*/ 0 w 1608138"/>
              <a:gd name="connsiteY83" fmla="*/ 554038 h 1075928"/>
              <a:gd name="connsiteX84" fmla="*/ 9525 w 1608138"/>
              <a:gd name="connsiteY84" fmla="*/ 487363 h 1075928"/>
              <a:gd name="connsiteX85" fmla="*/ 23813 w 1608138"/>
              <a:gd name="connsiteY85" fmla="*/ 423863 h 1075928"/>
              <a:gd name="connsiteX86" fmla="*/ 52388 w 1608138"/>
              <a:gd name="connsiteY86" fmla="*/ 342900 h 1075928"/>
              <a:gd name="connsiteX87" fmla="*/ 95250 w 1608138"/>
              <a:gd name="connsiteY87" fmla="*/ 271463 h 1075928"/>
              <a:gd name="connsiteX88" fmla="*/ 144463 w 1608138"/>
              <a:gd name="connsiteY88" fmla="*/ 204788 h 1075928"/>
              <a:gd name="connsiteX89" fmla="*/ 204788 w 1608138"/>
              <a:gd name="connsiteY89" fmla="*/ 146050 h 1075928"/>
              <a:gd name="connsiteX90" fmla="*/ 271463 w 1608138"/>
              <a:gd name="connsiteY90" fmla="*/ 96838 h 1075928"/>
              <a:gd name="connsiteX91" fmla="*/ 346075 w 1608138"/>
              <a:gd name="connsiteY91" fmla="*/ 63500 h 1075928"/>
              <a:gd name="connsiteX92" fmla="*/ 395288 w 1608138"/>
              <a:gd name="connsiteY92" fmla="*/ 49213 h 1075928"/>
              <a:gd name="connsiteX93" fmla="*/ 447675 w 1608138"/>
              <a:gd name="connsiteY93" fmla="*/ 36513 h 1075928"/>
              <a:gd name="connsiteX94" fmla="*/ 500063 w 1608138"/>
              <a:gd name="connsiteY94" fmla="*/ 28575 h 1075928"/>
              <a:gd name="connsiteX95" fmla="*/ 549275 w 1608138"/>
              <a:gd name="connsiteY95" fmla="*/ 17463 h 1075928"/>
              <a:gd name="connsiteX96" fmla="*/ 595313 w 1608138"/>
              <a:gd name="connsiteY96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5 w 1608138"/>
              <a:gd name="connsiteY45" fmla="*/ 4763 h 1075928"/>
              <a:gd name="connsiteX46" fmla="*/ 644525 w 1608138"/>
              <a:gd name="connsiteY46" fmla="*/ 7938 h 1075928"/>
              <a:gd name="connsiteX47" fmla="*/ 649288 w 1608138"/>
              <a:gd name="connsiteY47" fmla="*/ 11113 h 1075928"/>
              <a:gd name="connsiteX48" fmla="*/ 658813 w 1608138"/>
              <a:gd name="connsiteY48" fmla="*/ 19050 h 1075928"/>
              <a:gd name="connsiteX49" fmla="*/ 663575 w 1608138"/>
              <a:gd name="connsiteY49" fmla="*/ 25400 h 1075928"/>
              <a:gd name="connsiteX50" fmla="*/ 676275 w 1608138"/>
              <a:gd name="connsiteY50" fmla="*/ 53975 h 1075928"/>
              <a:gd name="connsiteX51" fmla="*/ 676275 w 1608138"/>
              <a:gd name="connsiteY51" fmla="*/ 85725 h 1075928"/>
              <a:gd name="connsiteX52" fmla="*/ 666750 w 1608138"/>
              <a:gd name="connsiteY52" fmla="*/ 114300 h 1075928"/>
              <a:gd name="connsiteX53" fmla="*/ 649288 w 1608138"/>
              <a:gd name="connsiteY53" fmla="*/ 138113 h 1075928"/>
              <a:gd name="connsiteX54" fmla="*/ 617538 w 1608138"/>
              <a:gd name="connsiteY54" fmla="*/ 149225 h 1075928"/>
              <a:gd name="connsiteX55" fmla="*/ 585788 w 1608138"/>
              <a:gd name="connsiteY55" fmla="*/ 149225 h 1075928"/>
              <a:gd name="connsiteX56" fmla="*/ 550863 w 1608138"/>
              <a:gd name="connsiteY56" fmla="*/ 141288 h 1075928"/>
              <a:gd name="connsiteX57" fmla="*/ 517525 w 1608138"/>
              <a:gd name="connsiteY57" fmla="*/ 131763 h 1075928"/>
              <a:gd name="connsiteX58" fmla="*/ 479425 w 1608138"/>
              <a:gd name="connsiteY58" fmla="*/ 128588 h 1075928"/>
              <a:gd name="connsiteX59" fmla="*/ 441325 w 1608138"/>
              <a:gd name="connsiteY59" fmla="*/ 131763 h 1075928"/>
              <a:gd name="connsiteX60" fmla="*/ 360363 w 1608138"/>
              <a:gd name="connsiteY60" fmla="*/ 158750 h 1075928"/>
              <a:gd name="connsiteX61" fmla="*/ 292100 w 1608138"/>
              <a:gd name="connsiteY61" fmla="*/ 198438 h 1075928"/>
              <a:gd name="connsiteX62" fmla="*/ 231775 w 1608138"/>
              <a:gd name="connsiteY62" fmla="*/ 250825 h 1075928"/>
              <a:gd name="connsiteX63" fmla="*/ 182563 w 1608138"/>
              <a:gd name="connsiteY63" fmla="*/ 307975 h 1075928"/>
              <a:gd name="connsiteX64" fmla="*/ 141288 w 1608138"/>
              <a:gd name="connsiteY64" fmla="*/ 377825 h 1075928"/>
              <a:gd name="connsiteX65" fmla="*/ 109538 w 1608138"/>
              <a:gd name="connsiteY65" fmla="*/ 455613 h 1075928"/>
              <a:gd name="connsiteX66" fmla="*/ 98425 w 1608138"/>
              <a:gd name="connsiteY66" fmla="*/ 512763 h 1075928"/>
              <a:gd name="connsiteX67" fmla="*/ 92075 w 1608138"/>
              <a:gd name="connsiteY67" fmla="*/ 576263 h 1075928"/>
              <a:gd name="connsiteX68" fmla="*/ 95250 w 1608138"/>
              <a:gd name="connsiteY68" fmla="*/ 642938 h 1075928"/>
              <a:gd name="connsiteX69" fmla="*/ 101600 w 1608138"/>
              <a:gd name="connsiteY69" fmla="*/ 709613 h 1075928"/>
              <a:gd name="connsiteX70" fmla="*/ 109538 w 1608138"/>
              <a:gd name="connsiteY70" fmla="*/ 773113 h 1075928"/>
              <a:gd name="connsiteX71" fmla="*/ 123825 w 1608138"/>
              <a:gd name="connsiteY71" fmla="*/ 825500 h 1075928"/>
              <a:gd name="connsiteX72" fmla="*/ 161925 w 1608138"/>
              <a:gd name="connsiteY72" fmla="*/ 928688 h 1075928"/>
              <a:gd name="connsiteX73" fmla="*/ 207963 w 1608138"/>
              <a:gd name="connsiteY73" fmla="*/ 1030288 h 1075928"/>
              <a:gd name="connsiteX74" fmla="*/ 230783 w 1608138"/>
              <a:gd name="connsiteY74" fmla="*/ 1075928 h 1075928"/>
              <a:gd name="connsiteX75" fmla="*/ 119823 w 1608138"/>
              <a:gd name="connsiteY75" fmla="*/ 1075928 h 1075928"/>
              <a:gd name="connsiteX76" fmla="*/ 101600 w 1608138"/>
              <a:gd name="connsiteY76" fmla="*/ 1038225 h 1075928"/>
              <a:gd name="connsiteX77" fmla="*/ 60325 w 1608138"/>
              <a:gd name="connsiteY77" fmla="*/ 938213 h 1075928"/>
              <a:gd name="connsiteX78" fmla="*/ 28575 w 1608138"/>
              <a:gd name="connsiteY78" fmla="*/ 830263 h 1075928"/>
              <a:gd name="connsiteX79" fmla="*/ 14288 w 1608138"/>
              <a:gd name="connsiteY79" fmla="*/ 769938 h 1075928"/>
              <a:gd name="connsiteX80" fmla="*/ 6350 w 1608138"/>
              <a:gd name="connsiteY80" fmla="*/ 700088 h 1075928"/>
              <a:gd name="connsiteX81" fmla="*/ 0 w 1608138"/>
              <a:gd name="connsiteY81" fmla="*/ 628650 h 1075928"/>
              <a:gd name="connsiteX82" fmla="*/ 0 w 1608138"/>
              <a:gd name="connsiteY82" fmla="*/ 554038 h 1075928"/>
              <a:gd name="connsiteX83" fmla="*/ 9525 w 1608138"/>
              <a:gd name="connsiteY83" fmla="*/ 487363 h 1075928"/>
              <a:gd name="connsiteX84" fmla="*/ 23813 w 1608138"/>
              <a:gd name="connsiteY84" fmla="*/ 423863 h 1075928"/>
              <a:gd name="connsiteX85" fmla="*/ 52388 w 1608138"/>
              <a:gd name="connsiteY85" fmla="*/ 342900 h 1075928"/>
              <a:gd name="connsiteX86" fmla="*/ 95250 w 1608138"/>
              <a:gd name="connsiteY86" fmla="*/ 271463 h 1075928"/>
              <a:gd name="connsiteX87" fmla="*/ 144463 w 1608138"/>
              <a:gd name="connsiteY87" fmla="*/ 204788 h 1075928"/>
              <a:gd name="connsiteX88" fmla="*/ 204788 w 1608138"/>
              <a:gd name="connsiteY88" fmla="*/ 146050 h 1075928"/>
              <a:gd name="connsiteX89" fmla="*/ 271463 w 1608138"/>
              <a:gd name="connsiteY89" fmla="*/ 96838 h 1075928"/>
              <a:gd name="connsiteX90" fmla="*/ 346075 w 1608138"/>
              <a:gd name="connsiteY90" fmla="*/ 63500 h 1075928"/>
              <a:gd name="connsiteX91" fmla="*/ 395288 w 1608138"/>
              <a:gd name="connsiteY91" fmla="*/ 49213 h 1075928"/>
              <a:gd name="connsiteX92" fmla="*/ 447675 w 1608138"/>
              <a:gd name="connsiteY92" fmla="*/ 36513 h 1075928"/>
              <a:gd name="connsiteX93" fmla="*/ 500063 w 1608138"/>
              <a:gd name="connsiteY93" fmla="*/ 28575 h 1075928"/>
              <a:gd name="connsiteX94" fmla="*/ 549275 w 1608138"/>
              <a:gd name="connsiteY94" fmla="*/ 17463 h 1075928"/>
              <a:gd name="connsiteX95" fmla="*/ 595313 w 1608138"/>
              <a:gd name="connsiteY95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5 w 1608138"/>
              <a:gd name="connsiteY45" fmla="*/ 4763 h 1075928"/>
              <a:gd name="connsiteX46" fmla="*/ 644525 w 1608138"/>
              <a:gd name="connsiteY46" fmla="*/ 7938 h 1075928"/>
              <a:gd name="connsiteX47" fmla="*/ 649288 w 1608138"/>
              <a:gd name="connsiteY47" fmla="*/ 11113 h 1075928"/>
              <a:gd name="connsiteX48" fmla="*/ 663575 w 1608138"/>
              <a:gd name="connsiteY48" fmla="*/ 25400 h 1075928"/>
              <a:gd name="connsiteX49" fmla="*/ 676275 w 1608138"/>
              <a:gd name="connsiteY49" fmla="*/ 53975 h 1075928"/>
              <a:gd name="connsiteX50" fmla="*/ 676275 w 1608138"/>
              <a:gd name="connsiteY50" fmla="*/ 85725 h 1075928"/>
              <a:gd name="connsiteX51" fmla="*/ 666750 w 1608138"/>
              <a:gd name="connsiteY51" fmla="*/ 114300 h 1075928"/>
              <a:gd name="connsiteX52" fmla="*/ 649288 w 1608138"/>
              <a:gd name="connsiteY52" fmla="*/ 138113 h 1075928"/>
              <a:gd name="connsiteX53" fmla="*/ 617538 w 1608138"/>
              <a:gd name="connsiteY53" fmla="*/ 149225 h 1075928"/>
              <a:gd name="connsiteX54" fmla="*/ 585788 w 1608138"/>
              <a:gd name="connsiteY54" fmla="*/ 149225 h 1075928"/>
              <a:gd name="connsiteX55" fmla="*/ 550863 w 1608138"/>
              <a:gd name="connsiteY55" fmla="*/ 141288 h 1075928"/>
              <a:gd name="connsiteX56" fmla="*/ 517525 w 1608138"/>
              <a:gd name="connsiteY56" fmla="*/ 131763 h 1075928"/>
              <a:gd name="connsiteX57" fmla="*/ 479425 w 1608138"/>
              <a:gd name="connsiteY57" fmla="*/ 128588 h 1075928"/>
              <a:gd name="connsiteX58" fmla="*/ 441325 w 1608138"/>
              <a:gd name="connsiteY58" fmla="*/ 131763 h 1075928"/>
              <a:gd name="connsiteX59" fmla="*/ 360363 w 1608138"/>
              <a:gd name="connsiteY59" fmla="*/ 158750 h 1075928"/>
              <a:gd name="connsiteX60" fmla="*/ 292100 w 1608138"/>
              <a:gd name="connsiteY60" fmla="*/ 198438 h 1075928"/>
              <a:gd name="connsiteX61" fmla="*/ 231775 w 1608138"/>
              <a:gd name="connsiteY61" fmla="*/ 250825 h 1075928"/>
              <a:gd name="connsiteX62" fmla="*/ 182563 w 1608138"/>
              <a:gd name="connsiteY62" fmla="*/ 307975 h 1075928"/>
              <a:gd name="connsiteX63" fmla="*/ 141288 w 1608138"/>
              <a:gd name="connsiteY63" fmla="*/ 377825 h 1075928"/>
              <a:gd name="connsiteX64" fmla="*/ 109538 w 1608138"/>
              <a:gd name="connsiteY64" fmla="*/ 455613 h 1075928"/>
              <a:gd name="connsiteX65" fmla="*/ 98425 w 1608138"/>
              <a:gd name="connsiteY65" fmla="*/ 512763 h 1075928"/>
              <a:gd name="connsiteX66" fmla="*/ 92075 w 1608138"/>
              <a:gd name="connsiteY66" fmla="*/ 576263 h 1075928"/>
              <a:gd name="connsiteX67" fmla="*/ 95250 w 1608138"/>
              <a:gd name="connsiteY67" fmla="*/ 642938 h 1075928"/>
              <a:gd name="connsiteX68" fmla="*/ 101600 w 1608138"/>
              <a:gd name="connsiteY68" fmla="*/ 709613 h 1075928"/>
              <a:gd name="connsiteX69" fmla="*/ 109538 w 1608138"/>
              <a:gd name="connsiteY69" fmla="*/ 773113 h 1075928"/>
              <a:gd name="connsiteX70" fmla="*/ 123825 w 1608138"/>
              <a:gd name="connsiteY70" fmla="*/ 825500 h 1075928"/>
              <a:gd name="connsiteX71" fmla="*/ 161925 w 1608138"/>
              <a:gd name="connsiteY71" fmla="*/ 928688 h 1075928"/>
              <a:gd name="connsiteX72" fmla="*/ 207963 w 1608138"/>
              <a:gd name="connsiteY72" fmla="*/ 1030288 h 1075928"/>
              <a:gd name="connsiteX73" fmla="*/ 230783 w 1608138"/>
              <a:gd name="connsiteY73" fmla="*/ 1075928 h 1075928"/>
              <a:gd name="connsiteX74" fmla="*/ 119823 w 1608138"/>
              <a:gd name="connsiteY74" fmla="*/ 1075928 h 1075928"/>
              <a:gd name="connsiteX75" fmla="*/ 101600 w 1608138"/>
              <a:gd name="connsiteY75" fmla="*/ 1038225 h 1075928"/>
              <a:gd name="connsiteX76" fmla="*/ 60325 w 1608138"/>
              <a:gd name="connsiteY76" fmla="*/ 938213 h 1075928"/>
              <a:gd name="connsiteX77" fmla="*/ 28575 w 1608138"/>
              <a:gd name="connsiteY77" fmla="*/ 830263 h 1075928"/>
              <a:gd name="connsiteX78" fmla="*/ 14288 w 1608138"/>
              <a:gd name="connsiteY78" fmla="*/ 769938 h 1075928"/>
              <a:gd name="connsiteX79" fmla="*/ 6350 w 1608138"/>
              <a:gd name="connsiteY79" fmla="*/ 700088 h 1075928"/>
              <a:gd name="connsiteX80" fmla="*/ 0 w 1608138"/>
              <a:gd name="connsiteY80" fmla="*/ 628650 h 1075928"/>
              <a:gd name="connsiteX81" fmla="*/ 0 w 1608138"/>
              <a:gd name="connsiteY81" fmla="*/ 554038 h 1075928"/>
              <a:gd name="connsiteX82" fmla="*/ 9525 w 1608138"/>
              <a:gd name="connsiteY82" fmla="*/ 487363 h 1075928"/>
              <a:gd name="connsiteX83" fmla="*/ 23813 w 1608138"/>
              <a:gd name="connsiteY83" fmla="*/ 423863 h 1075928"/>
              <a:gd name="connsiteX84" fmla="*/ 52388 w 1608138"/>
              <a:gd name="connsiteY84" fmla="*/ 342900 h 1075928"/>
              <a:gd name="connsiteX85" fmla="*/ 95250 w 1608138"/>
              <a:gd name="connsiteY85" fmla="*/ 271463 h 1075928"/>
              <a:gd name="connsiteX86" fmla="*/ 144463 w 1608138"/>
              <a:gd name="connsiteY86" fmla="*/ 204788 h 1075928"/>
              <a:gd name="connsiteX87" fmla="*/ 204788 w 1608138"/>
              <a:gd name="connsiteY87" fmla="*/ 146050 h 1075928"/>
              <a:gd name="connsiteX88" fmla="*/ 271463 w 1608138"/>
              <a:gd name="connsiteY88" fmla="*/ 96838 h 1075928"/>
              <a:gd name="connsiteX89" fmla="*/ 346075 w 1608138"/>
              <a:gd name="connsiteY89" fmla="*/ 63500 h 1075928"/>
              <a:gd name="connsiteX90" fmla="*/ 395288 w 1608138"/>
              <a:gd name="connsiteY90" fmla="*/ 49213 h 1075928"/>
              <a:gd name="connsiteX91" fmla="*/ 447675 w 1608138"/>
              <a:gd name="connsiteY91" fmla="*/ 36513 h 1075928"/>
              <a:gd name="connsiteX92" fmla="*/ 500063 w 1608138"/>
              <a:gd name="connsiteY92" fmla="*/ 28575 h 1075928"/>
              <a:gd name="connsiteX93" fmla="*/ 549275 w 1608138"/>
              <a:gd name="connsiteY93" fmla="*/ 17463 h 1075928"/>
              <a:gd name="connsiteX94" fmla="*/ 595313 w 1608138"/>
              <a:gd name="connsiteY94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5 w 1608138"/>
              <a:gd name="connsiteY45" fmla="*/ 4763 h 1075928"/>
              <a:gd name="connsiteX46" fmla="*/ 644525 w 1608138"/>
              <a:gd name="connsiteY46" fmla="*/ 7938 h 1075928"/>
              <a:gd name="connsiteX47" fmla="*/ 663575 w 1608138"/>
              <a:gd name="connsiteY47" fmla="*/ 25400 h 1075928"/>
              <a:gd name="connsiteX48" fmla="*/ 676275 w 1608138"/>
              <a:gd name="connsiteY48" fmla="*/ 53975 h 1075928"/>
              <a:gd name="connsiteX49" fmla="*/ 676275 w 1608138"/>
              <a:gd name="connsiteY49" fmla="*/ 85725 h 1075928"/>
              <a:gd name="connsiteX50" fmla="*/ 666750 w 1608138"/>
              <a:gd name="connsiteY50" fmla="*/ 114300 h 1075928"/>
              <a:gd name="connsiteX51" fmla="*/ 649288 w 1608138"/>
              <a:gd name="connsiteY51" fmla="*/ 138113 h 1075928"/>
              <a:gd name="connsiteX52" fmla="*/ 617538 w 1608138"/>
              <a:gd name="connsiteY52" fmla="*/ 149225 h 1075928"/>
              <a:gd name="connsiteX53" fmla="*/ 585788 w 1608138"/>
              <a:gd name="connsiteY53" fmla="*/ 149225 h 1075928"/>
              <a:gd name="connsiteX54" fmla="*/ 550863 w 1608138"/>
              <a:gd name="connsiteY54" fmla="*/ 141288 h 1075928"/>
              <a:gd name="connsiteX55" fmla="*/ 517525 w 1608138"/>
              <a:gd name="connsiteY55" fmla="*/ 131763 h 1075928"/>
              <a:gd name="connsiteX56" fmla="*/ 479425 w 1608138"/>
              <a:gd name="connsiteY56" fmla="*/ 128588 h 1075928"/>
              <a:gd name="connsiteX57" fmla="*/ 441325 w 1608138"/>
              <a:gd name="connsiteY57" fmla="*/ 131763 h 1075928"/>
              <a:gd name="connsiteX58" fmla="*/ 360363 w 1608138"/>
              <a:gd name="connsiteY58" fmla="*/ 158750 h 1075928"/>
              <a:gd name="connsiteX59" fmla="*/ 292100 w 1608138"/>
              <a:gd name="connsiteY59" fmla="*/ 198438 h 1075928"/>
              <a:gd name="connsiteX60" fmla="*/ 231775 w 1608138"/>
              <a:gd name="connsiteY60" fmla="*/ 250825 h 1075928"/>
              <a:gd name="connsiteX61" fmla="*/ 182563 w 1608138"/>
              <a:gd name="connsiteY61" fmla="*/ 307975 h 1075928"/>
              <a:gd name="connsiteX62" fmla="*/ 141288 w 1608138"/>
              <a:gd name="connsiteY62" fmla="*/ 377825 h 1075928"/>
              <a:gd name="connsiteX63" fmla="*/ 109538 w 1608138"/>
              <a:gd name="connsiteY63" fmla="*/ 455613 h 1075928"/>
              <a:gd name="connsiteX64" fmla="*/ 98425 w 1608138"/>
              <a:gd name="connsiteY64" fmla="*/ 512763 h 1075928"/>
              <a:gd name="connsiteX65" fmla="*/ 92075 w 1608138"/>
              <a:gd name="connsiteY65" fmla="*/ 576263 h 1075928"/>
              <a:gd name="connsiteX66" fmla="*/ 95250 w 1608138"/>
              <a:gd name="connsiteY66" fmla="*/ 642938 h 1075928"/>
              <a:gd name="connsiteX67" fmla="*/ 101600 w 1608138"/>
              <a:gd name="connsiteY67" fmla="*/ 709613 h 1075928"/>
              <a:gd name="connsiteX68" fmla="*/ 109538 w 1608138"/>
              <a:gd name="connsiteY68" fmla="*/ 773113 h 1075928"/>
              <a:gd name="connsiteX69" fmla="*/ 123825 w 1608138"/>
              <a:gd name="connsiteY69" fmla="*/ 825500 h 1075928"/>
              <a:gd name="connsiteX70" fmla="*/ 161925 w 1608138"/>
              <a:gd name="connsiteY70" fmla="*/ 928688 h 1075928"/>
              <a:gd name="connsiteX71" fmla="*/ 207963 w 1608138"/>
              <a:gd name="connsiteY71" fmla="*/ 1030288 h 1075928"/>
              <a:gd name="connsiteX72" fmla="*/ 230783 w 1608138"/>
              <a:gd name="connsiteY72" fmla="*/ 1075928 h 1075928"/>
              <a:gd name="connsiteX73" fmla="*/ 119823 w 1608138"/>
              <a:gd name="connsiteY73" fmla="*/ 1075928 h 1075928"/>
              <a:gd name="connsiteX74" fmla="*/ 101600 w 1608138"/>
              <a:gd name="connsiteY74" fmla="*/ 1038225 h 1075928"/>
              <a:gd name="connsiteX75" fmla="*/ 60325 w 1608138"/>
              <a:gd name="connsiteY75" fmla="*/ 938213 h 1075928"/>
              <a:gd name="connsiteX76" fmla="*/ 28575 w 1608138"/>
              <a:gd name="connsiteY76" fmla="*/ 830263 h 1075928"/>
              <a:gd name="connsiteX77" fmla="*/ 14288 w 1608138"/>
              <a:gd name="connsiteY77" fmla="*/ 769938 h 1075928"/>
              <a:gd name="connsiteX78" fmla="*/ 6350 w 1608138"/>
              <a:gd name="connsiteY78" fmla="*/ 700088 h 1075928"/>
              <a:gd name="connsiteX79" fmla="*/ 0 w 1608138"/>
              <a:gd name="connsiteY79" fmla="*/ 628650 h 1075928"/>
              <a:gd name="connsiteX80" fmla="*/ 0 w 1608138"/>
              <a:gd name="connsiteY80" fmla="*/ 554038 h 1075928"/>
              <a:gd name="connsiteX81" fmla="*/ 9525 w 1608138"/>
              <a:gd name="connsiteY81" fmla="*/ 487363 h 1075928"/>
              <a:gd name="connsiteX82" fmla="*/ 23813 w 1608138"/>
              <a:gd name="connsiteY82" fmla="*/ 423863 h 1075928"/>
              <a:gd name="connsiteX83" fmla="*/ 52388 w 1608138"/>
              <a:gd name="connsiteY83" fmla="*/ 342900 h 1075928"/>
              <a:gd name="connsiteX84" fmla="*/ 95250 w 1608138"/>
              <a:gd name="connsiteY84" fmla="*/ 271463 h 1075928"/>
              <a:gd name="connsiteX85" fmla="*/ 144463 w 1608138"/>
              <a:gd name="connsiteY85" fmla="*/ 204788 h 1075928"/>
              <a:gd name="connsiteX86" fmla="*/ 204788 w 1608138"/>
              <a:gd name="connsiteY86" fmla="*/ 146050 h 1075928"/>
              <a:gd name="connsiteX87" fmla="*/ 271463 w 1608138"/>
              <a:gd name="connsiteY87" fmla="*/ 96838 h 1075928"/>
              <a:gd name="connsiteX88" fmla="*/ 346075 w 1608138"/>
              <a:gd name="connsiteY88" fmla="*/ 63500 h 1075928"/>
              <a:gd name="connsiteX89" fmla="*/ 395288 w 1608138"/>
              <a:gd name="connsiteY89" fmla="*/ 49213 h 1075928"/>
              <a:gd name="connsiteX90" fmla="*/ 447675 w 1608138"/>
              <a:gd name="connsiteY90" fmla="*/ 36513 h 1075928"/>
              <a:gd name="connsiteX91" fmla="*/ 500063 w 1608138"/>
              <a:gd name="connsiteY91" fmla="*/ 28575 h 1075928"/>
              <a:gd name="connsiteX92" fmla="*/ 549275 w 1608138"/>
              <a:gd name="connsiteY92" fmla="*/ 17463 h 1075928"/>
              <a:gd name="connsiteX93" fmla="*/ 595313 w 1608138"/>
              <a:gd name="connsiteY93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7 w 1608138"/>
              <a:gd name="connsiteY45" fmla="*/ 4762 h 1075928"/>
              <a:gd name="connsiteX46" fmla="*/ 644525 w 1608138"/>
              <a:gd name="connsiteY46" fmla="*/ 7938 h 1075928"/>
              <a:gd name="connsiteX47" fmla="*/ 663575 w 1608138"/>
              <a:gd name="connsiteY47" fmla="*/ 25400 h 1075928"/>
              <a:gd name="connsiteX48" fmla="*/ 676275 w 1608138"/>
              <a:gd name="connsiteY48" fmla="*/ 53975 h 1075928"/>
              <a:gd name="connsiteX49" fmla="*/ 676275 w 1608138"/>
              <a:gd name="connsiteY49" fmla="*/ 85725 h 1075928"/>
              <a:gd name="connsiteX50" fmla="*/ 666750 w 1608138"/>
              <a:gd name="connsiteY50" fmla="*/ 114300 h 1075928"/>
              <a:gd name="connsiteX51" fmla="*/ 649288 w 1608138"/>
              <a:gd name="connsiteY51" fmla="*/ 138113 h 1075928"/>
              <a:gd name="connsiteX52" fmla="*/ 617538 w 1608138"/>
              <a:gd name="connsiteY52" fmla="*/ 149225 h 1075928"/>
              <a:gd name="connsiteX53" fmla="*/ 585788 w 1608138"/>
              <a:gd name="connsiteY53" fmla="*/ 149225 h 1075928"/>
              <a:gd name="connsiteX54" fmla="*/ 550863 w 1608138"/>
              <a:gd name="connsiteY54" fmla="*/ 141288 h 1075928"/>
              <a:gd name="connsiteX55" fmla="*/ 517525 w 1608138"/>
              <a:gd name="connsiteY55" fmla="*/ 131763 h 1075928"/>
              <a:gd name="connsiteX56" fmla="*/ 479425 w 1608138"/>
              <a:gd name="connsiteY56" fmla="*/ 128588 h 1075928"/>
              <a:gd name="connsiteX57" fmla="*/ 441325 w 1608138"/>
              <a:gd name="connsiteY57" fmla="*/ 131763 h 1075928"/>
              <a:gd name="connsiteX58" fmla="*/ 360363 w 1608138"/>
              <a:gd name="connsiteY58" fmla="*/ 158750 h 1075928"/>
              <a:gd name="connsiteX59" fmla="*/ 292100 w 1608138"/>
              <a:gd name="connsiteY59" fmla="*/ 198438 h 1075928"/>
              <a:gd name="connsiteX60" fmla="*/ 231775 w 1608138"/>
              <a:gd name="connsiteY60" fmla="*/ 250825 h 1075928"/>
              <a:gd name="connsiteX61" fmla="*/ 182563 w 1608138"/>
              <a:gd name="connsiteY61" fmla="*/ 307975 h 1075928"/>
              <a:gd name="connsiteX62" fmla="*/ 141288 w 1608138"/>
              <a:gd name="connsiteY62" fmla="*/ 377825 h 1075928"/>
              <a:gd name="connsiteX63" fmla="*/ 109538 w 1608138"/>
              <a:gd name="connsiteY63" fmla="*/ 455613 h 1075928"/>
              <a:gd name="connsiteX64" fmla="*/ 98425 w 1608138"/>
              <a:gd name="connsiteY64" fmla="*/ 512763 h 1075928"/>
              <a:gd name="connsiteX65" fmla="*/ 92075 w 1608138"/>
              <a:gd name="connsiteY65" fmla="*/ 576263 h 1075928"/>
              <a:gd name="connsiteX66" fmla="*/ 95250 w 1608138"/>
              <a:gd name="connsiteY66" fmla="*/ 642938 h 1075928"/>
              <a:gd name="connsiteX67" fmla="*/ 101600 w 1608138"/>
              <a:gd name="connsiteY67" fmla="*/ 709613 h 1075928"/>
              <a:gd name="connsiteX68" fmla="*/ 109538 w 1608138"/>
              <a:gd name="connsiteY68" fmla="*/ 773113 h 1075928"/>
              <a:gd name="connsiteX69" fmla="*/ 123825 w 1608138"/>
              <a:gd name="connsiteY69" fmla="*/ 825500 h 1075928"/>
              <a:gd name="connsiteX70" fmla="*/ 161925 w 1608138"/>
              <a:gd name="connsiteY70" fmla="*/ 928688 h 1075928"/>
              <a:gd name="connsiteX71" fmla="*/ 207963 w 1608138"/>
              <a:gd name="connsiteY71" fmla="*/ 1030288 h 1075928"/>
              <a:gd name="connsiteX72" fmla="*/ 230783 w 1608138"/>
              <a:gd name="connsiteY72" fmla="*/ 1075928 h 1075928"/>
              <a:gd name="connsiteX73" fmla="*/ 119823 w 1608138"/>
              <a:gd name="connsiteY73" fmla="*/ 1075928 h 1075928"/>
              <a:gd name="connsiteX74" fmla="*/ 101600 w 1608138"/>
              <a:gd name="connsiteY74" fmla="*/ 1038225 h 1075928"/>
              <a:gd name="connsiteX75" fmla="*/ 60325 w 1608138"/>
              <a:gd name="connsiteY75" fmla="*/ 938213 h 1075928"/>
              <a:gd name="connsiteX76" fmla="*/ 28575 w 1608138"/>
              <a:gd name="connsiteY76" fmla="*/ 830263 h 1075928"/>
              <a:gd name="connsiteX77" fmla="*/ 14288 w 1608138"/>
              <a:gd name="connsiteY77" fmla="*/ 769938 h 1075928"/>
              <a:gd name="connsiteX78" fmla="*/ 6350 w 1608138"/>
              <a:gd name="connsiteY78" fmla="*/ 700088 h 1075928"/>
              <a:gd name="connsiteX79" fmla="*/ 0 w 1608138"/>
              <a:gd name="connsiteY79" fmla="*/ 628650 h 1075928"/>
              <a:gd name="connsiteX80" fmla="*/ 0 w 1608138"/>
              <a:gd name="connsiteY80" fmla="*/ 554038 h 1075928"/>
              <a:gd name="connsiteX81" fmla="*/ 9525 w 1608138"/>
              <a:gd name="connsiteY81" fmla="*/ 487363 h 1075928"/>
              <a:gd name="connsiteX82" fmla="*/ 23813 w 1608138"/>
              <a:gd name="connsiteY82" fmla="*/ 423863 h 1075928"/>
              <a:gd name="connsiteX83" fmla="*/ 52388 w 1608138"/>
              <a:gd name="connsiteY83" fmla="*/ 342900 h 1075928"/>
              <a:gd name="connsiteX84" fmla="*/ 95250 w 1608138"/>
              <a:gd name="connsiteY84" fmla="*/ 271463 h 1075928"/>
              <a:gd name="connsiteX85" fmla="*/ 144463 w 1608138"/>
              <a:gd name="connsiteY85" fmla="*/ 204788 h 1075928"/>
              <a:gd name="connsiteX86" fmla="*/ 204788 w 1608138"/>
              <a:gd name="connsiteY86" fmla="*/ 146050 h 1075928"/>
              <a:gd name="connsiteX87" fmla="*/ 271463 w 1608138"/>
              <a:gd name="connsiteY87" fmla="*/ 96838 h 1075928"/>
              <a:gd name="connsiteX88" fmla="*/ 346075 w 1608138"/>
              <a:gd name="connsiteY88" fmla="*/ 63500 h 1075928"/>
              <a:gd name="connsiteX89" fmla="*/ 395288 w 1608138"/>
              <a:gd name="connsiteY89" fmla="*/ 49213 h 1075928"/>
              <a:gd name="connsiteX90" fmla="*/ 447675 w 1608138"/>
              <a:gd name="connsiteY90" fmla="*/ 36513 h 1075928"/>
              <a:gd name="connsiteX91" fmla="*/ 500063 w 1608138"/>
              <a:gd name="connsiteY91" fmla="*/ 28575 h 1075928"/>
              <a:gd name="connsiteX92" fmla="*/ 549275 w 1608138"/>
              <a:gd name="connsiteY92" fmla="*/ 17463 h 1075928"/>
              <a:gd name="connsiteX93" fmla="*/ 595313 w 1608138"/>
              <a:gd name="connsiteY93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7 w 1608138"/>
              <a:gd name="connsiteY45" fmla="*/ 4762 h 1075928"/>
              <a:gd name="connsiteX46" fmla="*/ 663575 w 1608138"/>
              <a:gd name="connsiteY46" fmla="*/ 25400 h 1075928"/>
              <a:gd name="connsiteX47" fmla="*/ 676275 w 1608138"/>
              <a:gd name="connsiteY47" fmla="*/ 53975 h 1075928"/>
              <a:gd name="connsiteX48" fmla="*/ 676275 w 1608138"/>
              <a:gd name="connsiteY48" fmla="*/ 85725 h 1075928"/>
              <a:gd name="connsiteX49" fmla="*/ 666750 w 1608138"/>
              <a:gd name="connsiteY49" fmla="*/ 114300 h 1075928"/>
              <a:gd name="connsiteX50" fmla="*/ 649288 w 1608138"/>
              <a:gd name="connsiteY50" fmla="*/ 138113 h 1075928"/>
              <a:gd name="connsiteX51" fmla="*/ 617538 w 1608138"/>
              <a:gd name="connsiteY51" fmla="*/ 149225 h 1075928"/>
              <a:gd name="connsiteX52" fmla="*/ 585788 w 1608138"/>
              <a:gd name="connsiteY52" fmla="*/ 149225 h 1075928"/>
              <a:gd name="connsiteX53" fmla="*/ 550863 w 1608138"/>
              <a:gd name="connsiteY53" fmla="*/ 141288 h 1075928"/>
              <a:gd name="connsiteX54" fmla="*/ 517525 w 1608138"/>
              <a:gd name="connsiteY54" fmla="*/ 131763 h 1075928"/>
              <a:gd name="connsiteX55" fmla="*/ 479425 w 1608138"/>
              <a:gd name="connsiteY55" fmla="*/ 128588 h 1075928"/>
              <a:gd name="connsiteX56" fmla="*/ 441325 w 1608138"/>
              <a:gd name="connsiteY56" fmla="*/ 131763 h 1075928"/>
              <a:gd name="connsiteX57" fmla="*/ 360363 w 1608138"/>
              <a:gd name="connsiteY57" fmla="*/ 158750 h 1075928"/>
              <a:gd name="connsiteX58" fmla="*/ 292100 w 1608138"/>
              <a:gd name="connsiteY58" fmla="*/ 198438 h 1075928"/>
              <a:gd name="connsiteX59" fmla="*/ 231775 w 1608138"/>
              <a:gd name="connsiteY59" fmla="*/ 250825 h 1075928"/>
              <a:gd name="connsiteX60" fmla="*/ 182563 w 1608138"/>
              <a:gd name="connsiteY60" fmla="*/ 307975 h 1075928"/>
              <a:gd name="connsiteX61" fmla="*/ 141288 w 1608138"/>
              <a:gd name="connsiteY61" fmla="*/ 377825 h 1075928"/>
              <a:gd name="connsiteX62" fmla="*/ 109538 w 1608138"/>
              <a:gd name="connsiteY62" fmla="*/ 455613 h 1075928"/>
              <a:gd name="connsiteX63" fmla="*/ 98425 w 1608138"/>
              <a:gd name="connsiteY63" fmla="*/ 512763 h 1075928"/>
              <a:gd name="connsiteX64" fmla="*/ 92075 w 1608138"/>
              <a:gd name="connsiteY64" fmla="*/ 576263 h 1075928"/>
              <a:gd name="connsiteX65" fmla="*/ 95250 w 1608138"/>
              <a:gd name="connsiteY65" fmla="*/ 642938 h 1075928"/>
              <a:gd name="connsiteX66" fmla="*/ 101600 w 1608138"/>
              <a:gd name="connsiteY66" fmla="*/ 709613 h 1075928"/>
              <a:gd name="connsiteX67" fmla="*/ 109538 w 1608138"/>
              <a:gd name="connsiteY67" fmla="*/ 773113 h 1075928"/>
              <a:gd name="connsiteX68" fmla="*/ 123825 w 1608138"/>
              <a:gd name="connsiteY68" fmla="*/ 825500 h 1075928"/>
              <a:gd name="connsiteX69" fmla="*/ 161925 w 1608138"/>
              <a:gd name="connsiteY69" fmla="*/ 928688 h 1075928"/>
              <a:gd name="connsiteX70" fmla="*/ 207963 w 1608138"/>
              <a:gd name="connsiteY70" fmla="*/ 1030288 h 1075928"/>
              <a:gd name="connsiteX71" fmla="*/ 230783 w 1608138"/>
              <a:gd name="connsiteY71" fmla="*/ 1075928 h 1075928"/>
              <a:gd name="connsiteX72" fmla="*/ 119823 w 1608138"/>
              <a:gd name="connsiteY72" fmla="*/ 1075928 h 1075928"/>
              <a:gd name="connsiteX73" fmla="*/ 101600 w 1608138"/>
              <a:gd name="connsiteY73" fmla="*/ 1038225 h 1075928"/>
              <a:gd name="connsiteX74" fmla="*/ 60325 w 1608138"/>
              <a:gd name="connsiteY74" fmla="*/ 938213 h 1075928"/>
              <a:gd name="connsiteX75" fmla="*/ 28575 w 1608138"/>
              <a:gd name="connsiteY75" fmla="*/ 830263 h 1075928"/>
              <a:gd name="connsiteX76" fmla="*/ 14288 w 1608138"/>
              <a:gd name="connsiteY76" fmla="*/ 769938 h 1075928"/>
              <a:gd name="connsiteX77" fmla="*/ 6350 w 1608138"/>
              <a:gd name="connsiteY77" fmla="*/ 700088 h 1075928"/>
              <a:gd name="connsiteX78" fmla="*/ 0 w 1608138"/>
              <a:gd name="connsiteY78" fmla="*/ 628650 h 1075928"/>
              <a:gd name="connsiteX79" fmla="*/ 0 w 1608138"/>
              <a:gd name="connsiteY79" fmla="*/ 554038 h 1075928"/>
              <a:gd name="connsiteX80" fmla="*/ 9525 w 1608138"/>
              <a:gd name="connsiteY80" fmla="*/ 487363 h 1075928"/>
              <a:gd name="connsiteX81" fmla="*/ 23813 w 1608138"/>
              <a:gd name="connsiteY81" fmla="*/ 423863 h 1075928"/>
              <a:gd name="connsiteX82" fmla="*/ 52388 w 1608138"/>
              <a:gd name="connsiteY82" fmla="*/ 342900 h 1075928"/>
              <a:gd name="connsiteX83" fmla="*/ 95250 w 1608138"/>
              <a:gd name="connsiteY83" fmla="*/ 271463 h 1075928"/>
              <a:gd name="connsiteX84" fmla="*/ 144463 w 1608138"/>
              <a:gd name="connsiteY84" fmla="*/ 204788 h 1075928"/>
              <a:gd name="connsiteX85" fmla="*/ 204788 w 1608138"/>
              <a:gd name="connsiteY85" fmla="*/ 146050 h 1075928"/>
              <a:gd name="connsiteX86" fmla="*/ 271463 w 1608138"/>
              <a:gd name="connsiteY86" fmla="*/ 96838 h 1075928"/>
              <a:gd name="connsiteX87" fmla="*/ 346075 w 1608138"/>
              <a:gd name="connsiteY87" fmla="*/ 63500 h 1075928"/>
              <a:gd name="connsiteX88" fmla="*/ 395288 w 1608138"/>
              <a:gd name="connsiteY88" fmla="*/ 49213 h 1075928"/>
              <a:gd name="connsiteX89" fmla="*/ 447675 w 1608138"/>
              <a:gd name="connsiteY89" fmla="*/ 36513 h 1075928"/>
              <a:gd name="connsiteX90" fmla="*/ 500063 w 1608138"/>
              <a:gd name="connsiteY90" fmla="*/ 28575 h 1075928"/>
              <a:gd name="connsiteX91" fmla="*/ 549275 w 1608138"/>
              <a:gd name="connsiteY91" fmla="*/ 17463 h 1075928"/>
              <a:gd name="connsiteX92" fmla="*/ 595313 w 1608138"/>
              <a:gd name="connsiteY92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7 w 1608138"/>
              <a:gd name="connsiteY45" fmla="*/ 4762 h 1075928"/>
              <a:gd name="connsiteX46" fmla="*/ 663575 w 1608138"/>
              <a:gd name="connsiteY46" fmla="*/ 25400 h 1075928"/>
              <a:gd name="connsiteX47" fmla="*/ 676275 w 1608138"/>
              <a:gd name="connsiteY47" fmla="*/ 53975 h 1075928"/>
              <a:gd name="connsiteX48" fmla="*/ 666750 w 1608138"/>
              <a:gd name="connsiteY48" fmla="*/ 114300 h 1075928"/>
              <a:gd name="connsiteX49" fmla="*/ 649288 w 1608138"/>
              <a:gd name="connsiteY49" fmla="*/ 138113 h 1075928"/>
              <a:gd name="connsiteX50" fmla="*/ 617538 w 1608138"/>
              <a:gd name="connsiteY50" fmla="*/ 149225 h 1075928"/>
              <a:gd name="connsiteX51" fmla="*/ 585788 w 1608138"/>
              <a:gd name="connsiteY51" fmla="*/ 149225 h 1075928"/>
              <a:gd name="connsiteX52" fmla="*/ 550863 w 1608138"/>
              <a:gd name="connsiteY52" fmla="*/ 141288 h 1075928"/>
              <a:gd name="connsiteX53" fmla="*/ 517525 w 1608138"/>
              <a:gd name="connsiteY53" fmla="*/ 131763 h 1075928"/>
              <a:gd name="connsiteX54" fmla="*/ 479425 w 1608138"/>
              <a:gd name="connsiteY54" fmla="*/ 128588 h 1075928"/>
              <a:gd name="connsiteX55" fmla="*/ 441325 w 1608138"/>
              <a:gd name="connsiteY55" fmla="*/ 131763 h 1075928"/>
              <a:gd name="connsiteX56" fmla="*/ 360363 w 1608138"/>
              <a:gd name="connsiteY56" fmla="*/ 158750 h 1075928"/>
              <a:gd name="connsiteX57" fmla="*/ 292100 w 1608138"/>
              <a:gd name="connsiteY57" fmla="*/ 198438 h 1075928"/>
              <a:gd name="connsiteX58" fmla="*/ 231775 w 1608138"/>
              <a:gd name="connsiteY58" fmla="*/ 250825 h 1075928"/>
              <a:gd name="connsiteX59" fmla="*/ 182563 w 1608138"/>
              <a:gd name="connsiteY59" fmla="*/ 307975 h 1075928"/>
              <a:gd name="connsiteX60" fmla="*/ 141288 w 1608138"/>
              <a:gd name="connsiteY60" fmla="*/ 377825 h 1075928"/>
              <a:gd name="connsiteX61" fmla="*/ 109538 w 1608138"/>
              <a:gd name="connsiteY61" fmla="*/ 455613 h 1075928"/>
              <a:gd name="connsiteX62" fmla="*/ 98425 w 1608138"/>
              <a:gd name="connsiteY62" fmla="*/ 512763 h 1075928"/>
              <a:gd name="connsiteX63" fmla="*/ 92075 w 1608138"/>
              <a:gd name="connsiteY63" fmla="*/ 576263 h 1075928"/>
              <a:gd name="connsiteX64" fmla="*/ 95250 w 1608138"/>
              <a:gd name="connsiteY64" fmla="*/ 642938 h 1075928"/>
              <a:gd name="connsiteX65" fmla="*/ 101600 w 1608138"/>
              <a:gd name="connsiteY65" fmla="*/ 709613 h 1075928"/>
              <a:gd name="connsiteX66" fmla="*/ 109538 w 1608138"/>
              <a:gd name="connsiteY66" fmla="*/ 773113 h 1075928"/>
              <a:gd name="connsiteX67" fmla="*/ 123825 w 1608138"/>
              <a:gd name="connsiteY67" fmla="*/ 825500 h 1075928"/>
              <a:gd name="connsiteX68" fmla="*/ 161925 w 1608138"/>
              <a:gd name="connsiteY68" fmla="*/ 928688 h 1075928"/>
              <a:gd name="connsiteX69" fmla="*/ 207963 w 1608138"/>
              <a:gd name="connsiteY69" fmla="*/ 1030288 h 1075928"/>
              <a:gd name="connsiteX70" fmla="*/ 230783 w 1608138"/>
              <a:gd name="connsiteY70" fmla="*/ 1075928 h 1075928"/>
              <a:gd name="connsiteX71" fmla="*/ 119823 w 1608138"/>
              <a:gd name="connsiteY71" fmla="*/ 1075928 h 1075928"/>
              <a:gd name="connsiteX72" fmla="*/ 101600 w 1608138"/>
              <a:gd name="connsiteY72" fmla="*/ 1038225 h 1075928"/>
              <a:gd name="connsiteX73" fmla="*/ 60325 w 1608138"/>
              <a:gd name="connsiteY73" fmla="*/ 938213 h 1075928"/>
              <a:gd name="connsiteX74" fmla="*/ 28575 w 1608138"/>
              <a:gd name="connsiteY74" fmla="*/ 830263 h 1075928"/>
              <a:gd name="connsiteX75" fmla="*/ 14288 w 1608138"/>
              <a:gd name="connsiteY75" fmla="*/ 769938 h 1075928"/>
              <a:gd name="connsiteX76" fmla="*/ 6350 w 1608138"/>
              <a:gd name="connsiteY76" fmla="*/ 700088 h 1075928"/>
              <a:gd name="connsiteX77" fmla="*/ 0 w 1608138"/>
              <a:gd name="connsiteY77" fmla="*/ 628650 h 1075928"/>
              <a:gd name="connsiteX78" fmla="*/ 0 w 1608138"/>
              <a:gd name="connsiteY78" fmla="*/ 554038 h 1075928"/>
              <a:gd name="connsiteX79" fmla="*/ 9525 w 1608138"/>
              <a:gd name="connsiteY79" fmla="*/ 487363 h 1075928"/>
              <a:gd name="connsiteX80" fmla="*/ 23813 w 1608138"/>
              <a:gd name="connsiteY80" fmla="*/ 423863 h 1075928"/>
              <a:gd name="connsiteX81" fmla="*/ 52388 w 1608138"/>
              <a:gd name="connsiteY81" fmla="*/ 342900 h 1075928"/>
              <a:gd name="connsiteX82" fmla="*/ 95250 w 1608138"/>
              <a:gd name="connsiteY82" fmla="*/ 271463 h 1075928"/>
              <a:gd name="connsiteX83" fmla="*/ 144463 w 1608138"/>
              <a:gd name="connsiteY83" fmla="*/ 204788 h 1075928"/>
              <a:gd name="connsiteX84" fmla="*/ 204788 w 1608138"/>
              <a:gd name="connsiteY84" fmla="*/ 146050 h 1075928"/>
              <a:gd name="connsiteX85" fmla="*/ 271463 w 1608138"/>
              <a:gd name="connsiteY85" fmla="*/ 96838 h 1075928"/>
              <a:gd name="connsiteX86" fmla="*/ 346075 w 1608138"/>
              <a:gd name="connsiteY86" fmla="*/ 63500 h 1075928"/>
              <a:gd name="connsiteX87" fmla="*/ 395288 w 1608138"/>
              <a:gd name="connsiteY87" fmla="*/ 49213 h 1075928"/>
              <a:gd name="connsiteX88" fmla="*/ 447675 w 1608138"/>
              <a:gd name="connsiteY88" fmla="*/ 36513 h 1075928"/>
              <a:gd name="connsiteX89" fmla="*/ 500063 w 1608138"/>
              <a:gd name="connsiteY89" fmla="*/ 28575 h 1075928"/>
              <a:gd name="connsiteX90" fmla="*/ 549275 w 1608138"/>
              <a:gd name="connsiteY90" fmla="*/ 17463 h 1075928"/>
              <a:gd name="connsiteX91" fmla="*/ 595313 w 1608138"/>
              <a:gd name="connsiteY91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7 w 1608138"/>
              <a:gd name="connsiteY45" fmla="*/ 4762 h 1075928"/>
              <a:gd name="connsiteX46" fmla="*/ 676275 w 1608138"/>
              <a:gd name="connsiteY46" fmla="*/ 53975 h 1075928"/>
              <a:gd name="connsiteX47" fmla="*/ 666750 w 1608138"/>
              <a:gd name="connsiteY47" fmla="*/ 114300 h 1075928"/>
              <a:gd name="connsiteX48" fmla="*/ 649288 w 1608138"/>
              <a:gd name="connsiteY48" fmla="*/ 138113 h 1075928"/>
              <a:gd name="connsiteX49" fmla="*/ 617538 w 1608138"/>
              <a:gd name="connsiteY49" fmla="*/ 149225 h 1075928"/>
              <a:gd name="connsiteX50" fmla="*/ 585788 w 1608138"/>
              <a:gd name="connsiteY50" fmla="*/ 149225 h 1075928"/>
              <a:gd name="connsiteX51" fmla="*/ 550863 w 1608138"/>
              <a:gd name="connsiteY51" fmla="*/ 141288 h 1075928"/>
              <a:gd name="connsiteX52" fmla="*/ 517525 w 1608138"/>
              <a:gd name="connsiteY52" fmla="*/ 131763 h 1075928"/>
              <a:gd name="connsiteX53" fmla="*/ 479425 w 1608138"/>
              <a:gd name="connsiteY53" fmla="*/ 128588 h 1075928"/>
              <a:gd name="connsiteX54" fmla="*/ 441325 w 1608138"/>
              <a:gd name="connsiteY54" fmla="*/ 131763 h 1075928"/>
              <a:gd name="connsiteX55" fmla="*/ 360363 w 1608138"/>
              <a:gd name="connsiteY55" fmla="*/ 158750 h 1075928"/>
              <a:gd name="connsiteX56" fmla="*/ 292100 w 1608138"/>
              <a:gd name="connsiteY56" fmla="*/ 198438 h 1075928"/>
              <a:gd name="connsiteX57" fmla="*/ 231775 w 1608138"/>
              <a:gd name="connsiteY57" fmla="*/ 250825 h 1075928"/>
              <a:gd name="connsiteX58" fmla="*/ 182563 w 1608138"/>
              <a:gd name="connsiteY58" fmla="*/ 307975 h 1075928"/>
              <a:gd name="connsiteX59" fmla="*/ 141288 w 1608138"/>
              <a:gd name="connsiteY59" fmla="*/ 377825 h 1075928"/>
              <a:gd name="connsiteX60" fmla="*/ 109538 w 1608138"/>
              <a:gd name="connsiteY60" fmla="*/ 455613 h 1075928"/>
              <a:gd name="connsiteX61" fmla="*/ 98425 w 1608138"/>
              <a:gd name="connsiteY61" fmla="*/ 512763 h 1075928"/>
              <a:gd name="connsiteX62" fmla="*/ 92075 w 1608138"/>
              <a:gd name="connsiteY62" fmla="*/ 576263 h 1075928"/>
              <a:gd name="connsiteX63" fmla="*/ 95250 w 1608138"/>
              <a:gd name="connsiteY63" fmla="*/ 642938 h 1075928"/>
              <a:gd name="connsiteX64" fmla="*/ 101600 w 1608138"/>
              <a:gd name="connsiteY64" fmla="*/ 709613 h 1075928"/>
              <a:gd name="connsiteX65" fmla="*/ 109538 w 1608138"/>
              <a:gd name="connsiteY65" fmla="*/ 773113 h 1075928"/>
              <a:gd name="connsiteX66" fmla="*/ 123825 w 1608138"/>
              <a:gd name="connsiteY66" fmla="*/ 825500 h 1075928"/>
              <a:gd name="connsiteX67" fmla="*/ 161925 w 1608138"/>
              <a:gd name="connsiteY67" fmla="*/ 928688 h 1075928"/>
              <a:gd name="connsiteX68" fmla="*/ 207963 w 1608138"/>
              <a:gd name="connsiteY68" fmla="*/ 1030288 h 1075928"/>
              <a:gd name="connsiteX69" fmla="*/ 230783 w 1608138"/>
              <a:gd name="connsiteY69" fmla="*/ 1075928 h 1075928"/>
              <a:gd name="connsiteX70" fmla="*/ 119823 w 1608138"/>
              <a:gd name="connsiteY70" fmla="*/ 1075928 h 1075928"/>
              <a:gd name="connsiteX71" fmla="*/ 101600 w 1608138"/>
              <a:gd name="connsiteY71" fmla="*/ 1038225 h 1075928"/>
              <a:gd name="connsiteX72" fmla="*/ 60325 w 1608138"/>
              <a:gd name="connsiteY72" fmla="*/ 938213 h 1075928"/>
              <a:gd name="connsiteX73" fmla="*/ 28575 w 1608138"/>
              <a:gd name="connsiteY73" fmla="*/ 830263 h 1075928"/>
              <a:gd name="connsiteX74" fmla="*/ 14288 w 1608138"/>
              <a:gd name="connsiteY74" fmla="*/ 769938 h 1075928"/>
              <a:gd name="connsiteX75" fmla="*/ 6350 w 1608138"/>
              <a:gd name="connsiteY75" fmla="*/ 700088 h 1075928"/>
              <a:gd name="connsiteX76" fmla="*/ 0 w 1608138"/>
              <a:gd name="connsiteY76" fmla="*/ 628650 h 1075928"/>
              <a:gd name="connsiteX77" fmla="*/ 0 w 1608138"/>
              <a:gd name="connsiteY77" fmla="*/ 554038 h 1075928"/>
              <a:gd name="connsiteX78" fmla="*/ 9525 w 1608138"/>
              <a:gd name="connsiteY78" fmla="*/ 487363 h 1075928"/>
              <a:gd name="connsiteX79" fmla="*/ 23813 w 1608138"/>
              <a:gd name="connsiteY79" fmla="*/ 423863 h 1075928"/>
              <a:gd name="connsiteX80" fmla="*/ 52388 w 1608138"/>
              <a:gd name="connsiteY80" fmla="*/ 342900 h 1075928"/>
              <a:gd name="connsiteX81" fmla="*/ 95250 w 1608138"/>
              <a:gd name="connsiteY81" fmla="*/ 271463 h 1075928"/>
              <a:gd name="connsiteX82" fmla="*/ 144463 w 1608138"/>
              <a:gd name="connsiteY82" fmla="*/ 204788 h 1075928"/>
              <a:gd name="connsiteX83" fmla="*/ 204788 w 1608138"/>
              <a:gd name="connsiteY83" fmla="*/ 146050 h 1075928"/>
              <a:gd name="connsiteX84" fmla="*/ 271463 w 1608138"/>
              <a:gd name="connsiteY84" fmla="*/ 96838 h 1075928"/>
              <a:gd name="connsiteX85" fmla="*/ 346075 w 1608138"/>
              <a:gd name="connsiteY85" fmla="*/ 63500 h 1075928"/>
              <a:gd name="connsiteX86" fmla="*/ 395288 w 1608138"/>
              <a:gd name="connsiteY86" fmla="*/ 49213 h 1075928"/>
              <a:gd name="connsiteX87" fmla="*/ 447675 w 1608138"/>
              <a:gd name="connsiteY87" fmla="*/ 36513 h 1075928"/>
              <a:gd name="connsiteX88" fmla="*/ 500063 w 1608138"/>
              <a:gd name="connsiteY88" fmla="*/ 28575 h 1075928"/>
              <a:gd name="connsiteX89" fmla="*/ 549275 w 1608138"/>
              <a:gd name="connsiteY89" fmla="*/ 17463 h 1075928"/>
              <a:gd name="connsiteX90" fmla="*/ 595313 w 1608138"/>
              <a:gd name="connsiteY90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7 w 1608138"/>
              <a:gd name="connsiteY45" fmla="*/ 4762 h 1075928"/>
              <a:gd name="connsiteX46" fmla="*/ 676275 w 1608138"/>
              <a:gd name="connsiteY46" fmla="*/ 53975 h 1075928"/>
              <a:gd name="connsiteX47" fmla="*/ 666750 w 1608138"/>
              <a:gd name="connsiteY47" fmla="*/ 114300 h 1075928"/>
              <a:gd name="connsiteX48" fmla="*/ 649288 w 1608138"/>
              <a:gd name="connsiteY48" fmla="*/ 138113 h 1075928"/>
              <a:gd name="connsiteX49" fmla="*/ 617538 w 1608138"/>
              <a:gd name="connsiteY49" fmla="*/ 149225 h 1075928"/>
              <a:gd name="connsiteX50" fmla="*/ 585788 w 1608138"/>
              <a:gd name="connsiteY50" fmla="*/ 149225 h 1075928"/>
              <a:gd name="connsiteX51" fmla="*/ 550863 w 1608138"/>
              <a:gd name="connsiteY51" fmla="*/ 141288 h 1075928"/>
              <a:gd name="connsiteX52" fmla="*/ 517525 w 1608138"/>
              <a:gd name="connsiteY52" fmla="*/ 131763 h 1075928"/>
              <a:gd name="connsiteX53" fmla="*/ 479425 w 1608138"/>
              <a:gd name="connsiteY53" fmla="*/ 128588 h 1075928"/>
              <a:gd name="connsiteX54" fmla="*/ 441325 w 1608138"/>
              <a:gd name="connsiteY54" fmla="*/ 131763 h 1075928"/>
              <a:gd name="connsiteX55" fmla="*/ 360363 w 1608138"/>
              <a:gd name="connsiteY55" fmla="*/ 158750 h 1075928"/>
              <a:gd name="connsiteX56" fmla="*/ 292100 w 1608138"/>
              <a:gd name="connsiteY56" fmla="*/ 198438 h 1075928"/>
              <a:gd name="connsiteX57" fmla="*/ 231775 w 1608138"/>
              <a:gd name="connsiteY57" fmla="*/ 250825 h 1075928"/>
              <a:gd name="connsiteX58" fmla="*/ 182563 w 1608138"/>
              <a:gd name="connsiteY58" fmla="*/ 307975 h 1075928"/>
              <a:gd name="connsiteX59" fmla="*/ 141288 w 1608138"/>
              <a:gd name="connsiteY59" fmla="*/ 377825 h 1075928"/>
              <a:gd name="connsiteX60" fmla="*/ 109538 w 1608138"/>
              <a:gd name="connsiteY60" fmla="*/ 455613 h 1075928"/>
              <a:gd name="connsiteX61" fmla="*/ 98425 w 1608138"/>
              <a:gd name="connsiteY61" fmla="*/ 512763 h 1075928"/>
              <a:gd name="connsiteX62" fmla="*/ 92075 w 1608138"/>
              <a:gd name="connsiteY62" fmla="*/ 576263 h 1075928"/>
              <a:gd name="connsiteX63" fmla="*/ 95250 w 1608138"/>
              <a:gd name="connsiteY63" fmla="*/ 642938 h 1075928"/>
              <a:gd name="connsiteX64" fmla="*/ 101600 w 1608138"/>
              <a:gd name="connsiteY64" fmla="*/ 709613 h 1075928"/>
              <a:gd name="connsiteX65" fmla="*/ 109538 w 1608138"/>
              <a:gd name="connsiteY65" fmla="*/ 773113 h 1075928"/>
              <a:gd name="connsiteX66" fmla="*/ 123825 w 1608138"/>
              <a:gd name="connsiteY66" fmla="*/ 825500 h 1075928"/>
              <a:gd name="connsiteX67" fmla="*/ 161925 w 1608138"/>
              <a:gd name="connsiteY67" fmla="*/ 928688 h 1075928"/>
              <a:gd name="connsiteX68" fmla="*/ 207963 w 1608138"/>
              <a:gd name="connsiteY68" fmla="*/ 1030288 h 1075928"/>
              <a:gd name="connsiteX69" fmla="*/ 230783 w 1608138"/>
              <a:gd name="connsiteY69" fmla="*/ 1075928 h 1075928"/>
              <a:gd name="connsiteX70" fmla="*/ 119823 w 1608138"/>
              <a:gd name="connsiteY70" fmla="*/ 1075928 h 1075928"/>
              <a:gd name="connsiteX71" fmla="*/ 101600 w 1608138"/>
              <a:gd name="connsiteY71" fmla="*/ 1038225 h 1075928"/>
              <a:gd name="connsiteX72" fmla="*/ 60325 w 1608138"/>
              <a:gd name="connsiteY72" fmla="*/ 938213 h 1075928"/>
              <a:gd name="connsiteX73" fmla="*/ 28575 w 1608138"/>
              <a:gd name="connsiteY73" fmla="*/ 830263 h 1075928"/>
              <a:gd name="connsiteX74" fmla="*/ 14288 w 1608138"/>
              <a:gd name="connsiteY74" fmla="*/ 769938 h 1075928"/>
              <a:gd name="connsiteX75" fmla="*/ 6350 w 1608138"/>
              <a:gd name="connsiteY75" fmla="*/ 700088 h 1075928"/>
              <a:gd name="connsiteX76" fmla="*/ 0 w 1608138"/>
              <a:gd name="connsiteY76" fmla="*/ 628650 h 1075928"/>
              <a:gd name="connsiteX77" fmla="*/ 0 w 1608138"/>
              <a:gd name="connsiteY77" fmla="*/ 554038 h 1075928"/>
              <a:gd name="connsiteX78" fmla="*/ 9525 w 1608138"/>
              <a:gd name="connsiteY78" fmla="*/ 487363 h 1075928"/>
              <a:gd name="connsiteX79" fmla="*/ 23813 w 1608138"/>
              <a:gd name="connsiteY79" fmla="*/ 423863 h 1075928"/>
              <a:gd name="connsiteX80" fmla="*/ 52388 w 1608138"/>
              <a:gd name="connsiteY80" fmla="*/ 342900 h 1075928"/>
              <a:gd name="connsiteX81" fmla="*/ 95250 w 1608138"/>
              <a:gd name="connsiteY81" fmla="*/ 271463 h 1075928"/>
              <a:gd name="connsiteX82" fmla="*/ 144463 w 1608138"/>
              <a:gd name="connsiteY82" fmla="*/ 204788 h 1075928"/>
              <a:gd name="connsiteX83" fmla="*/ 204788 w 1608138"/>
              <a:gd name="connsiteY83" fmla="*/ 146050 h 1075928"/>
              <a:gd name="connsiteX84" fmla="*/ 271463 w 1608138"/>
              <a:gd name="connsiteY84" fmla="*/ 96838 h 1075928"/>
              <a:gd name="connsiteX85" fmla="*/ 346075 w 1608138"/>
              <a:gd name="connsiteY85" fmla="*/ 63500 h 1075928"/>
              <a:gd name="connsiteX86" fmla="*/ 395288 w 1608138"/>
              <a:gd name="connsiteY86" fmla="*/ 49213 h 1075928"/>
              <a:gd name="connsiteX87" fmla="*/ 447675 w 1608138"/>
              <a:gd name="connsiteY87" fmla="*/ 36513 h 1075928"/>
              <a:gd name="connsiteX88" fmla="*/ 500063 w 1608138"/>
              <a:gd name="connsiteY88" fmla="*/ 28575 h 1075928"/>
              <a:gd name="connsiteX89" fmla="*/ 549275 w 1608138"/>
              <a:gd name="connsiteY89" fmla="*/ 17463 h 1075928"/>
              <a:gd name="connsiteX90" fmla="*/ 595313 w 1608138"/>
              <a:gd name="connsiteY90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7 w 1608138"/>
              <a:gd name="connsiteY45" fmla="*/ 4762 h 1075928"/>
              <a:gd name="connsiteX46" fmla="*/ 676275 w 1608138"/>
              <a:gd name="connsiteY46" fmla="*/ 53975 h 1075928"/>
              <a:gd name="connsiteX47" fmla="*/ 666750 w 1608138"/>
              <a:gd name="connsiteY47" fmla="*/ 114300 h 1075928"/>
              <a:gd name="connsiteX48" fmla="*/ 649288 w 1608138"/>
              <a:gd name="connsiteY48" fmla="*/ 138113 h 1075928"/>
              <a:gd name="connsiteX49" fmla="*/ 617538 w 1608138"/>
              <a:gd name="connsiteY49" fmla="*/ 149225 h 1075928"/>
              <a:gd name="connsiteX50" fmla="*/ 585788 w 1608138"/>
              <a:gd name="connsiteY50" fmla="*/ 149225 h 1075928"/>
              <a:gd name="connsiteX51" fmla="*/ 550863 w 1608138"/>
              <a:gd name="connsiteY51" fmla="*/ 141288 h 1075928"/>
              <a:gd name="connsiteX52" fmla="*/ 517525 w 1608138"/>
              <a:gd name="connsiteY52" fmla="*/ 131763 h 1075928"/>
              <a:gd name="connsiteX53" fmla="*/ 479425 w 1608138"/>
              <a:gd name="connsiteY53" fmla="*/ 128588 h 1075928"/>
              <a:gd name="connsiteX54" fmla="*/ 441325 w 1608138"/>
              <a:gd name="connsiteY54" fmla="*/ 131763 h 1075928"/>
              <a:gd name="connsiteX55" fmla="*/ 360363 w 1608138"/>
              <a:gd name="connsiteY55" fmla="*/ 158750 h 1075928"/>
              <a:gd name="connsiteX56" fmla="*/ 292100 w 1608138"/>
              <a:gd name="connsiteY56" fmla="*/ 198438 h 1075928"/>
              <a:gd name="connsiteX57" fmla="*/ 231775 w 1608138"/>
              <a:gd name="connsiteY57" fmla="*/ 250825 h 1075928"/>
              <a:gd name="connsiteX58" fmla="*/ 182563 w 1608138"/>
              <a:gd name="connsiteY58" fmla="*/ 307975 h 1075928"/>
              <a:gd name="connsiteX59" fmla="*/ 141288 w 1608138"/>
              <a:gd name="connsiteY59" fmla="*/ 377825 h 1075928"/>
              <a:gd name="connsiteX60" fmla="*/ 109538 w 1608138"/>
              <a:gd name="connsiteY60" fmla="*/ 455613 h 1075928"/>
              <a:gd name="connsiteX61" fmla="*/ 98425 w 1608138"/>
              <a:gd name="connsiteY61" fmla="*/ 512763 h 1075928"/>
              <a:gd name="connsiteX62" fmla="*/ 92075 w 1608138"/>
              <a:gd name="connsiteY62" fmla="*/ 576263 h 1075928"/>
              <a:gd name="connsiteX63" fmla="*/ 95250 w 1608138"/>
              <a:gd name="connsiteY63" fmla="*/ 642938 h 1075928"/>
              <a:gd name="connsiteX64" fmla="*/ 101600 w 1608138"/>
              <a:gd name="connsiteY64" fmla="*/ 709613 h 1075928"/>
              <a:gd name="connsiteX65" fmla="*/ 109538 w 1608138"/>
              <a:gd name="connsiteY65" fmla="*/ 773113 h 1075928"/>
              <a:gd name="connsiteX66" fmla="*/ 123825 w 1608138"/>
              <a:gd name="connsiteY66" fmla="*/ 825500 h 1075928"/>
              <a:gd name="connsiteX67" fmla="*/ 161925 w 1608138"/>
              <a:gd name="connsiteY67" fmla="*/ 928688 h 1075928"/>
              <a:gd name="connsiteX68" fmla="*/ 207963 w 1608138"/>
              <a:gd name="connsiteY68" fmla="*/ 1030288 h 1075928"/>
              <a:gd name="connsiteX69" fmla="*/ 230783 w 1608138"/>
              <a:gd name="connsiteY69" fmla="*/ 1075928 h 1075928"/>
              <a:gd name="connsiteX70" fmla="*/ 119823 w 1608138"/>
              <a:gd name="connsiteY70" fmla="*/ 1075928 h 1075928"/>
              <a:gd name="connsiteX71" fmla="*/ 101600 w 1608138"/>
              <a:gd name="connsiteY71" fmla="*/ 1038225 h 1075928"/>
              <a:gd name="connsiteX72" fmla="*/ 60325 w 1608138"/>
              <a:gd name="connsiteY72" fmla="*/ 938213 h 1075928"/>
              <a:gd name="connsiteX73" fmla="*/ 28575 w 1608138"/>
              <a:gd name="connsiteY73" fmla="*/ 830263 h 1075928"/>
              <a:gd name="connsiteX74" fmla="*/ 14288 w 1608138"/>
              <a:gd name="connsiteY74" fmla="*/ 769938 h 1075928"/>
              <a:gd name="connsiteX75" fmla="*/ 6350 w 1608138"/>
              <a:gd name="connsiteY75" fmla="*/ 700088 h 1075928"/>
              <a:gd name="connsiteX76" fmla="*/ 0 w 1608138"/>
              <a:gd name="connsiteY76" fmla="*/ 628650 h 1075928"/>
              <a:gd name="connsiteX77" fmla="*/ 0 w 1608138"/>
              <a:gd name="connsiteY77" fmla="*/ 554038 h 1075928"/>
              <a:gd name="connsiteX78" fmla="*/ 9525 w 1608138"/>
              <a:gd name="connsiteY78" fmla="*/ 487363 h 1075928"/>
              <a:gd name="connsiteX79" fmla="*/ 23813 w 1608138"/>
              <a:gd name="connsiteY79" fmla="*/ 423863 h 1075928"/>
              <a:gd name="connsiteX80" fmla="*/ 52388 w 1608138"/>
              <a:gd name="connsiteY80" fmla="*/ 342900 h 1075928"/>
              <a:gd name="connsiteX81" fmla="*/ 95250 w 1608138"/>
              <a:gd name="connsiteY81" fmla="*/ 271463 h 1075928"/>
              <a:gd name="connsiteX82" fmla="*/ 144463 w 1608138"/>
              <a:gd name="connsiteY82" fmla="*/ 204788 h 1075928"/>
              <a:gd name="connsiteX83" fmla="*/ 204788 w 1608138"/>
              <a:gd name="connsiteY83" fmla="*/ 146050 h 1075928"/>
              <a:gd name="connsiteX84" fmla="*/ 271463 w 1608138"/>
              <a:gd name="connsiteY84" fmla="*/ 96838 h 1075928"/>
              <a:gd name="connsiteX85" fmla="*/ 346075 w 1608138"/>
              <a:gd name="connsiteY85" fmla="*/ 63500 h 1075928"/>
              <a:gd name="connsiteX86" fmla="*/ 395288 w 1608138"/>
              <a:gd name="connsiteY86" fmla="*/ 49213 h 1075928"/>
              <a:gd name="connsiteX87" fmla="*/ 447675 w 1608138"/>
              <a:gd name="connsiteY87" fmla="*/ 36513 h 1075928"/>
              <a:gd name="connsiteX88" fmla="*/ 500063 w 1608138"/>
              <a:gd name="connsiteY88" fmla="*/ 28575 h 1075928"/>
              <a:gd name="connsiteX89" fmla="*/ 549275 w 1608138"/>
              <a:gd name="connsiteY89" fmla="*/ 17463 h 1075928"/>
              <a:gd name="connsiteX90" fmla="*/ 595313 w 1608138"/>
              <a:gd name="connsiteY90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7 w 1608138"/>
              <a:gd name="connsiteY45" fmla="*/ 4762 h 1075928"/>
              <a:gd name="connsiteX46" fmla="*/ 676275 w 1608138"/>
              <a:gd name="connsiteY46" fmla="*/ 53975 h 1075928"/>
              <a:gd name="connsiteX47" fmla="*/ 649288 w 1608138"/>
              <a:gd name="connsiteY47" fmla="*/ 138113 h 1075928"/>
              <a:gd name="connsiteX48" fmla="*/ 617538 w 1608138"/>
              <a:gd name="connsiteY48" fmla="*/ 149225 h 1075928"/>
              <a:gd name="connsiteX49" fmla="*/ 585788 w 1608138"/>
              <a:gd name="connsiteY49" fmla="*/ 149225 h 1075928"/>
              <a:gd name="connsiteX50" fmla="*/ 550863 w 1608138"/>
              <a:gd name="connsiteY50" fmla="*/ 141288 h 1075928"/>
              <a:gd name="connsiteX51" fmla="*/ 517525 w 1608138"/>
              <a:gd name="connsiteY51" fmla="*/ 131763 h 1075928"/>
              <a:gd name="connsiteX52" fmla="*/ 479425 w 1608138"/>
              <a:gd name="connsiteY52" fmla="*/ 128588 h 1075928"/>
              <a:gd name="connsiteX53" fmla="*/ 441325 w 1608138"/>
              <a:gd name="connsiteY53" fmla="*/ 131763 h 1075928"/>
              <a:gd name="connsiteX54" fmla="*/ 360363 w 1608138"/>
              <a:gd name="connsiteY54" fmla="*/ 158750 h 1075928"/>
              <a:gd name="connsiteX55" fmla="*/ 292100 w 1608138"/>
              <a:gd name="connsiteY55" fmla="*/ 198438 h 1075928"/>
              <a:gd name="connsiteX56" fmla="*/ 231775 w 1608138"/>
              <a:gd name="connsiteY56" fmla="*/ 250825 h 1075928"/>
              <a:gd name="connsiteX57" fmla="*/ 182563 w 1608138"/>
              <a:gd name="connsiteY57" fmla="*/ 307975 h 1075928"/>
              <a:gd name="connsiteX58" fmla="*/ 141288 w 1608138"/>
              <a:gd name="connsiteY58" fmla="*/ 377825 h 1075928"/>
              <a:gd name="connsiteX59" fmla="*/ 109538 w 1608138"/>
              <a:gd name="connsiteY59" fmla="*/ 455613 h 1075928"/>
              <a:gd name="connsiteX60" fmla="*/ 98425 w 1608138"/>
              <a:gd name="connsiteY60" fmla="*/ 512763 h 1075928"/>
              <a:gd name="connsiteX61" fmla="*/ 92075 w 1608138"/>
              <a:gd name="connsiteY61" fmla="*/ 576263 h 1075928"/>
              <a:gd name="connsiteX62" fmla="*/ 95250 w 1608138"/>
              <a:gd name="connsiteY62" fmla="*/ 642938 h 1075928"/>
              <a:gd name="connsiteX63" fmla="*/ 101600 w 1608138"/>
              <a:gd name="connsiteY63" fmla="*/ 709613 h 1075928"/>
              <a:gd name="connsiteX64" fmla="*/ 109538 w 1608138"/>
              <a:gd name="connsiteY64" fmla="*/ 773113 h 1075928"/>
              <a:gd name="connsiteX65" fmla="*/ 123825 w 1608138"/>
              <a:gd name="connsiteY65" fmla="*/ 825500 h 1075928"/>
              <a:gd name="connsiteX66" fmla="*/ 161925 w 1608138"/>
              <a:gd name="connsiteY66" fmla="*/ 928688 h 1075928"/>
              <a:gd name="connsiteX67" fmla="*/ 207963 w 1608138"/>
              <a:gd name="connsiteY67" fmla="*/ 1030288 h 1075928"/>
              <a:gd name="connsiteX68" fmla="*/ 230783 w 1608138"/>
              <a:gd name="connsiteY68" fmla="*/ 1075928 h 1075928"/>
              <a:gd name="connsiteX69" fmla="*/ 119823 w 1608138"/>
              <a:gd name="connsiteY69" fmla="*/ 1075928 h 1075928"/>
              <a:gd name="connsiteX70" fmla="*/ 101600 w 1608138"/>
              <a:gd name="connsiteY70" fmla="*/ 1038225 h 1075928"/>
              <a:gd name="connsiteX71" fmla="*/ 60325 w 1608138"/>
              <a:gd name="connsiteY71" fmla="*/ 938213 h 1075928"/>
              <a:gd name="connsiteX72" fmla="*/ 28575 w 1608138"/>
              <a:gd name="connsiteY72" fmla="*/ 830263 h 1075928"/>
              <a:gd name="connsiteX73" fmla="*/ 14288 w 1608138"/>
              <a:gd name="connsiteY73" fmla="*/ 769938 h 1075928"/>
              <a:gd name="connsiteX74" fmla="*/ 6350 w 1608138"/>
              <a:gd name="connsiteY74" fmla="*/ 700088 h 1075928"/>
              <a:gd name="connsiteX75" fmla="*/ 0 w 1608138"/>
              <a:gd name="connsiteY75" fmla="*/ 628650 h 1075928"/>
              <a:gd name="connsiteX76" fmla="*/ 0 w 1608138"/>
              <a:gd name="connsiteY76" fmla="*/ 554038 h 1075928"/>
              <a:gd name="connsiteX77" fmla="*/ 9525 w 1608138"/>
              <a:gd name="connsiteY77" fmla="*/ 487363 h 1075928"/>
              <a:gd name="connsiteX78" fmla="*/ 23813 w 1608138"/>
              <a:gd name="connsiteY78" fmla="*/ 423863 h 1075928"/>
              <a:gd name="connsiteX79" fmla="*/ 52388 w 1608138"/>
              <a:gd name="connsiteY79" fmla="*/ 342900 h 1075928"/>
              <a:gd name="connsiteX80" fmla="*/ 95250 w 1608138"/>
              <a:gd name="connsiteY80" fmla="*/ 271463 h 1075928"/>
              <a:gd name="connsiteX81" fmla="*/ 144463 w 1608138"/>
              <a:gd name="connsiteY81" fmla="*/ 204788 h 1075928"/>
              <a:gd name="connsiteX82" fmla="*/ 204788 w 1608138"/>
              <a:gd name="connsiteY82" fmla="*/ 146050 h 1075928"/>
              <a:gd name="connsiteX83" fmla="*/ 271463 w 1608138"/>
              <a:gd name="connsiteY83" fmla="*/ 96838 h 1075928"/>
              <a:gd name="connsiteX84" fmla="*/ 346075 w 1608138"/>
              <a:gd name="connsiteY84" fmla="*/ 63500 h 1075928"/>
              <a:gd name="connsiteX85" fmla="*/ 395288 w 1608138"/>
              <a:gd name="connsiteY85" fmla="*/ 49213 h 1075928"/>
              <a:gd name="connsiteX86" fmla="*/ 447675 w 1608138"/>
              <a:gd name="connsiteY86" fmla="*/ 36513 h 1075928"/>
              <a:gd name="connsiteX87" fmla="*/ 500063 w 1608138"/>
              <a:gd name="connsiteY87" fmla="*/ 28575 h 1075928"/>
              <a:gd name="connsiteX88" fmla="*/ 549275 w 1608138"/>
              <a:gd name="connsiteY88" fmla="*/ 17463 h 1075928"/>
              <a:gd name="connsiteX89" fmla="*/ 595313 w 1608138"/>
              <a:gd name="connsiteY89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7 w 1608138"/>
              <a:gd name="connsiteY45" fmla="*/ 4762 h 1075928"/>
              <a:gd name="connsiteX46" fmla="*/ 676275 w 1608138"/>
              <a:gd name="connsiteY46" fmla="*/ 53975 h 1075928"/>
              <a:gd name="connsiteX47" fmla="*/ 649288 w 1608138"/>
              <a:gd name="connsiteY47" fmla="*/ 138113 h 1075928"/>
              <a:gd name="connsiteX48" fmla="*/ 617538 w 1608138"/>
              <a:gd name="connsiteY48" fmla="*/ 149225 h 1075928"/>
              <a:gd name="connsiteX49" fmla="*/ 585788 w 1608138"/>
              <a:gd name="connsiteY49" fmla="*/ 149225 h 1075928"/>
              <a:gd name="connsiteX50" fmla="*/ 550863 w 1608138"/>
              <a:gd name="connsiteY50" fmla="*/ 141288 h 1075928"/>
              <a:gd name="connsiteX51" fmla="*/ 517525 w 1608138"/>
              <a:gd name="connsiteY51" fmla="*/ 131763 h 1075928"/>
              <a:gd name="connsiteX52" fmla="*/ 479425 w 1608138"/>
              <a:gd name="connsiteY52" fmla="*/ 128588 h 1075928"/>
              <a:gd name="connsiteX53" fmla="*/ 441325 w 1608138"/>
              <a:gd name="connsiteY53" fmla="*/ 131763 h 1075928"/>
              <a:gd name="connsiteX54" fmla="*/ 360363 w 1608138"/>
              <a:gd name="connsiteY54" fmla="*/ 158750 h 1075928"/>
              <a:gd name="connsiteX55" fmla="*/ 292100 w 1608138"/>
              <a:gd name="connsiteY55" fmla="*/ 198438 h 1075928"/>
              <a:gd name="connsiteX56" fmla="*/ 231775 w 1608138"/>
              <a:gd name="connsiteY56" fmla="*/ 250825 h 1075928"/>
              <a:gd name="connsiteX57" fmla="*/ 182563 w 1608138"/>
              <a:gd name="connsiteY57" fmla="*/ 307975 h 1075928"/>
              <a:gd name="connsiteX58" fmla="*/ 141288 w 1608138"/>
              <a:gd name="connsiteY58" fmla="*/ 377825 h 1075928"/>
              <a:gd name="connsiteX59" fmla="*/ 109538 w 1608138"/>
              <a:gd name="connsiteY59" fmla="*/ 455613 h 1075928"/>
              <a:gd name="connsiteX60" fmla="*/ 98425 w 1608138"/>
              <a:gd name="connsiteY60" fmla="*/ 512763 h 1075928"/>
              <a:gd name="connsiteX61" fmla="*/ 92075 w 1608138"/>
              <a:gd name="connsiteY61" fmla="*/ 576263 h 1075928"/>
              <a:gd name="connsiteX62" fmla="*/ 95250 w 1608138"/>
              <a:gd name="connsiteY62" fmla="*/ 642938 h 1075928"/>
              <a:gd name="connsiteX63" fmla="*/ 101600 w 1608138"/>
              <a:gd name="connsiteY63" fmla="*/ 709613 h 1075928"/>
              <a:gd name="connsiteX64" fmla="*/ 109538 w 1608138"/>
              <a:gd name="connsiteY64" fmla="*/ 773113 h 1075928"/>
              <a:gd name="connsiteX65" fmla="*/ 123825 w 1608138"/>
              <a:gd name="connsiteY65" fmla="*/ 825500 h 1075928"/>
              <a:gd name="connsiteX66" fmla="*/ 161925 w 1608138"/>
              <a:gd name="connsiteY66" fmla="*/ 928688 h 1075928"/>
              <a:gd name="connsiteX67" fmla="*/ 207963 w 1608138"/>
              <a:gd name="connsiteY67" fmla="*/ 1030288 h 1075928"/>
              <a:gd name="connsiteX68" fmla="*/ 230783 w 1608138"/>
              <a:gd name="connsiteY68" fmla="*/ 1075928 h 1075928"/>
              <a:gd name="connsiteX69" fmla="*/ 119823 w 1608138"/>
              <a:gd name="connsiteY69" fmla="*/ 1075928 h 1075928"/>
              <a:gd name="connsiteX70" fmla="*/ 101600 w 1608138"/>
              <a:gd name="connsiteY70" fmla="*/ 1038225 h 1075928"/>
              <a:gd name="connsiteX71" fmla="*/ 60325 w 1608138"/>
              <a:gd name="connsiteY71" fmla="*/ 938213 h 1075928"/>
              <a:gd name="connsiteX72" fmla="*/ 28575 w 1608138"/>
              <a:gd name="connsiteY72" fmla="*/ 830263 h 1075928"/>
              <a:gd name="connsiteX73" fmla="*/ 14288 w 1608138"/>
              <a:gd name="connsiteY73" fmla="*/ 769938 h 1075928"/>
              <a:gd name="connsiteX74" fmla="*/ 6350 w 1608138"/>
              <a:gd name="connsiteY74" fmla="*/ 700088 h 1075928"/>
              <a:gd name="connsiteX75" fmla="*/ 0 w 1608138"/>
              <a:gd name="connsiteY75" fmla="*/ 628650 h 1075928"/>
              <a:gd name="connsiteX76" fmla="*/ 0 w 1608138"/>
              <a:gd name="connsiteY76" fmla="*/ 554038 h 1075928"/>
              <a:gd name="connsiteX77" fmla="*/ 9525 w 1608138"/>
              <a:gd name="connsiteY77" fmla="*/ 487363 h 1075928"/>
              <a:gd name="connsiteX78" fmla="*/ 23813 w 1608138"/>
              <a:gd name="connsiteY78" fmla="*/ 423863 h 1075928"/>
              <a:gd name="connsiteX79" fmla="*/ 52388 w 1608138"/>
              <a:gd name="connsiteY79" fmla="*/ 342900 h 1075928"/>
              <a:gd name="connsiteX80" fmla="*/ 95250 w 1608138"/>
              <a:gd name="connsiteY80" fmla="*/ 271463 h 1075928"/>
              <a:gd name="connsiteX81" fmla="*/ 144463 w 1608138"/>
              <a:gd name="connsiteY81" fmla="*/ 204788 h 1075928"/>
              <a:gd name="connsiteX82" fmla="*/ 204788 w 1608138"/>
              <a:gd name="connsiteY82" fmla="*/ 146050 h 1075928"/>
              <a:gd name="connsiteX83" fmla="*/ 271463 w 1608138"/>
              <a:gd name="connsiteY83" fmla="*/ 96838 h 1075928"/>
              <a:gd name="connsiteX84" fmla="*/ 346075 w 1608138"/>
              <a:gd name="connsiteY84" fmla="*/ 63500 h 1075928"/>
              <a:gd name="connsiteX85" fmla="*/ 395288 w 1608138"/>
              <a:gd name="connsiteY85" fmla="*/ 49213 h 1075928"/>
              <a:gd name="connsiteX86" fmla="*/ 447675 w 1608138"/>
              <a:gd name="connsiteY86" fmla="*/ 36513 h 1075928"/>
              <a:gd name="connsiteX87" fmla="*/ 500063 w 1608138"/>
              <a:gd name="connsiteY87" fmla="*/ 28575 h 1075928"/>
              <a:gd name="connsiteX88" fmla="*/ 549275 w 1608138"/>
              <a:gd name="connsiteY88" fmla="*/ 17463 h 1075928"/>
              <a:gd name="connsiteX89" fmla="*/ 595313 w 1608138"/>
              <a:gd name="connsiteY89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7 w 1608138"/>
              <a:gd name="connsiteY45" fmla="*/ 4762 h 1075928"/>
              <a:gd name="connsiteX46" fmla="*/ 676275 w 1608138"/>
              <a:gd name="connsiteY46" fmla="*/ 53975 h 1075928"/>
              <a:gd name="connsiteX47" fmla="*/ 649288 w 1608138"/>
              <a:gd name="connsiteY47" fmla="*/ 138113 h 1075928"/>
              <a:gd name="connsiteX48" fmla="*/ 617538 w 1608138"/>
              <a:gd name="connsiteY48" fmla="*/ 149225 h 1075928"/>
              <a:gd name="connsiteX49" fmla="*/ 585788 w 1608138"/>
              <a:gd name="connsiteY49" fmla="*/ 149225 h 1075928"/>
              <a:gd name="connsiteX50" fmla="*/ 550863 w 1608138"/>
              <a:gd name="connsiteY50" fmla="*/ 141288 h 1075928"/>
              <a:gd name="connsiteX51" fmla="*/ 517525 w 1608138"/>
              <a:gd name="connsiteY51" fmla="*/ 131763 h 1075928"/>
              <a:gd name="connsiteX52" fmla="*/ 479425 w 1608138"/>
              <a:gd name="connsiteY52" fmla="*/ 128588 h 1075928"/>
              <a:gd name="connsiteX53" fmla="*/ 441325 w 1608138"/>
              <a:gd name="connsiteY53" fmla="*/ 131763 h 1075928"/>
              <a:gd name="connsiteX54" fmla="*/ 360363 w 1608138"/>
              <a:gd name="connsiteY54" fmla="*/ 158750 h 1075928"/>
              <a:gd name="connsiteX55" fmla="*/ 292100 w 1608138"/>
              <a:gd name="connsiteY55" fmla="*/ 198438 h 1075928"/>
              <a:gd name="connsiteX56" fmla="*/ 231775 w 1608138"/>
              <a:gd name="connsiteY56" fmla="*/ 250825 h 1075928"/>
              <a:gd name="connsiteX57" fmla="*/ 182563 w 1608138"/>
              <a:gd name="connsiteY57" fmla="*/ 307975 h 1075928"/>
              <a:gd name="connsiteX58" fmla="*/ 141288 w 1608138"/>
              <a:gd name="connsiteY58" fmla="*/ 377825 h 1075928"/>
              <a:gd name="connsiteX59" fmla="*/ 109538 w 1608138"/>
              <a:gd name="connsiteY59" fmla="*/ 455613 h 1075928"/>
              <a:gd name="connsiteX60" fmla="*/ 98425 w 1608138"/>
              <a:gd name="connsiteY60" fmla="*/ 512763 h 1075928"/>
              <a:gd name="connsiteX61" fmla="*/ 92075 w 1608138"/>
              <a:gd name="connsiteY61" fmla="*/ 576263 h 1075928"/>
              <a:gd name="connsiteX62" fmla="*/ 95250 w 1608138"/>
              <a:gd name="connsiteY62" fmla="*/ 642938 h 1075928"/>
              <a:gd name="connsiteX63" fmla="*/ 101600 w 1608138"/>
              <a:gd name="connsiteY63" fmla="*/ 709613 h 1075928"/>
              <a:gd name="connsiteX64" fmla="*/ 109538 w 1608138"/>
              <a:gd name="connsiteY64" fmla="*/ 773113 h 1075928"/>
              <a:gd name="connsiteX65" fmla="*/ 123825 w 1608138"/>
              <a:gd name="connsiteY65" fmla="*/ 825500 h 1075928"/>
              <a:gd name="connsiteX66" fmla="*/ 161925 w 1608138"/>
              <a:gd name="connsiteY66" fmla="*/ 928688 h 1075928"/>
              <a:gd name="connsiteX67" fmla="*/ 207963 w 1608138"/>
              <a:gd name="connsiteY67" fmla="*/ 1030288 h 1075928"/>
              <a:gd name="connsiteX68" fmla="*/ 230783 w 1608138"/>
              <a:gd name="connsiteY68" fmla="*/ 1075928 h 1075928"/>
              <a:gd name="connsiteX69" fmla="*/ 119823 w 1608138"/>
              <a:gd name="connsiteY69" fmla="*/ 1075928 h 1075928"/>
              <a:gd name="connsiteX70" fmla="*/ 101600 w 1608138"/>
              <a:gd name="connsiteY70" fmla="*/ 1038225 h 1075928"/>
              <a:gd name="connsiteX71" fmla="*/ 60325 w 1608138"/>
              <a:gd name="connsiteY71" fmla="*/ 938213 h 1075928"/>
              <a:gd name="connsiteX72" fmla="*/ 28575 w 1608138"/>
              <a:gd name="connsiteY72" fmla="*/ 830263 h 1075928"/>
              <a:gd name="connsiteX73" fmla="*/ 14288 w 1608138"/>
              <a:gd name="connsiteY73" fmla="*/ 769938 h 1075928"/>
              <a:gd name="connsiteX74" fmla="*/ 6350 w 1608138"/>
              <a:gd name="connsiteY74" fmla="*/ 700088 h 1075928"/>
              <a:gd name="connsiteX75" fmla="*/ 0 w 1608138"/>
              <a:gd name="connsiteY75" fmla="*/ 628650 h 1075928"/>
              <a:gd name="connsiteX76" fmla="*/ 0 w 1608138"/>
              <a:gd name="connsiteY76" fmla="*/ 554038 h 1075928"/>
              <a:gd name="connsiteX77" fmla="*/ 9525 w 1608138"/>
              <a:gd name="connsiteY77" fmla="*/ 487363 h 1075928"/>
              <a:gd name="connsiteX78" fmla="*/ 23813 w 1608138"/>
              <a:gd name="connsiteY78" fmla="*/ 423863 h 1075928"/>
              <a:gd name="connsiteX79" fmla="*/ 52388 w 1608138"/>
              <a:gd name="connsiteY79" fmla="*/ 342900 h 1075928"/>
              <a:gd name="connsiteX80" fmla="*/ 95250 w 1608138"/>
              <a:gd name="connsiteY80" fmla="*/ 271463 h 1075928"/>
              <a:gd name="connsiteX81" fmla="*/ 144463 w 1608138"/>
              <a:gd name="connsiteY81" fmla="*/ 204788 h 1075928"/>
              <a:gd name="connsiteX82" fmla="*/ 204788 w 1608138"/>
              <a:gd name="connsiteY82" fmla="*/ 146050 h 1075928"/>
              <a:gd name="connsiteX83" fmla="*/ 271463 w 1608138"/>
              <a:gd name="connsiteY83" fmla="*/ 96838 h 1075928"/>
              <a:gd name="connsiteX84" fmla="*/ 346075 w 1608138"/>
              <a:gd name="connsiteY84" fmla="*/ 63500 h 1075928"/>
              <a:gd name="connsiteX85" fmla="*/ 395288 w 1608138"/>
              <a:gd name="connsiteY85" fmla="*/ 49213 h 1075928"/>
              <a:gd name="connsiteX86" fmla="*/ 447675 w 1608138"/>
              <a:gd name="connsiteY86" fmla="*/ 36513 h 1075928"/>
              <a:gd name="connsiteX87" fmla="*/ 500063 w 1608138"/>
              <a:gd name="connsiteY87" fmla="*/ 28575 h 1075928"/>
              <a:gd name="connsiteX88" fmla="*/ 549275 w 1608138"/>
              <a:gd name="connsiteY88" fmla="*/ 17463 h 1075928"/>
              <a:gd name="connsiteX89" fmla="*/ 595313 w 1608138"/>
              <a:gd name="connsiteY89" fmla="*/ 0 h 1075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608138" h="1075928">
                <a:moveTo>
                  <a:pt x="1012825" y="4763"/>
                </a:moveTo>
                <a:lnTo>
                  <a:pt x="1062038" y="4763"/>
                </a:lnTo>
                <a:lnTo>
                  <a:pt x="1108075" y="17463"/>
                </a:lnTo>
                <a:lnTo>
                  <a:pt x="1157288" y="36513"/>
                </a:lnTo>
                <a:lnTo>
                  <a:pt x="1201738" y="57150"/>
                </a:lnTo>
                <a:lnTo>
                  <a:pt x="1241425" y="74613"/>
                </a:lnTo>
                <a:lnTo>
                  <a:pt x="1301750" y="106363"/>
                </a:lnTo>
                <a:lnTo>
                  <a:pt x="1365250" y="149225"/>
                </a:lnTo>
                <a:lnTo>
                  <a:pt x="1423988" y="198438"/>
                </a:lnTo>
                <a:lnTo>
                  <a:pt x="1474788" y="258763"/>
                </a:lnTo>
                <a:lnTo>
                  <a:pt x="1520826" y="328613"/>
                </a:lnTo>
                <a:lnTo>
                  <a:pt x="1558926" y="406400"/>
                </a:lnTo>
                <a:lnTo>
                  <a:pt x="1587501" y="490538"/>
                </a:lnTo>
                <a:lnTo>
                  <a:pt x="1604963" y="579438"/>
                </a:lnTo>
                <a:lnTo>
                  <a:pt x="1608138" y="677863"/>
                </a:lnTo>
                <a:lnTo>
                  <a:pt x="1597026" y="779463"/>
                </a:lnTo>
                <a:lnTo>
                  <a:pt x="1576388" y="865188"/>
                </a:lnTo>
                <a:lnTo>
                  <a:pt x="1547813" y="942975"/>
                </a:lnTo>
                <a:lnTo>
                  <a:pt x="1516063" y="1017588"/>
                </a:lnTo>
                <a:lnTo>
                  <a:pt x="1486893" y="1075928"/>
                </a:lnTo>
                <a:lnTo>
                  <a:pt x="1381632" y="1075928"/>
                </a:lnTo>
                <a:lnTo>
                  <a:pt x="1495426" y="830263"/>
                </a:lnTo>
                <a:lnTo>
                  <a:pt x="1506538" y="762000"/>
                </a:lnTo>
                <a:lnTo>
                  <a:pt x="1509713" y="685800"/>
                </a:lnTo>
                <a:lnTo>
                  <a:pt x="1506538" y="608013"/>
                </a:lnTo>
                <a:lnTo>
                  <a:pt x="1495426" y="536575"/>
                </a:lnTo>
                <a:lnTo>
                  <a:pt x="1477963" y="466725"/>
                </a:lnTo>
                <a:lnTo>
                  <a:pt x="1457326" y="403225"/>
                </a:lnTo>
                <a:lnTo>
                  <a:pt x="1431926" y="354013"/>
                </a:lnTo>
                <a:lnTo>
                  <a:pt x="1389063" y="296863"/>
                </a:lnTo>
                <a:lnTo>
                  <a:pt x="1336675" y="239713"/>
                </a:lnTo>
                <a:lnTo>
                  <a:pt x="1273175" y="190500"/>
                </a:lnTo>
                <a:lnTo>
                  <a:pt x="1201738" y="149225"/>
                </a:lnTo>
                <a:lnTo>
                  <a:pt x="1125538" y="127000"/>
                </a:lnTo>
                <a:lnTo>
                  <a:pt x="1096963" y="123825"/>
                </a:lnTo>
                <a:lnTo>
                  <a:pt x="1071563" y="131763"/>
                </a:lnTo>
                <a:lnTo>
                  <a:pt x="1042988" y="138113"/>
                </a:lnTo>
                <a:lnTo>
                  <a:pt x="1012825" y="146050"/>
                </a:lnTo>
                <a:lnTo>
                  <a:pt x="981075" y="144463"/>
                </a:lnTo>
                <a:lnTo>
                  <a:pt x="966788" y="127000"/>
                </a:lnTo>
                <a:lnTo>
                  <a:pt x="958850" y="100013"/>
                </a:lnTo>
                <a:lnTo>
                  <a:pt x="955675" y="71438"/>
                </a:lnTo>
                <a:lnTo>
                  <a:pt x="962025" y="42863"/>
                </a:lnTo>
                <a:cubicBezTo>
                  <a:pt x="968676" y="19878"/>
                  <a:pt x="973268" y="9235"/>
                  <a:pt x="1012825" y="4763"/>
                </a:cubicBezTo>
                <a:close/>
                <a:moveTo>
                  <a:pt x="595313" y="0"/>
                </a:moveTo>
                <a:lnTo>
                  <a:pt x="638177" y="4762"/>
                </a:lnTo>
                <a:cubicBezTo>
                  <a:pt x="650876" y="21166"/>
                  <a:pt x="663578" y="17002"/>
                  <a:pt x="676275" y="53975"/>
                </a:cubicBezTo>
                <a:cubicBezTo>
                  <a:pt x="678127" y="76200"/>
                  <a:pt x="679649" y="118123"/>
                  <a:pt x="649288" y="138113"/>
                </a:cubicBezTo>
                <a:lnTo>
                  <a:pt x="617538" y="149225"/>
                </a:lnTo>
                <a:lnTo>
                  <a:pt x="585788" y="149225"/>
                </a:lnTo>
                <a:lnTo>
                  <a:pt x="550863" y="141288"/>
                </a:lnTo>
                <a:lnTo>
                  <a:pt x="517525" y="131763"/>
                </a:lnTo>
                <a:lnTo>
                  <a:pt x="479425" y="128588"/>
                </a:lnTo>
                <a:lnTo>
                  <a:pt x="441325" y="131763"/>
                </a:lnTo>
                <a:lnTo>
                  <a:pt x="360363" y="158750"/>
                </a:lnTo>
                <a:lnTo>
                  <a:pt x="292100" y="198438"/>
                </a:lnTo>
                <a:lnTo>
                  <a:pt x="231775" y="250825"/>
                </a:lnTo>
                <a:lnTo>
                  <a:pt x="182563" y="307975"/>
                </a:lnTo>
                <a:lnTo>
                  <a:pt x="141288" y="377825"/>
                </a:lnTo>
                <a:lnTo>
                  <a:pt x="109538" y="455613"/>
                </a:lnTo>
                <a:lnTo>
                  <a:pt x="98425" y="512763"/>
                </a:lnTo>
                <a:lnTo>
                  <a:pt x="92075" y="576263"/>
                </a:lnTo>
                <a:lnTo>
                  <a:pt x="95250" y="642938"/>
                </a:lnTo>
                <a:lnTo>
                  <a:pt x="101600" y="709613"/>
                </a:lnTo>
                <a:lnTo>
                  <a:pt x="109538" y="773113"/>
                </a:lnTo>
                <a:lnTo>
                  <a:pt x="123825" y="825500"/>
                </a:lnTo>
                <a:lnTo>
                  <a:pt x="161925" y="928688"/>
                </a:lnTo>
                <a:lnTo>
                  <a:pt x="207963" y="1030288"/>
                </a:lnTo>
                <a:lnTo>
                  <a:pt x="230783" y="1075928"/>
                </a:lnTo>
                <a:lnTo>
                  <a:pt x="119823" y="1075928"/>
                </a:lnTo>
                <a:lnTo>
                  <a:pt x="101600" y="1038225"/>
                </a:lnTo>
                <a:lnTo>
                  <a:pt x="60325" y="938213"/>
                </a:lnTo>
                <a:lnTo>
                  <a:pt x="28575" y="830263"/>
                </a:lnTo>
                <a:lnTo>
                  <a:pt x="14288" y="769938"/>
                </a:lnTo>
                <a:lnTo>
                  <a:pt x="6350" y="700088"/>
                </a:lnTo>
                <a:lnTo>
                  <a:pt x="0" y="628650"/>
                </a:lnTo>
                <a:lnTo>
                  <a:pt x="0" y="554038"/>
                </a:lnTo>
                <a:lnTo>
                  <a:pt x="9525" y="487363"/>
                </a:lnTo>
                <a:lnTo>
                  <a:pt x="23813" y="423863"/>
                </a:lnTo>
                <a:lnTo>
                  <a:pt x="52388" y="342900"/>
                </a:lnTo>
                <a:lnTo>
                  <a:pt x="95250" y="271463"/>
                </a:lnTo>
                <a:lnTo>
                  <a:pt x="144463" y="204788"/>
                </a:lnTo>
                <a:lnTo>
                  <a:pt x="204788" y="146050"/>
                </a:lnTo>
                <a:lnTo>
                  <a:pt x="271463" y="96838"/>
                </a:lnTo>
                <a:lnTo>
                  <a:pt x="346075" y="63500"/>
                </a:lnTo>
                <a:lnTo>
                  <a:pt x="395288" y="49213"/>
                </a:lnTo>
                <a:lnTo>
                  <a:pt x="447675" y="36513"/>
                </a:lnTo>
                <a:lnTo>
                  <a:pt x="500063" y="28575"/>
                </a:lnTo>
                <a:lnTo>
                  <a:pt x="549275" y="17463"/>
                </a:lnTo>
                <a:lnTo>
                  <a:pt x="595313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6E5C9091-E2CC-453B-AE70-FBCB4E70649E}"/>
              </a:ext>
            </a:extLst>
          </p:cNvPr>
          <p:cNvSpPr txBox="1"/>
          <p:nvPr/>
        </p:nvSpPr>
        <p:spPr>
          <a:xfrm>
            <a:off x="6516709" y="940246"/>
            <a:ext cx="278183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OUTLINE</a:t>
            </a:r>
            <a:endParaRPr lang="ko-KR" altLang="en-US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65C77D5-2587-46D8-A268-CA228B4A098C}"/>
              </a:ext>
            </a:extLst>
          </p:cNvPr>
          <p:cNvSpPr/>
          <p:nvPr/>
        </p:nvSpPr>
        <p:spPr>
          <a:xfrm rot="16200000">
            <a:off x="690692" y="1573052"/>
            <a:ext cx="3291840" cy="1223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4CD9DB49-0254-44A0-BE69-F368A157C8BA}"/>
              </a:ext>
            </a:extLst>
          </p:cNvPr>
          <p:cNvGrpSpPr/>
          <p:nvPr/>
        </p:nvGrpSpPr>
        <p:grpSpPr>
          <a:xfrm>
            <a:off x="2134833" y="3181305"/>
            <a:ext cx="376126" cy="376126"/>
            <a:chOff x="1733181" y="3181305"/>
            <a:chExt cx="376126" cy="37612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2533CAEC-985A-4B21-955A-E622106FA4B4}"/>
                </a:ext>
              </a:extLst>
            </p:cNvPr>
            <p:cNvSpPr/>
            <p:nvPr/>
          </p:nvSpPr>
          <p:spPr>
            <a:xfrm rot="16200000">
              <a:off x="1733181" y="3181305"/>
              <a:ext cx="376126" cy="3761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BCC6A506-154C-470E-A60B-988C7FC2B1BA}"/>
                </a:ext>
              </a:extLst>
            </p:cNvPr>
            <p:cNvSpPr/>
            <p:nvPr/>
          </p:nvSpPr>
          <p:spPr>
            <a:xfrm rot="16200000">
              <a:off x="1770777" y="3218901"/>
              <a:ext cx="300935" cy="300935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2CDE85E2-17CB-4EE3-9E0F-D4D1CFA65AD6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904378" y="3352502"/>
              <a:ext cx="33732" cy="337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6E5C9091-E2CC-453B-AE70-FBCB4E70649E}"/>
              </a:ext>
            </a:extLst>
          </p:cNvPr>
          <p:cNvSpPr txBox="1"/>
          <p:nvPr/>
        </p:nvSpPr>
        <p:spPr>
          <a:xfrm>
            <a:off x="6413679" y="1571393"/>
            <a:ext cx="3876541" cy="50167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 algn="just" fontAlgn="base">
              <a:buFont typeface="Courier New" pitchFamily="49" charset="0"/>
              <a:buChar char="o"/>
            </a:pPr>
            <a:r>
              <a:rPr lang="en-IN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Area of work</a:t>
            </a:r>
          </a:p>
          <a:p>
            <a:pPr marL="457200" indent="-457200" algn="just" fontAlgn="base">
              <a:buFont typeface="Courier New" pitchFamily="49" charset="0"/>
              <a:buChar char="o"/>
            </a:pPr>
            <a:r>
              <a:rPr lang="en-IN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Objectives</a:t>
            </a:r>
            <a:endParaRPr lang="en-IN" sz="3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 fontAlgn="base">
              <a:buFont typeface="Courier New" pitchFamily="49" charset="0"/>
              <a:buChar char="o"/>
            </a:pPr>
            <a:r>
              <a:rPr lang="en-IN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pPr marL="457200" indent="-457200" algn="just" fontAlgn="base">
              <a:buFont typeface="Courier New" pitchFamily="49" charset="0"/>
              <a:buChar char="o"/>
            </a:pPr>
            <a:r>
              <a:rPr lang="en-IN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Literature Survey</a:t>
            </a:r>
            <a:endParaRPr lang="en-IN" sz="3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 fontAlgn="base">
              <a:buFont typeface="Courier New" pitchFamily="49" charset="0"/>
              <a:buChar char="o"/>
            </a:pPr>
            <a:r>
              <a:rPr lang="en-IN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Existing </a:t>
            </a:r>
            <a:r>
              <a:rPr lang="en-IN" sz="3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Model</a:t>
            </a:r>
          </a:p>
          <a:p>
            <a:pPr marL="457200" indent="-457200" algn="just" fontAlgn="base">
              <a:buFont typeface="Courier New" pitchFamily="49" charset="0"/>
              <a:buChar char="o"/>
            </a:pPr>
            <a:r>
              <a:rPr lang="en-IN" sz="3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Proposed </a:t>
            </a:r>
            <a:r>
              <a:rPr lang="en-IN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Work</a:t>
            </a:r>
          </a:p>
          <a:p>
            <a:pPr marL="457200" indent="-457200" algn="just" fontAlgn="base">
              <a:buFont typeface="Courier New" pitchFamily="49" charset="0"/>
              <a:buChar char="o"/>
            </a:pPr>
            <a:r>
              <a:rPr lang="en-IN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Results</a:t>
            </a:r>
          </a:p>
          <a:p>
            <a:pPr marL="457200" indent="-457200" algn="just" fontAlgn="base">
              <a:buFont typeface="Courier New" pitchFamily="49" charset="0"/>
              <a:buChar char="o"/>
            </a:pPr>
            <a:r>
              <a:rPr lang="en-IN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Conclusion</a:t>
            </a:r>
          </a:p>
          <a:p>
            <a:pPr marL="457200" indent="-457200" algn="just" fontAlgn="base">
              <a:buFont typeface="Courier New" pitchFamily="49" charset="0"/>
              <a:buChar char="o"/>
            </a:pPr>
            <a:r>
              <a:rPr lang="en-IN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Future work</a:t>
            </a:r>
            <a:endParaRPr lang="en-IN" sz="3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 fontAlgn="base">
              <a:buFont typeface="Courier New" pitchFamily="49" charset="0"/>
              <a:buChar char="o"/>
            </a:pPr>
            <a:r>
              <a:rPr lang="en-IN" sz="3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42419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7AFBE768-9551-4A84-986D-179C99548710}"/>
              </a:ext>
            </a:extLst>
          </p:cNvPr>
          <p:cNvSpPr txBox="1"/>
          <p:nvPr/>
        </p:nvSpPr>
        <p:spPr>
          <a:xfrm>
            <a:off x="6386925" y="1493950"/>
            <a:ext cx="966913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IOT</a:t>
            </a:r>
            <a:endParaRPr lang="ko-KR" altLang="en-US" sz="29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33ADDACE-6464-47EC-A5BA-B0F60B9AA75B}"/>
              </a:ext>
            </a:extLst>
          </p:cNvPr>
          <p:cNvSpPr txBox="1"/>
          <p:nvPr/>
        </p:nvSpPr>
        <p:spPr>
          <a:xfrm>
            <a:off x="6928834" y="2091251"/>
            <a:ext cx="51000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Internet of Things is a platform which connects 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everything over internet.</a:t>
            </a:r>
          </a:p>
          <a:p>
            <a:pPr algn="just"/>
            <a:endParaRPr lang="en-IN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2841F461-F5E9-41BD-BF03-03B1C7EEF7CF}"/>
              </a:ext>
            </a:extLst>
          </p:cNvPr>
          <p:cNvSpPr txBox="1"/>
          <p:nvPr/>
        </p:nvSpPr>
        <p:spPr>
          <a:xfrm>
            <a:off x="7018986" y="2935807"/>
            <a:ext cx="47729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tandard 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features 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of IOT :</a:t>
            </a:r>
          </a:p>
          <a:p>
            <a:pPr marL="800100" lvl="1" indent="-342900" algn="just">
              <a:buFont typeface="Arial" pitchFamily="34" charset="0"/>
              <a:buChar char="•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onnectivity</a:t>
            </a:r>
          </a:p>
          <a:p>
            <a:pPr marL="800100" lvl="1" indent="-342900" algn="just">
              <a:buFont typeface="Arial" pitchFamily="34" charset="0"/>
              <a:buChar char="•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nalysing </a:t>
            </a:r>
          </a:p>
          <a:p>
            <a:pPr marL="800100" lvl="1" indent="-342900" algn="just">
              <a:buFont typeface="Arial" pitchFamily="34" charset="0"/>
              <a:buChar char="•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Integration</a:t>
            </a:r>
          </a:p>
          <a:p>
            <a:pPr marL="800100" lvl="1" indent="-342900" algn="just">
              <a:buFont typeface="Arial" pitchFamily="34" charset="0"/>
              <a:buChar char="•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Visualisation</a:t>
            </a:r>
          </a:p>
          <a:p>
            <a:pPr algn="just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58" name="그룹 9">
            <a:extLst>
              <a:ext uri="{FF2B5EF4-FFF2-40B4-BE49-F238E27FC236}">
                <a16:creationId xmlns:a16="http://schemas.microsoft.com/office/drawing/2014/main" xmlns="" id="{32928568-BF9D-4332-9FAD-7F63A1295985}"/>
              </a:ext>
            </a:extLst>
          </p:cNvPr>
          <p:cNvGrpSpPr/>
          <p:nvPr/>
        </p:nvGrpSpPr>
        <p:grpSpPr>
          <a:xfrm>
            <a:off x="1974047" y="1787085"/>
            <a:ext cx="4734219" cy="4623159"/>
            <a:chOff x="924229" y="1606109"/>
            <a:chExt cx="4734219" cy="4623159"/>
          </a:xfrm>
        </p:grpSpPr>
        <p:sp>
          <p:nvSpPr>
            <p:cNvPr id="59" name="Block Arc 58">
              <a:extLst>
                <a:ext uri="{FF2B5EF4-FFF2-40B4-BE49-F238E27FC236}">
                  <a16:creationId xmlns:a16="http://schemas.microsoft.com/office/drawing/2014/main" xmlns="" id="{6D08C845-5729-4F90-92E8-B066E90AFD6A}"/>
                </a:ext>
              </a:extLst>
            </p:cNvPr>
            <p:cNvSpPr/>
            <p:nvPr/>
          </p:nvSpPr>
          <p:spPr>
            <a:xfrm>
              <a:off x="924229" y="1606109"/>
              <a:ext cx="4623159" cy="4623159"/>
            </a:xfrm>
            <a:prstGeom prst="blockArc">
              <a:avLst>
                <a:gd name="adj1" fmla="val 17994494"/>
                <a:gd name="adj2" fmla="val 3631056"/>
                <a:gd name="adj3" fmla="val 126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xmlns="" id="{35C00751-E639-4731-9A0B-AD7B04A1B3EC}"/>
                </a:ext>
              </a:extLst>
            </p:cNvPr>
            <p:cNvSpPr/>
            <p:nvPr/>
          </p:nvSpPr>
          <p:spPr>
            <a:xfrm>
              <a:off x="4238091" y="1766259"/>
              <a:ext cx="288032" cy="28803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D26DA5C2-DFF9-4F59-8208-F8CC14518876}"/>
                </a:ext>
              </a:extLst>
            </p:cNvPr>
            <p:cNvSpPr/>
            <p:nvPr/>
          </p:nvSpPr>
          <p:spPr>
            <a:xfrm>
              <a:off x="5370416" y="3760400"/>
              <a:ext cx="288032" cy="2880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8698F58E-B60E-4C11-BB1F-5BC59BF92E42}"/>
                </a:ext>
              </a:extLst>
            </p:cNvPr>
            <p:cNvSpPr/>
            <p:nvPr/>
          </p:nvSpPr>
          <p:spPr>
            <a:xfrm>
              <a:off x="4238091" y="5754540"/>
              <a:ext cx="288032" cy="28803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xmlns="" id="{D961333F-59A3-45F0-8C9D-B78F7C8ECBC6}"/>
                </a:ext>
              </a:extLst>
            </p:cNvPr>
            <p:cNvSpPr/>
            <p:nvPr/>
          </p:nvSpPr>
          <p:spPr>
            <a:xfrm>
              <a:off x="5072001" y="2610815"/>
              <a:ext cx="288032" cy="2880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11ADBAA6-D531-484F-A3CA-2A60DDDB2E5C}"/>
                </a:ext>
              </a:extLst>
            </p:cNvPr>
            <p:cNvSpPr/>
            <p:nvPr/>
          </p:nvSpPr>
          <p:spPr>
            <a:xfrm>
              <a:off x="5049075" y="4941168"/>
              <a:ext cx="288032" cy="2880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D56F54D3-11B8-4B35-90B2-A3B75EEFF097}"/>
              </a:ext>
            </a:extLst>
          </p:cNvPr>
          <p:cNvSpPr txBox="1"/>
          <p:nvPr/>
        </p:nvSpPr>
        <p:spPr>
          <a:xfrm>
            <a:off x="4422371" y="608450"/>
            <a:ext cx="2931467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32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Area of  Work</a:t>
            </a:r>
            <a:endParaRPr lang="en-US" altLang="ko-KR" sz="32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28" y="2511045"/>
            <a:ext cx="5072895" cy="31486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841F461-F5E9-41BD-BF03-03B1C7EEF7CF}"/>
              </a:ext>
            </a:extLst>
          </p:cNvPr>
          <p:cNvSpPr txBox="1"/>
          <p:nvPr/>
        </p:nvSpPr>
        <p:spPr>
          <a:xfrm>
            <a:off x="7020526" y="4690242"/>
            <a:ext cx="47729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IOT in E-Health :</a:t>
            </a:r>
          </a:p>
          <a:p>
            <a:pPr marL="800100" lvl="1" indent="-342900" algn="just">
              <a:buFont typeface="Arial" pitchFamily="34" charset="0"/>
              <a:buChar char="•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Data storage </a:t>
            </a:r>
          </a:p>
          <a:p>
            <a:pPr marL="800100" lvl="1" indent="-342900" algn="just">
              <a:buFont typeface="Arial" pitchFamily="34" charset="0"/>
              <a:buChar char="•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Patient data monitoring</a:t>
            </a:r>
          </a:p>
          <a:p>
            <a:pPr marL="800100" lvl="1" indent="-342900" algn="just">
              <a:buFont typeface="Arial" pitchFamily="34" charset="0"/>
              <a:buChar char="•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Analysing</a:t>
            </a:r>
          </a:p>
          <a:p>
            <a:pPr marL="800100" lvl="1" indent="-342900" algn="just">
              <a:buFont typeface="Arial" pitchFamily="34" charset="0"/>
              <a:buChar char="•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Prediction of disease at early stage </a:t>
            </a:r>
          </a:p>
          <a:p>
            <a:pPr algn="just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99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33ADDACE-6464-47EC-A5BA-B0F60B9AA75B}"/>
              </a:ext>
            </a:extLst>
          </p:cNvPr>
          <p:cNvSpPr txBox="1"/>
          <p:nvPr/>
        </p:nvSpPr>
        <p:spPr>
          <a:xfrm>
            <a:off x="6980349" y="1890116"/>
            <a:ext cx="4888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To get real-time medical information of the patient via 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IOT</a:t>
            </a:r>
            <a:r>
              <a:rPr lang="en-IN" sz="2000" dirty="0"/>
              <a:t>.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2841F461-F5E9-41BD-BF03-03B1C7EEF7CF}"/>
              </a:ext>
            </a:extLst>
          </p:cNvPr>
          <p:cNvSpPr txBox="1"/>
          <p:nvPr/>
        </p:nvSpPr>
        <p:spPr>
          <a:xfrm>
            <a:off x="7007647" y="2776281"/>
            <a:ext cx="47987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Ensures sensor working ,security  and  alert system.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B53D6CF7-1D88-4AE8-8077-047416A4C9F5}"/>
              </a:ext>
            </a:extLst>
          </p:cNvPr>
          <p:cNvSpPr txBox="1"/>
          <p:nvPr/>
        </p:nvSpPr>
        <p:spPr>
          <a:xfrm>
            <a:off x="7020526" y="3791944"/>
            <a:ext cx="4798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Physicians 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can provide 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IOT based medical 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assistance 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at 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any time and anywhere</a:t>
            </a:r>
            <a:r>
              <a:rPr lang="en-IN" sz="1200" dirty="0" smtClean="0"/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58" name="그룹 9">
            <a:extLst>
              <a:ext uri="{FF2B5EF4-FFF2-40B4-BE49-F238E27FC236}">
                <a16:creationId xmlns:a16="http://schemas.microsoft.com/office/drawing/2014/main" xmlns="" id="{32928568-BF9D-4332-9FAD-7F63A1295985}"/>
              </a:ext>
            </a:extLst>
          </p:cNvPr>
          <p:cNvGrpSpPr/>
          <p:nvPr/>
        </p:nvGrpSpPr>
        <p:grpSpPr>
          <a:xfrm>
            <a:off x="1974047" y="1787085"/>
            <a:ext cx="4734219" cy="4623159"/>
            <a:chOff x="924229" y="1606109"/>
            <a:chExt cx="4734219" cy="4623159"/>
          </a:xfrm>
        </p:grpSpPr>
        <p:sp>
          <p:nvSpPr>
            <p:cNvPr id="59" name="Block Arc 58">
              <a:extLst>
                <a:ext uri="{FF2B5EF4-FFF2-40B4-BE49-F238E27FC236}">
                  <a16:creationId xmlns:a16="http://schemas.microsoft.com/office/drawing/2014/main" xmlns="" id="{6D08C845-5729-4F90-92E8-B066E90AFD6A}"/>
                </a:ext>
              </a:extLst>
            </p:cNvPr>
            <p:cNvSpPr/>
            <p:nvPr/>
          </p:nvSpPr>
          <p:spPr>
            <a:xfrm>
              <a:off x="924229" y="1606109"/>
              <a:ext cx="4623159" cy="4623159"/>
            </a:xfrm>
            <a:prstGeom prst="blockArc">
              <a:avLst>
                <a:gd name="adj1" fmla="val 17994494"/>
                <a:gd name="adj2" fmla="val 3631056"/>
                <a:gd name="adj3" fmla="val 126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xmlns="" id="{35C00751-E639-4731-9A0B-AD7B04A1B3EC}"/>
                </a:ext>
              </a:extLst>
            </p:cNvPr>
            <p:cNvSpPr/>
            <p:nvPr/>
          </p:nvSpPr>
          <p:spPr>
            <a:xfrm>
              <a:off x="4238091" y="1766259"/>
              <a:ext cx="288032" cy="28803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D26DA5C2-DFF9-4F59-8208-F8CC14518876}"/>
                </a:ext>
              </a:extLst>
            </p:cNvPr>
            <p:cNvSpPr/>
            <p:nvPr/>
          </p:nvSpPr>
          <p:spPr>
            <a:xfrm>
              <a:off x="5370416" y="3760400"/>
              <a:ext cx="288032" cy="2880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8698F58E-B60E-4C11-BB1F-5BC59BF92E42}"/>
                </a:ext>
              </a:extLst>
            </p:cNvPr>
            <p:cNvSpPr/>
            <p:nvPr/>
          </p:nvSpPr>
          <p:spPr>
            <a:xfrm>
              <a:off x="4238091" y="5754540"/>
              <a:ext cx="288032" cy="28803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xmlns="" id="{D961333F-59A3-45F0-8C9D-B78F7C8ECBC6}"/>
                </a:ext>
              </a:extLst>
            </p:cNvPr>
            <p:cNvSpPr/>
            <p:nvPr/>
          </p:nvSpPr>
          <p:spPr>
            <a:xfrm>
              <a:off x="5072001" y="2610815"/>
              <a:ext cx="288032" cy="2880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11ADBAA6-D531-484F-A3CA-2A60DDDB2E5C}"/>
                </a:ext>
              </a:extLst>
            </p:cNvPr>
            <p:cNvSpPr/>
            <p:nvPr/>
          </p:nvSpPr>
          <p:spPr>
            <a:xfrm>
              <a:off x="5049075" y="4941168"/>
              <a:ext cx="288032" cy="2880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D56F54D3-11B8-4B35-90B2-A3B75EEFF097}"/>
              </a:ext>
            </a:extLst>
          </p:cNvPr>
          <p:cNvSpPr txBox="1"/>
          <p:nvPr/>
        </p:nvSpPr>
        <p:spPr>
          <a:xfrm>
            <a:off x="5702502" y="608450"/>
            <a:ext cx="2127854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32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Objectives</a:t>
            </a:r>
            <a:endParaRPr lang="en-US" altLang="ko-KR" sz="32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68" y="2437718"/>
            <a:ext cx="5309171" cy="32953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53D6CF7-1D88-4AE8-8077-047416A4C9F5}"/>
              </a:ext>
            </a:extLst>
          </p:cNvPr>
          <p:cNvSpPr txBox="1"/>
          <p:nvPr/>
        </p:nvSpPr>
        <p:spPr>
          <a:xfrm>
            <a:off x="7047824" y="4902344"/>
            <a:ext cx="4785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Doctors 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can 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diagnose 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and treat the disease 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the preliminary 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stage.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87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aphic 166">
            <a:extLst>
              <a:ext uri="{FF2B5EF4-FFF2-40B4-BE49-F238E27FC236}">
                <a16:creationId xmlns:a16="http://schemas.microsoft.com/office/drawing/2014/main" xmlns="" id="{04608B83-3639-4FAA-8878-ABA3A4B1FD95}"/>
              </a:ext>
            </a:extLst>
          </p:cNvPr>
          <p:cNvGrpSpPr/>
          <p:nvPr/>
        </p:nvGrpSpPr>
        <p:grpSpPr>
          <a:xfrm rot="10800000">
            <a:off x="5830142" y="1667886"/>
            <a:ext cx="4246247" cy="908201"/>
            <a:chOff x="4298394" y="3045618"/>
            <a:chExt cx="3591640" cy="768191"/>
          </a:xfrm>
          <a:solidFill>
            <a:schemeClr val="accent1"/>
          </a:solidFill>
        </p:grpSpPr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xmlns="" id="{C0A0C8CB-B061-457B-8147-13B6B696C9C4}"/>
                </a:ext>
              </a:extLst>
            </p:cNvPr>
            <p:cNvSpPr/>
            <p:nvPr/>
          </p:nvSpPr>
          <p:spPr>
            <a:xfrm>
              <a:off x="4401979" y="3311365"/>
              <a:ext cx="3476625" cy="200025"/>
            </a:xfrm>
            <a:custGeom>
              <a:avLst/>
              <a:gdLst>
                <a:gd name="connsiteX0" fmla="*/ 1497806 w 3476625"/>
                <a:gd name="connsiteY0" fmla="*/ 7144 h 200025"/>
                <a:gd name="connsiteX1" fmla="*/ 1822609 w 3476625"/>
                <a:gd name="connsiteY1" fmla="*/ 7144 h 200025"/>
                <a:gd name="connsiteX2" fmla="*/ 1899761 w 3476625"/>
                <a:gd name="connsiteY2" fmla="*/ 84296 h 200025"/>
                <a:gd name="connsiteX3" fmla="*/ 2174081 w 3476625"/>
                <a:gd name="connsiteY3" fmla="*/ 84296 h 200025"/>
                <a:gd name="connsiteX4" fmla="*/ 2240756 w 3476625"/>
                <a:gd name="connsiteY4" fmla="*/ 17621 h 200025"/>
                <a:gd name="connsiteX5" fmla="*/ 3470434 w 3476625"/>
                <a:gd name="connsiteY5" fmla="*/ 17621 h 200025"/>
                <a:gd name="connsiteX6" fmla="*/ 3470434 w 3476625"/>
                <a:gd name="connsiteY6" fmla="*/ 24289 h 200025"/>
                <a:gd name="connsiteX7" fmla="*/ 2243614 w 3476625"/>
                <a:gd name="connsiteY7" fmla="*/ 24289 h 200025"/>
                <a:gd name="connsiteX8" fmla="*/ 2176939 w 3476625"/>
                <a:gd name="connsiteY8" fmla="*/ 90964 h 200025"/>
                <a:gd name="connsiteX9" fmla="*/ 1896904 w 3476625"/>
                <a:gd name="connsiteY9" fmla="*/ 90964 h 200025"/>
                <a:gd name="connsiteX10" fmla="*/ 1819751 w 3476625"/>
                <a:gd name="connsiteY10" fmla="*/ 13811 h 200025"/>
                <a:gd name="connsiteX11" fmla="*/ 1500664 w 3476625"/>
                <a:gd name="connsiteY11" fmla="*/ 13811 h 200025"/>
                <a:gd name="connsiteX12" fmla="*/ 1432084 w 3476625"/>
                <a:gd name="connsiteY12" fmla="*/ 120491 h 200025"/>
                <a:gd name="connsiteX13" fmla="*/ 1057751 w 3476625"/>
                <a:gd name="connsiteY13" fmla="*/ 120491 h 200025"/>
                <a:gd name="connsiteX14" fmla="*/ 971074 w 3476625"/>
                <a:gd name="connsiteY14" fmla="*/ 14764 h 200025"/>
                <a:gd name="connsiteX15" fmla="*/ 379571 w 3476625"/>
                <a:gd name="connsiteY15" fmla="*/ 14764 h 200025"/>
                <a:gd name="connsiteX16" fmla="*/ 11906 w 3476625"/>
                <a:gd name="connsiteY16" fmla="*/ 201454 h 200025"/>
                <a:gd name="connsiteX17" fmla="*/ 7144 w 3476625"/>
                <a:gd name="connsiteY17" fmla="*/ 196691 h 200025"/>
                <a:gd name="connsiteX18" fmla="*/ 376714 w 3476625"/>
                <a:gd name="connsiteY18" fmla="*/ 8096 h 200025"/>
                <a:gd name="connsiteX19" fmla="*/ 973931 w 3476625"/>
                <a:gd name="connsiteY19" fmla="*/ 8096 h 200025"/>
                <a:gd name="connsiteX20" fmla="*/ 1061561 w 3476625"/>
                <a:gd name="connsiteY20" fmla="*/ 113824 h 200025"/>
                <a:gd name="connsiteX21" fmla="*/ 1429226 w 3476625"/>
                <a:gd name="connsiteY21" fmla="*/ 11382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76625" h="200025">
                  <a:moveTo>
                    <a:pt x="1497806" y="7144"/>
                  </a:moveTo>
                  <a:lnTo>
                    <a:pt x="1822609" y="7144"/>
                  </a:lnTo>
                  <a:lnTo>
                    <a:pt x="1899761" y="84296"/>
                  </a:lnTo>
                  <a:lnTo>
                    <a:pt x="2174081" y="84296"/>
                  </a:lnTo>
                  <a:lnTo>
                    <a:pt x="2240756" y="17621"/>
                  </a:lnTo>
                  <a:lnTo>
                    <a:pt x="3470434" y="17621"/>
                  </a:lnTo>
                  <a:lnTo>
                    <a:pt x="3470434" y="24289"/>
                  </a:lnTo>
                  <a:lnTo>
                    <a:pt x="2243614" y="24289"/>
                  </a:lnTo>
                  <a:lnTo>
                    <a:pt x="2176939" y="90964"/>
                  </a:lnTo>
                  <a:lnTo>
                    <a:pt x="1896904" y="90964"/>
                  </a:lnTo>
                  <a:lnTo>
                    <a:pt x="1819751" y="13811"/>
                  </a:lnTo>
                  <a:lnTo>
                    <a:pt x="1500664" y="13811"/>
                  </a:lnTo>
                  <a:lnTo>
                    <a:pt x="1432084" y="120491"/>
                  </a:lnTo>
                  <a:lnTo>
                    <a:pt x="1057751" y="120491"/>
                  </a:lnTo>
                  <a:lnTo>
                    <a:pt x="971074" y="14764"/>
                  </a:lnTo>
                  <a:lnTo>
                    <a:pt x="379571" y="14764"/>
                  </a:lnTo>
                  <a:lnTo>
                    <a:pt x="11906" y="201454"/>
                  </a:lnTo>
                  <a:lnTo>
                    <a:pt x="7144" y="196691"/>
                  </a:lnTo>
                  <a:lnTo>
                    <a:pt x="376714" y="8096"/>
                  </a:lnTo>
                  <a:lnTo>
                    <a:pt x="973931" y="8096"/>
                  </a:lnTo>
                  <a:lnTo>
                    <a:pt x="1061561" y="113824"/>
                  </a:lnTo>
                  <a:lnTo>
                    <a:pt x="1429226" y="1138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xmlns="" id="{9B57D0C0-A827-4F74-B22D-70BC7F95B880}"/>
                </a:ext>
              </a:extLst>
            </p:cNvPr>
            <p:cNvSpPr/>
            <p:nvPr/>
          </p:nvSpPr>
          <p:spPr>
            <a:xfrm>
              <a:off x="7851934" y="331231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33814 w 38100"/>
                <a:gd name="connsiteY1" fmla="*/ 20479 h 38100"/>
                <a:gd name="connsiteX2" fmla="*/ 20479 w 38100"/>
                <a:gd name="connsiteY2" fmla="*/ 33814 h 38100"/>
                <a:gd name="connsiteX3" fmla="*/ 714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28099" y="7144"/>
                    <a:pt x="33814" y="12859"/>
                    <a:pt x="33814" y="20479"/>
                  </a:cubicBezTo>
                  <a:cubicBezTo>
                    <a:pt x="33814" y="28099"/>
                    <a:pt x="28099" y="33814"/>
                    <a:pt x="20479" y="33814"/>
                  </a:cubicBezTo>
                  <a:cubicBezTo>
                    <a:pt x="12859" y="33814"/>
                    <a:pt x="7144" y="28099"/>
                    <a:pt x="7144" y="20479"/>
                  </a:cubicBezTo>
                  <a:cubicBezTo>
                    <a:pt x="7144" y="12859"/>
                    <a:pt x="1285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xmlns="" id="{FF0F9E11-7ACD-49E0-9714-5D48167D4D88}"/>
                </a:ext>
              </a:extLst>
            </p:cNvPr>
            <p:cNvSpPr/>
            <p:nvPr/>
          </p:nvSpPr>
          <p:spPr>
            <a:xfrm>
              <a:off x="4391739" y="3489721"/>
              <a:ext cx="38100" cy="38100"/>
            </a:xfrm>
            <a:custGeom>
              <a:avLst/>
              <a:gdLst>
                <a:gd name="connsiteX0" fmla="*/ 10716 w 38100"/>
                <a:gd name="connsiteY0" fmla="*/ 10716 h 38100"/>
                <a:gd name="connsiteX1" fmla="*/ 10716 w 38100"/>
                <a:gd name="connsiteY1" fmla="*/ 29766 h 38100"/>
                <a:gd name="connsiteX2" fmla="*/ 29766 w 38100"/>
                <a:gd name="connsiteY2" fmla="*/ 29766 h 38100"/>
                <a:gd name="connsiteX3" fmla="*/ 29766 w 38100"/>
                <a:gd name="connsiteY3" fmla="*/ 10716 h 38100"/>
                <a:gd name="connsiteX4" fmla="*/ 1071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0716"/>
                  </a:move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5003"/>
                    <a:pt x="34528" y="16431"/>
                    <a:pt x="29766" y="10716"/>
                  </a:cubicBezTo>
                  <a:cubicBezTo>
                    <a:pt x="24051" y="5953"/>
                    <a:pt x="15478" y="5953"/>
                    <a:pt x="1071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xmlns="" id="{AD947087-6B27-43FC-9682-C6622EC8D3C3}"/>
                </a:ext>
              </a:extLst>
            </p:cNvPr>
            <p:cNvSpPr/>
            <p:nvPr/>
          </p:nvSpPr>
          <p:spPr>
            <a:xfrm>
              <a:off x="4559141" y="3055143"/>
              <a:ext cx="2552700" cy="142875"/>
            </a:xfrm>
            <a:custGeom>
              <a:avLst/>
              <a:gdLst>
                <a:gd name="connsiteX0" fmla="*/ 7144 w 2552700"/>
                <a:gd name="connsiteY0" fmla="*/ 7144 h 142875"/>
                <a:gd name="connsiteX1" fmla="*/ 101441 w 2552700"/>
                <a:gd name="connsiteY1" fmla="*/ 7144 h 142875"/>
                <a:gd name="connsiteX2" fmla="*/ 222409 w 2552700"/>
                <a:gd name="connsiteY2" fmla="*/ 128111 h 142875"/>
                <a:gd name="connsiteX3" fmla="*/ 813911 w 2552700"/>
                <a:gd name="connsiteY3" fmla="*/ 128111 h 142875"/>
                <a:gd name="connsiteX4" fmla="*/ 881539 w 2552700"/>
                <a:gd name="connsiteY4" fmla="*/ 21431 h 142875"/>
                <a:gd name="connsiteX5" fmla="*/ 1284446 w 2552700"/>
                <a:gd name="connsiteY5" fmla="*/ 21431 h 142875"/>
                <a:gd name="connsiteX6" fmla="*/ 1343501 w 2552700"/>
                <a:gd name="connsiteY6" fmla="*/ 129064 h 142875"/>
                <a:gd name="connsiteX7" fmla="*/ 1662589 w 2552700"/>
                <a:gd name="connsiteY7" fmla="*/ 129064 h 142875"/>
                <a:gd name="connsiteX8" fmla="*/ 1739741 w 2552700"/>
                <a:gd name="connsiteY8" fmla="*/ 51911 h 142875"/>
                <a:gd name="connsiteX9" fmla="*/ 2019776 w 2552700"/>
                <a:gd name="connsiteY9" fmla="*/ 51911 h 142875"/>
                <a:gd name="connsiteX10" fmla="*/ 2086451 w 2552700"/>
                <a:gd name="connsiteY10" fmla="*/ 117634 h 142875"/>
                <a:gd name="connsiteX11" fmla="*/ 2551271 w 2552700"/>
                <a:gd name="connsiteY11" fmla="*/ 117634 h 142875"/>
                <a:gd name="connsiteX12" fmla="*/ 2551271 w 2552700"/>
                <a:gd name="connsiteY12" fmla="*/ 125254 h 142875"/>
                <a:gd name="connsiteX13" fmla="*/ 2083594 w 2552700"/>
                <a:gd name="connsiteY13" fmla="*/ 125254 h 142875"/>
                <a:gd name="connsiteX14" fmla="*/ 2016919 w 2552700"/>
                <a:gd name="connsiteY14" fmla="*/ 58579 h 142875"/>
                <a:gd name="connsiteX15" fmla="*/ 1742599 w 2552700"/>
                <a:gd name="connsiteY15" fmla="*/ 58579 h 142875"/>
                <a:gd name="connsiteX16" fmla="*/ 1665446 w 2552700"/>
                <a:gd name="connsiteY16" fmla="*/ 135731 h 142875"/>
                <a:gd name="connsiteX17" fmla="*/ 1340644 w 2552700"/>
                <a:gd name="connsiteY17" fmla="*/ 135731 h 142875"/>
                <a:gd name="connsiteX18" fmla="*/ 1281589 w 2552700"/>
                <a:gd name="connsiteY18" fmla="*/ 29051 h 142875"/>
                <a:gd name="connsiteX19" fmla="*/ 885349 w 2552700"/>
                <a:gd name="connsiteY19" fmla="*/ 29051 h 142875"/>
                <a:gd name="connsiteX20" fmla="*/ 816769 w 2552700"/>
                <a:gd name="connsiteY20" fmla="*/ 134779 h 142875"/>
                <a:gd name="connsiteX21" fmla="*/ 219551 w 2552700"/>
                <a:gd name="connsiteY21" fmla="*/ 134779 h 142875"/>
                <a:gd name="connsiteX22" fmla="*/ 98584 w 2552700"/>
                <a:gd name="connsiteY22" fmla="*/ 14764 h 142875"/>
                <a:gd name="connsiteX23" fmla="*/ 7144 w 2552700"/>
                <a:gd name="connsiteY23" fmla="*/ 1476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2700" h="142875">
                  <a:moveTo>
                    <a:pt x="7144" y="7144"/>
                  </a:moveTo>
                  <a:lnTo>
                    <a:pt x="101441" y="7144"/>
                  </a:lnTo>
                  <a:lnTo>
                    <a:pt x="222409" y="128111"/>
                  </a:lnTo>
                  <a:lnTo>
                    <a:pt x="813911" y="128111"/>
                  </a:lnTo>
                  <a:lnTo>
                    <a:pt x="881539" y="21431"/>
                  </a:lnTo>
                  <a:lnTo>
                    <a:pt x="1284446" y="21431"/>
                  </a:lnTo>
                  <a:lnTo>
                    <a:pt x="1343501" y="129064"/>
                  </a:lnTo>
                  <a:lnTo>
                    <a:pt x="1662589" y="129064"/>
                  </a:lnTo>
                  <a:lnTo>
                    <a:pt x="1739741" y="51911"/>
                  </a:lnTo>
                  <a:lnTo>
                    <a:pt x="2019776" y="51911"/>
                  </a:lnTo>
                  <a:lnTo>
                    <a:pt x="2086451" y="117634"/>
                  </a:lnTo>
                  <a:lnTo>
                    <a:pt x="2551271" y="117634"/>
                  </a:lnTo>
                  <a:lnTo>
                    <a:pt x="2551271" y="125254"/>
                  </a:lnTo>
                  <a:lnTo>
                    <a:pt x="2083594" y="125254"/>
                  </a:lnTo>
                  <a:lnTo>
                    <a:pt x="2016919" y="58579"/>
                  </a:lnTo>
                  <a:lnTo>
                    <a:pt x="1742599" y="58579"/>
                  </a:lnTo>
                  <a:lnTo>
                    <a:pt x="1665446" y="135731"/>
                  </a:lnTo>
                  <a:lnTo>
                    <a:pt x="1340644" y="135731"/>
                  </a:lnTo>
                  <a:lnTo>
                    <a:pt x="1281589" y="29051"/>
                  </a:lnTo>
                  <a:lnTo>
                    <a:pt x="885349" y="29051"/>
                  </a:lnTo>
                  <a:lnTo>
                    <a:pt x="816769" y="134779"/>
                  </a:lnTo>
                  <a:lnTo>
                    <a:pt x="219551" y="134779"/>
                  </a:lnTo>
                  <a:lnTo>
                    <a:pt x="98584" y="14764"/>
                  </a:lnTo>
                  <a:lnTo>
                    <a:pt x="7144" y="147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xmlns="" id="{041B47F8-83EE-4F35-9E3B-3518CAD84FF9}"/>
                </a:ext>
              </a:extLst>
            </p:cNvPr>
            <p:cNvSpPr/>
            <p:nvPr/>
          </p:nvSpPr>
          <p:spPr>
            <a:xfrm>
              <a:off x="7089934" y="315610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33814 w 38100"/>
                <a:gd name="connsiteY1" fmla="*/ 20479 h 38100"/>
                <a:gd name="connsiteX2" fmla="*/ 20479 w 38100"/>
                <a:gd name="connsiteY2" fmla="*/ 33814 h 38100"/>
                <a:gd name="connsiteX3" fmla="*/ 714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28099" y="7144"/>
                    <a:pt x="33814" y="12859"/>
                    <a:pt x="33814" y="20479"/>
                  </a:cubicBezTo>
                  <a:cubicBezTo>
                    <a:pt x="33814" y="28099"/>
                    <a:pt x="28099" y="33814"/>
                    <a:pt x="20479" y="33814"/>
                  </a:cubicBezTo>
                  <a:cubicBezTo>
                    <a:pt x="12859" y="33814"/>
                    <a:pt x="7144" y="28099"/>
                    <a:pt x="7144" y="20479"/>
                  </a:cubicBezTo>
                  <a:cubicBezTo>
                    <a:pt x="7144" y="13811"/>
                    <a:pt x="1285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xmlns="" id="{B887245E-AF6E-44F3-BFB9-E0BAE79D050F}"/>
                </a:ext>
              </a:extLst>
            </p:cNvPr>
            <p:cNvSpPr/>
            <p:nvPr/>
          </p:nvSpPr>
          <p:spPr>
            <a:xfrm>
              <a:off x="4546759" y="304561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xmlns="" id="{0F5DDADD-4E46-4885-9163-6191393D4C99}"/>
                </a:ext>
              </a:extLst>
            </p:cNvPr>
            <p:cNvSpPr/>
            <p:nvPr/>
          </p:nvSpPr>
          <p:spPr>
            <a:xfrm>
              <a:off x="6717506" y="3322796"/>
              <a:ext cx="676275" cy="104775"/>
            </a:xfrm>
            <a:custGeom>
              <a:avLst/>
              <a:gdLst>
                <a:gd name="connsiteX0" fmla="*/ 668179 w 676275"/>
                <a:gd name="connsiteY0" fmla="*/ 7144 h 104775"/>
                <a:gd name="connsiteX1" fmla="*/ 672941 w 676275"/>
                <a:gd name="connsiteY1" fmla="*/ 11906 h 104775"/>
                <a:gd name="connsiteX2" fmla="*/ 471964 w 676275"/>
                <a:gd name="connsiteY2" fmla="*/ 98584 h 104775"/>
                <a:gd name="connsiteX3" fmla="*/ 7144 w 676275"/>
                <a:gd name="connsiteY3" fmla="*/ 98584 h 104775"/>
                <a:gd name="connsiteX4" fmla="*/ 7144 w 676275"/>
                <a:gd name="connsiteY4" fmla="*/ 91916 h 104775"/>
                <a:gd name="connsiteX5" fmla="*/ 469106 w 676275"/>
                <a:gd name="connsiteY5" fmla="*/ 919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104775">
                  <a:moveTo>
                    <a:pt x="668179" y="7144"/>
                  </a:moveTo>
                  <a:lnTo>
                    <a:pt x="672941" y="11906"/>
                  </a:lnTo>
                  <a:lnTo>
                    <a:pt x="471964" y="98584"/>
                  </a:lnTo>
                  <a:lnTo>
                    <a:pt x="7144" y="98584"/>
                  </a:lnTo>
                  <a:lnTo>
                    <a:pt x="7144" y="91916"/>
                  </a:lnTo>
                  <a:lnTo>
                    <a:pt x="469106" y="919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xmlns="" id="{8A9E0F70-22BD-4D0C-B465-C2B1AF5178DE}"/>
                </a:ext>
              </a:extLst>
            </p:cNvPr>
            <p:cNvSpPr/>
            <p:nvPr/>
          </p:nvSpPr>
          <p:spPr>
            <a:xfrm>
              <a:off x="6705124" y="3398043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7146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xmlns="" id="{E74DDE9F-7E57-4BD1-8107-2566848DF933}"/>
                </a:ext>
              </a:extLst>
            </p:cNvPr>
            <p:cNvSpPr/>
            <p:nvPr/>
          </p:nvSpPr>
          <p:spPr>
            <a:xfrm>
              <a:off x="5352574" y="3312318"/>
              <a:ext cx="742950" cy="485775"/>
            </a:xfrm>
            <a:custGeom>
              <a:avLst/>
              <a:gdLst>
                <a:gd name="connsiteX0" fmla="*/ 736759 w 742950"/>
                <a:gd name="connsiteY0" fmla="*/ 7144 h 485775"/>
                <a:gd name="connsiteX1" fmla="*/ 741521 w 742950"/>
                <a:gd name="connsiteY1" fmla="*/ 11906 h 485775"/>
                <a:gd name="connsiteX2" fmla="*/ 552926 w 742950"/>
                <a:gd name="connsiteY2" fmla="*/ 200501 h 485775"/>
                <a:gd name="connsiteX3" fmla="*/ 260509 w 742950"/>
                <a:gd name="connsiteY3" fmla="*/ 200501 h 485775"/>
                <a:gd name="connsiteX4" fmla="*/ 12859 w 742950"/>
                <a:gd name="connsiteY4" fmla="*/ 486251 h 485775"/>
                <a:gd name="connsiteX5" fmla="*/ 7144 w 742950"/>
                <a:gd name="connsiteY5" fmla="*/ 481489 h 485775"/>
                <a:gd name="connsiteX6" fmla="*/ 257651 w 742950"/>
                <a:gd name="connsiteY6" fmla="*/ 192881 h 485775"/>
                <a:gd name="connsiteX7" fmla="*/ 550069 w 742950"/>
                <a:gd name="connsiteY7" fmla="*/ 19288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950" h="485775">
                  <a:moveTo>
                    <a:pt x="736759" y="7144"/>
                  </a:moveTo>
                  <a:lnTo>
                    <a:pt x="741521" y="11906"/>
                  </a:lnTo>
                  <a:lnTo>
                    <a:pt x="552926" y="200501"/>
                  </a:lnTo>
                  <a:lnTo>
                    <a:pt x="260509" y="200501"/>
                  </a:lnTo>
                  <a:lnTo>
                    <a:pt x="12859" y="486251"/>
                  </a:lnTo>
                  <a:lnTo>
                    <a:pt x="7144" y="481489"/>
                  </a:lnTo>
                  <a:lnTo>
                    <a:pt x="257651" y="192881"/>
                  </a:lnTo>
                  <a:lnTo>
                    <a:pt x="550069" y="1928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xmlns="" id="{C509C77D-3A60-4E75-8997-800B3A9D3D70}"/>
                </a:ext>
              </a:extLst>
            </p:cNvPr>
            <p:cNvSpPr/>
            <p:nvPr/>
          </p:nvSpPr>
          <p:spPr>
            <a:xfrm>
              <a:off x="5343287" y="3775709"/>
              <a:ext cx="38100" cy="38100"/>
            </a:xfrm>
            <a:custGeom>
              <a:avLst/>
              <a:gdLst>
                <a:gd name="connsiteX0" fmla="*/ 10716 w 38100"/>
                <a:gd name="connsiteY0" fmla="*/ 11430 h 38100"/>
                <a:gd name="connsiteX1" fmla="*/ 10716 w 38100"/>
                <a:gd name="connsiteY1" fmla="*/ 30480 h 38100"/>
                <a:gd name="connsiteX2" fmla="*/ 29766 w 38100"/>
                <a:gd name="connsiteY2" fmla="*/ 30480 h 38100"/>
                <a:gd name="connsiteX3" fmla="*/ 29766 w 38100"/>
                <a:gd name="connsiteY3" fmla="*/ 11430 h 38100"/>
                <a:gd name="connsiteX4" fmla="*/ 10716 w 38100"/>
                <a:gd name="connsiteY4" fmla="*/ 1143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1430"/>
                  </a:moveTo>
                  <a:cubicBezTo>
                    <a:pt x="5953" y="16192"/>
                    <a:pt x="5953" y="24765"/>
                    <a:pt x="10716" y="30480"/>
                  </a:cubicBezTo>
                  <a:cubicBezTo>
                    <a:pt x="15478" y="35242"/>
                    <a:pt x="24051" y="35242"/>
                    <a:pt x="29766" y="30480"/>
                  </a:cubicBezTo>
                  <a:cubicBezTo>
                    <a:pt x="34528" y="25717"/>
                    <a:pt x="34528" y="17145"/>
                    <a:pt x="29766" y="11430"/>
                  </a:cubicBezTo>
                  <a:cubicBezTo>
                    <a:pt x="24051" y="5715"/>
                    <a:pt x="15478" y="5715"/>
                    <a:pt x="10716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xmlns="" id="{489B3B2F-C156-4A99-8566-00BEAC6CBAE2}"/>
                </a:ext>
              </a:extLst>
            </p:cNvPr>
            <p:cNvSpPr/>
            <p:nvPr/>
          </p:nvSpPr>
          <p:spPr>
            <a:xfrm>
              <a:off x="4308634" y="3313271"/>
              <a:ext cx="1009650" cy="428625"/>
            </a:xfrm>
            <a:custGeom>
              <a:avLst/>
              <a:gdLst>
                <a:gd name="connsiteX0" fmla="*/ 998696 w 1009650"/>
                <a:gd name="connsiteY0" fmla="*/ 7144 h 428625"/>
                <a:gd name="connsiteX1" fmla="*/ 1003459 w 1009650"/>
                <a:gd name="connsiteY1" fmla="*/ 11906 h 428625"/>
                <a:gd name="connsiteX2" fmla="*/ 912019 w 1009650"/>
                <a:gd name="connsiteY2" fmla="*/ 103346 h 428625"/>
                <a:gd name="connsiteX3" fmla="*/ 646271 w 1009650"/>
                <a:gd name="connsiteY3" fmla="*/ 103346 h 428625"/>
                <a:gd name="connsiteX4" fmla="*/ 476726 w 1009650"/>
                <a:gd name="connsiteY4" fmla="*/ 272891 h 428625"/>
                <a:gd name="connsiteX5" fmla="*/ 306229 w 1009650"/>
                <a:gd name="connsiteY5" fmla="*/ 272891 h 428625"/>
                <a:gd name="connsiteX6" fmla="*/ 11906 w 1009650"/>
                <a:gd name="connsiteY6" fmla="*/ 424339 h 428625"/>
                <a:gd name="connsiteX7" fmla="*/ 7144 w 1009650"/>
                <a:gd name="connsiteY7" fmla="*/ 419576 h 428625"/>
                <a:gd name="connsiteX8" fmla="*/ 303371 w 1009650"/>
                <a:gd name="connsiteY8" fmla="*/ 266224 h 428625"/>
                <a:gd name="connsiteX9" fmla="*/ 472916 w 1009650"/>
                <a:gd name="connsiteY9" fmla="*/ 266224 h 428625"/>
                <a:gd name="connsiteX10" fmla="*/ 643414 w 1009650"/>
                <a:gd name="connsiteY10" fmla="*/ 95726 h 428625"/>
                <a:gd name="connsiteX11" fmla="*/ 909161 w 1009650"/>
                <a:gd name="connsiteY11" fmla="*/ 95726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9650" h="428625">
                  <a:moveTo>
                    <a:pt x="998696" y="7144"/>
                  </a:moveTo>
                  <a:lnTo>
                    <a:pt x="1003459" y="11906"/>
                  </a:lnTo>
                  <a:lnTo>
                    <a:pt x="912019" y="103346"/>
                  </a:lnTo>
                  <a:lnTo>
                    <a:pt x="646271" y="103346"/>
                  </a:lnTo>
                  <a:lnTo>
                    <a:pt x="476726" y="272891"/>
                  </a:lnTo>
                  <a:lnTo>
                    <a:pt x="306229" y="272891"/>
                  </a:lnTo>
                  <a:lnTo>
                    <a:pt x="11906" y="424339"/>
                  </a:lnTo>
                  <a:lnTo>
                    <a:pt x="7144" y="419576"/>
                  </a:lnTo>
                  <a:lnTo>
                    <a:pt x="303371" y="266224"/>
                  </a:lnTo>
                  <a:lnTo>
                    <a:pt x="472916" y="266224"/>
                  </a:lnTo>
                  <a:lnTo>
                    <a:pt x="643414" y="95726"/>
                  </a:lnTo>
                  <a:lnTo>
                    <a:pt x="909161" y="957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xmlns="" id="{DFB710D5-1557-4F6D-AA01-590984126FE6}"/>
                </a:ext>
              </a:extLst>
            </p:cNvPr>
            <p:cNvSpPr/>
            <p:nvPr/>
          </p:nvSpPr>
          <p:spPr>
            <a:xfrm>
              <a:off x="4298394" y="3714511"/>
              <a:ext cx="38100" cy="38100"/>
            </a:xfrm>
            <a:custGeom>
              <a:avLst/>
              <a:gdLst>
                <a:gd name="connsiteX0" fmla="*/ 10716 w 38100"/>
                <a:gd name="connsiteY0" fmla="*/ 10716 h 38100"/>
                <a:gd name="connsiteX1" fmla="*/ 10716 w 38100"/>
                <a:gd name="connsiteY1" fmla="*/ 29766 h 38100"/>
                <a:gd name="connsiteX2" fmla="*/ 29766 w 38100"/>
                <a:gd name="connsiteY2" fmla="*/ 29766 h 38100"/>
                <a:gd name="connsiteX3" fmla="*/ 29766 w 38100"/>
                <a:gd name="connsiteY3" fmla="*/ 10716 h 38100"/>
                <a:gd name="connsiteX4" fmla="*/ 1071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0716"/>
                  </a:move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5003"/>
                    <a:pt x="34528" y="16431"/>
                    <a:pt x="29766" y="10716"/>
                  </a:cubicBezTo>
                  <a:cubicBezTo>
                    <a:pt x="24051" y="5953"/>
                    <a:pt x="15478" y="5953"/>
                    <a:pt x="1071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xmlns="" id="{7EDA18BA-FFC2-43C9-AF47-EED72A5B6BB5}"/>
                </a:ext>
              </a:extLst>
            </p:cNvPr>
            <p:cNvSpPr/>
            <p:nvPr/>
          </p:nvSpPr>
          <p:spPr>
            <a:xfrm>
              <a:off x="6470809" y="3194208"/>
              <a:ext cx="1076325" cy="142875"/>
            </a:xfrm>
            <a:custGeom>
              <a:avLst/>
              <a:gdLst>
                <a:gd name="connsiteX0" fmla="*/ 11906 w 1076325"/>
                <a:gd name="connsiteY0" fmla="*/ 7144 h 142875"/>
                <a:gd name="connsiteX1" fmla="*/ 50006 w 1076325"/>
                <a:gd name="connsiteY1" fmla="*/ 45244 h 142875"/>
                <a:gd name="connsiteX2" fmla="*/ 869156 w 1076325"/>
                <a:gd name="connsiteY2" fmla="*/ 45244 h 142875"/>
                <a:gd name="connsiteX3" fmla="*/ 1072991 w 1076325"/>
                <a:gd name="connsiteY3" fmla="*/ 134779 h 142875"/>
                <a:gd name="connsiteX4" fmla="*/ 1068229 w 1076325"/>
                <a:gd name="connsiteY4" fmla="*/ 139541 h 142875"/>
                <a:gd name="connsiteX5" fmla="*/ 866299 w 1076325"/>
                <a:gd name="connsiteY5" fmla="*/ 51911 h 142875"/>
                <a:gd name="connsiteX6" fmla="*/ 47149 w 1076325"/>
                <a:gd name="connsiteY6" fmla="*/ 51911 h 142875"/>
                <a:gd name="connsiteX7" fmla="*/ 7144 w 1076325"/>
                <a:gd name="connsiteY7" fmla="*/ 12859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6325" h="142875">
                  <a:moveTo>
                    <a:pt x="11906" y="7144"/>
                  </a:moveTo>
                  <a:lnTo>
                    <a:pt x="50006" y="45244"/>
                  </a:lnTo>
                  <a:lnTo>
                    <a:pt x="869156" y="45244"/>
                  </a:lnTo>
                  <a:lnTo>
                    <a:pt x="1072991" y="134779"/>
                  </a:lnTo>
                  <a:lnTo>
                    <a:pt x="1068229" y="139541"/>
                  </a:lnTo>
                  <a:lnTo>
                    <a:pt x="866299" y="51911"/>
                  </a:lnTo>
                  <a:lnTo>
                    <a:pt x="47149" y="51911"/>
                  </a:lnTo>
                  <a:lnTo>
                    <a:pt x="7144" y="128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xmlns="" id="{05C7E2F3-8E1A-49F2-903C-22B7668994B2}"/>
                </a:ext>
              </a:extLst>
            </p:cNvPr>
            <p:cNvSpPr/>
            <p:nvPr/>
          </p:nvSpPr>
          <p:spPr>
            <a:xfrm>
              <a:off x="6460569" y="3184921"/>
              <a:ext cx="38100" cy="38100"/>
            </a:xfrm>
            <a:custGeom>
              <a:avLst/>
              <a:gdLst>
                <a:gd name="connsiteX0" fmla="*/ 29766 w 38100"/>
                <a:gd name="connsiteY0" fmla="*/ 10716 h 38100"/>
                <a:gd name="connsiteX1" fmla="*/ 10716 w 38100"/>
                <a:gd name="connsiteY1" fmla="*/ 10716 h 38100"/>
                <a:gd name="connsiteX2" fmla="*/ 10716 w 38100"/>
                <a:gd name="connsiteY2" fmla="*/ 29766 h 38100"/>
                <a:gd name="connsiteX3" fmla="*/ 29766 w 38100"/>
                <a:gd name="connsiteY3" fmla="*/ 29766 h 38100"/>
                <a:gd name="connsiteX4" fmla="*/ 2976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9766" y="10716"/>
                  </a:moveTo>
                  <a:cubicBezTo>
                    <a:pt x="25003" y="5953"/>
                    <a:pt x="16431" y="5953"/>
                    <a:pt x="10716" y="10716"/>
                  </a:cubicBez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4051"/>
                    <a:pt x="34528" y="15478"/>
                    <a:pt x="2976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xmlns="" id="{3887EBEF-A57B-46AD-9C6D-6F26BEC074DD}"/>
                </a:ext>
              </a:extLst>
            </p:cNvPr>
            <p:cNvSpPr/>
            <p:nvPr/>
          </p:nvSpPr>
          <p:spPr>
            <a:xfrm>
              <a:off x="5156359" y="3240881"/>
              <a:ext cx="590550" cy="190500"/>
            </a:xfrm>
            <a:custGeom>
              <a:avLst/>
              <a:gdLst>
                <a:gd name="connsiteX0" fmla="*/ 7144 w 590550"/>
                <a:gd name="connsiteY0" fmla="*/ 7144 h 190500"/>
                <a:gd name="connsiteX1" fmla="*/ 408146 w 590550"/>
                <a:gd name="connsiteY1" fmla="*/ 7144 h 190500"/>
                <a:gd name="connsiteX2" fmla="*/ 585311 w 590550"/>
                <a:gd name="connsiteY2" fmla="*/ 184309 h 190500"/>
                <a:gd name="connsiteX3" fmla="*/ 580549 w 590550"/>
                <a:gd name="connsiteY3" fmla="*/ 189071 h 190500"/>
                <a:gd name="connsiteX4" fmla="*/ 405289 w 590550"/>
                <a:gd name="connsiteY4" fmla="*/ 13811 h 190500"/>
                <a:gd name="connsiteX5" fmla="*/ 7144 w 590550"/>
                <a:gd name="connsiteY5" fmla="*/ 13811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0550" h="190500">
                  <a:moveTo>
                    <a:pt x="7144" y="7144"/>
                  </a:moveTo>
                  <a:lnTo>
                    <a:pt x="408146" y="7144"/>
                  </a:lnTo>
                  <a:lnTo>
                    <a:pt x="585311" y="184309"/>
                  </a:lnTo>
                  <a:lnTo>
                    <a:pt x="580549" y="189071"/>
                  </a:lnTo>
                  <a:lnTo>
                    <a:pt x="405289" y="13811"/>
                  </a:lnTo>
                  <a:lnTo>
                    <a:pt x="714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xmlns="" id="{ED37311D-78A8-47A9-ACF9-B1150961D7F1}"/>
                </a:ext>
              </a:extLst>
            </p:cNvPr>
            <p:cNvSpPr/>
            <p:nvPr/>
          </p:nvSpPr>
          <p:spPr>
            <a:xfrm>
              <a:off x="5134451" y="3231356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xmlns="" id="{DAF67B5E-497F-4A56-AB4C-C81F88E82A33}"/>
                </a:ext>
              </a:extLst>
            </p:cNvPr>
            <p:cNvSpPr/>
            <p:nvPr/>
          </p:nvSpPr>
          <p:spPr>
            <a:xfrm>
              <a:off x="5084921" y="3377088"/>
              <a:ext cx="361950" cy="95250"/>
            </a:xfrm>
            <a:custGeom>
              <a:avLst/>
              <a:gdLst>
                <a:gd name="connsiteX0" fmla="*/ 349091 w 361950"/>
                <a:gd name="connsiteY0" fmla="*/ 7144 h 95250"/>
                <a:gd name="connsiteX1" fmla="*/ 354806 w 361950"/>
                <a:gd name="connsiteY1" fmla="*/ 12859 h 95250"/>
                <a:gd name="connsiteX2" fmla="*/ 271939 w 361950"/>
                <a:gd name="connsiteY2" fmla="*/ 94774 h 95250"/>
                <a:gd name="connsiteX3" fmla="*/ 7144 w 361950"/>
                <a:gd name="connsiteY3" fmla="*/ 94774 h 95250"/>
                <a:gd name="connsiteX4" fmla="*/ 7144 w 361950"/>
                <a:gd name="connsiteY4" fmla="*/ 88106 h 95250"/>
                <a:gd name="connsiteX5" fmla="*/ 269081 w 361950"/>
                <a:gd name="connsiteY5" fmla="*/ 881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950" h="95250">
                  <a:moveTo>
                    <a:pt x="349091" y="7144"/>
                  </a:moveTo>
                  <a:lnTo>
                    <a:pt x="354806" y="12859"/>
                  </a:lnTo>
                  <a:lnTo>
                    <a:pt x="271939" y="94774"/>
                  </a:lnTo>
                  <a:lnTo>
                    <a:pt x="7144" y="94774"/>
                  </a:lnTo>
                  <a:lnTo>
                    <a:pt x="7144" y="88106"/>
                  </a:lnTo>
                  <a:lnTo>
                    <a:pt x="269081" y="881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xmlns="" id="{CFF40014-C0C2-4C7F-8F9C-67F67F202B91}"/>
                </a:ext>
              </a:extLst>
            </p:cNvPr>
            <p:cNvSpPr/>
            <p:nvPr/>
          </p:nvSpPr>
          <p:spPr>
            <a:xfrm>
              <a:off x="5072539" y="3448526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2861" y="12859"/>
                    <a:pt x="27146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xmlns="" id="{0C7C8218-0755-45AB-8F4B-9F1FCDBC3D66}"/>
                </a:ext>
              </a:extLst>
            </p:cNvPr>
            <p:cNvSpPr/>
            <p:nvPr/>
          </p:nvSpPr>
          <p:spPr>
            <a:xfrm>
              <a:off x="5571649" y="3071336"/>
              <a:ext cx="809625" cy="200025"/>
            </a:xfrm>
            <a:custGeom>
              <a:avLst/>
              <a:gdLst>
                <a:gd name="connsiteX0" fmla="*/ 11906 w 809625"/>
                <a:gd name="connsiteY0" fmla="*/ 7144 h 200025"/>
                <a:gd name="connsiteX1" fmla="*/ 192881 w 809625"/>
                <a:gd name="connsiteY1" fmla="*/ 188119 h 200025"/>
                <a:gd name="connsiteX2" fmla="*/ 808196 w 809625"/>
                <a:gd name="connsiteY2" fmla="*/ 188119 h 200025"/>
                <a:gd name="connsiteX3" fmla="*/ 808196 w 809625"/>
                <a:gd name="connsiteY3" fmla="*/ 195739 h 200025"/>
                <a:gd name="connsiteX4" fmla="*/ 190024 w 809625"/>
                <a:gd name="connsiteY4" fmla="*/ 194786 h 200025"/>
                <a:gd name="connsiteX5" fmla="*/ 7144 w 809625"/>
                <a:gd name="connsiteY5" fmla="*/ 11906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9625" h="200025">
                  <a:moveTo>
                    <a:pt x="11906" y="7144"/>
                  </a:moveTo>
                  <a:lnTo>
                    <a:pt x="192881" y="188119"/>
                  </a:lnTo>
                  <a:lnTo>
                    <a:pt x="808196" y="188119"/>
                  </a:lnTo>
                  <a:lnTo>
                    <a:pt x="808196" y="195739"/>
                  </a:lnTo>
                  <a:lnTo>
                    <a:pt x="190024" y="194786"/>
                  </a:lnTo>
                  <a:lnTo>
                    <a:pt x="7144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xmlns="" id="{E2C60D23-DEB8-4289-886C-BC6A9E65876B}"/>
                </a:ext>
              </a:extLst>
            </p:cNvPr>
            <p:cNvSpPr/>
            <p:nvPr/>
          </p:nvSpPr>
          <p:spPr>
            <a:xfrm>
              <a:off x="6358414" y="3242786"/>
              <a:ext cx="38100" cy="38100"/>
            </a:xfrm>
            <a:custGeom>
              <a:avLst/>
              <a:gdLst>
                <a:gd name="connsiteX0" fmla="*/ 20479 w 38100"/>
                <a:gd name="connsiteY0" fmla="*/ 33814 h 38100"/>
                <a:gd name="connsiteX1" fmla="*/ 33814 w 38100"/>
                <a:gd name="connsiteY1" fmla="*/ 20479 h 38100"/>
                <a:gd name="connsiteX2" fmla="*/ 20479 w 38100"/>
                <a:gd name="connsiteY2" fmla="*/ 7144 h 38100"/>
                <a:gd name="connsiteX3" fmla="*/ 7144 w 38100"/>
                <a:gd name="connsiteY3" fmla="*/ 20479 h 38100"/>
                <a:gd name="connsiteX4" fmla="*/ 20479 w 38100"/>
                <a:gd name="connsiteY4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33814"/>
                  </a:move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3811" y="33814"/>
                    <a:pt x="20479" y="338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D8AB3512-41E0-4BE2-9837-1B8FDCE91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2326" y="2516404"/>
            <a:ext cx="4256663" cy="91214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103A2900-F38A-404F-97BE-2A8A601E5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102304" y="3565585"/>
            <a:ext cx="4256663" cy="91214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E18599BE-C72B-41CD-8795-0E361F2B0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32344" y="4299425"/>
            <a:ext cx="4256663" cy="912142"/>
          </a:xfrm>
          <a:prstGeom prst="rect">
            <a:avLst/>
          </a:prstGeom>
        </p:spPr>
      </p:pic>
      <p:grpSp>
        <p:nvGrpSpPr>
          <p:cNvPr id="8" name="Graphic 166">
            <a:extLst>
              <a:ext uri="{FF2B5EF4-FFF2-40B4-BE49-F238E27FC236}">
                <a16:creationId xmlns:a16="http://schemas.microsoft.com/office/drawing/2014/main" xmlns="" id="{B02A867B-AAA6-4684-8A18-9120B1919C9A}"/>
              </a:ext>
            </a:extLst>
          </p:cNvPr>
          <p:cNvGrpSpPr/>
          <p:nvPr/>
        </p:nvGrpSpPr>
        <p:grpSpPr>
          <a:xfrm rot="10800000">
            <a:off x="5649473" y="2737996"/>
            <a:ext cx="4246247" cy="908201"/>
            <a:chOff x="4298394" y="3045618"/>
            <a:chExt cx="3591640" cy="768191"/>
          </a:xfrm>
          <a:solidFill>
            <a:schemeClr val="accent1"/>
          </a:solidFill>
        </p:grpSpPr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xmlns="" id="{82E4D30D-0061-45B6-B817-05025C97E006}"/>
                </a:ext>
              </a:extLst>
            </p:cNvPr>
            <p:cNvSpPr/>
            <p:nvPr/>
          </p:nvSpPr>
          <p:spPr>
            <a:xfrm>
              <a:off x="4401979" y="3311366"/>
              <a:ext cx="3476625" cy="200025"/>
            </a:xfrm>
            <a:custGeom>
              <a:avLst/>
              <a:gdLst>
                <a:gd name="connsiteX0" fmla="*/ 1497806 w 3476625"/>
                <a:gd name="connsiteY0" fmla="*/ 7144 h 200025"/>
                <a:gd name="connsiteX1" fmla="*/ 1822609 w 3476625"/>
                <a:gd name="connsiteY1" fmla="*/ 7144 h 200025"/>
                <a:gd name="connsiteX2" fmla="*/ 1899761 w 3476625"/>
                <a:gd name="connsiteY2" fmla="*/ 84296 h 200025"/>
                <a:gd name="connsiteX3" fmla="*/ 2174081 w 3476625"/>
                <a:gd name="connsiteY3" fmla="*/ 84296 h 200025"/>
                <a:gd name="connsiteX4" fmla="*/ 2240756 w 3476625"/>
                <a:gd name="connsiteY4" fmla="*/ 17621 h 200025"/>
                <a:gd name="connsiteX5" fmla="*/ 3470434 w 3476625"/>
                <a:gd name="connsiteY5" fmla="*/ 17621 h 200025"/>
                <a:gd name="connsiteX6" fmla="*/ 3470434 w 3476625"/>
                <a:gd name="connsiteY6" fmla="*/ 24289 h 200025"/>
                <a:gd name="connsiteX7" fmla="*/ 2243614 w 3476625"/>
                <a:gd name="connsiteY7" fmla="*/ 24289 h 200025"/>
                <a:gd name="connsiteX8" fmla="*/ 2176939 w 3476625"/>
                <a:gd name="connsiteY8" fmla="*/ 90964 h 200025"/>
                <a:gd name="connsiteX9" fmla="*/ 1896904 w 3476625"/>
                <a:gd name="connsiteY9" fmla="*/ 90964 h 200025"/>
                <a:gd name="connsiteX10" fmla="*/ 1819751 w 3476625"/>
                <a:gd name="connsiteY10" fmla="*/ 13811 h 200025"/>
                <a:gd name="connsiteX11" fmla="*/ 1500664 w 3476625"/>
                <a:gd name="connsiteY11" fmla="*/ 13811 h 200025"/>
                <a:gd name="connsiteX12" fmla="*/ 1432084 w 3476625"/>
                <a:gd name="connsiteY12" fmla="*/ 120491 h 200025"/>
                <a:gd name="connsiteX13" fmla="*/ 1057751 w 3476625"/>
                <a:gd name="connsiteY13" fmla="*/ 120491 h 200025"/>
                <a:gd name="connsiteX14" fmla="*/ 971074 w 3476625"/>
                <a:gd name="connsiteY14" fmla="*/ 14764 h 200025"/>
                <a:gd name="connsiteX15" fmla="*/ 379571 w 3476625"/>
                <a:gd name="connsiteY15" fmla="*/ 14764 h 200025"/>
                <a:gd name="connsiteX16" fmla="*/ 11906 w 3476625"/>
                <a:gd name="connsiteY16" fmla="*/ 201454 h 200025"/>
                <a:gd name="connsiteX17" fmla="*/ 7144 w 3476625"/>
                <a:gd name="connsiteY17" fmla="*/ 196691 h 200025"/>
                <a:gd name="connsiteX18" fmla="*/ 376714 w 3476625"/>
                <a:gd name="connsiteY18" fmla="*/ 8096 h 200025"/>
                <a:gd name="connsiteX19" fmla="*/ 973931 w 3476625"/>
                <a:gd name="connsiteY19" fmla="*/ 8096 h 200025"/>
                <a:gd name="connsiteX20" fmla="*/ 1061561 w 3476625"/>
                <a:gd name="connsiteY20" fmla="*/ 113824 h 200025"/>
                <a:gd name="connsiteX21" fmla="*/ 1429226 w 3476625"/>
                <a:gd name="connsiteY21" fmla="*/ 11382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76625" h="200025">
                  <a:moveTo>
                    <a:pt x="1497806" y="7144"/>
                  </a:moveTo>
                  <a:lnTo>
                    <a:pt x="1822609" y="7144"/>
                  </a:lnTo>
                  <a:lnTo>
                    <a:pt x="1899761" y="84296"/>
                  </a:lnTo>
                  <a:lnTo>
                    <a:pt x="2174081" y="84296"/>
                  </a:lnTo>
                  <a:lnTo>
                    <a:pt x="2240756" y="17621"/>
                  </a:lnTo>
                  <a:lnTo>
                    <a:pt x="3470434" y="17621"/>
                  </a:lnTo>
                  <a:lnTo>
                    <a:pt x="3470434" y="24289"/>
                  </a:lnTo>
                  <a:lnTo>
                    <a:pt x="2243614" y="24289"/>
                  </a:lnTo>
                  <a:lnTo>
                    <a:pt x="2176939" y="90964"/>
                  </a:lnTo>
                  <a:lnTo>
                    <a:pt x="1896904" y="90964"/>
                  </a:lnTo>
                  <a:lnTo>
                    <a:pt x="1819751" y="13811"/>
                  </a:lnTo>
                  <a:lnTo>
                    <a:pt x="1500664" y="13811"/>
                  </a:lnTo>
                  <a:lnTo>
                    <a:pt x="1432084" y="120491"/>
                  </a:lnTo>
                  <a:lnTo>
                    <a:pt x="1057751" y="120491"/>
                  </a:lnTo>
                  <a:lnTo>
                    <a:pt x="971074" y="14764"/>
                  </a:lnTo>
                  <a:lnTo>
                    <a:pt x="379571" y="14764"/>
                  </a:lnTo>
                  <a:lnTo>
                    <a:pt x="11906" y="201454"/>
                  </a:lnTo>
                  <a:lnTo>
                    <a:pt x="7144" y="196691"/>
                  </a:lnTo>
                  <a:lnTo>
                    <a:pt x="376714" y="8096"/>
                  </a:lnTo>
                  <a:lnTo>
                    <a:pt x="973931" y="8096"/>
                  </a:lnTo>
                  <a:lnTo>
                    <a:pt x="1061561" y="113824"/>
                  </a:lnTo>
                  <a:lnTo>
                    <a:pt x="1429226" y="1138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xmlns="" id="{90F95032-436D-429B-8285-9F76FD7C88AF}"/>
                </a:ext>
              </a:extLst>
            </p:cNvPr>
            <p:cNvSpPr/>
            <p:nvPr/>
          </p:nvSpPr>
          <p:spPr>
            <a:xfrm>
              <a:off x="7851934" y="331231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33814 w 38100"/>
                <a:gd name="connsiteY1" fmla="*/ 20479 h 38100"/>
                <a:gd name="connsiteX2" fmla="*/ 20479 w 38100"/>
                <a:gd name="connsiteY2" fmla="*/ 33814 h 38100"/>
                <a:gd name="connsiteX3" fmla="*/ 714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28099" y="7144"/>
                    <a:pt x="33814" y="12859"/>
                    <a:pt x="33814" y="20479"/>
                  </a:cubicBezTo>
                  <a:cubicBezTo>
                    <a:pt x="33814" y="28099"/>
                    <a:pt x="28099" y="33814"/>
                    <a:pt x="20479" y="33814"/>
                  </a:cubicBezTo>
                  <a:cubicBezTo>
                    <a:pt x="12859" y="33814"/>
                    <a:pt x="7144" y="28099"/>
                    <a:pt x="7144" y="20479"/>
                  </a:cubicBezTo>
                  <a:cubicBezTo>
                    <a:pt x="7144" y="12859"/>
                    <a:pt x="1285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xmlns="" id="{6B8D6A00-ECD9-4DE9-8A83-6809AB6CBF49}"/>
                </a:ext>
              </a:extLst>
            </p:cNvPr>
            <p:cNvSpPr/>
            <p:nvPr/>
          </p:nvSpPr>
          <p:spPr>
            <a:xfrm>
              <a:off x="4391739" y="3489721"/>
              <a:ext cx="38100" cy="38100"/>
            </a:xfrm>
            <a:custGeom>
              <a:avLst/>
              <a:gdLst>
                <a:gd name="connsiteX0" fmla="*/ 10716 w 38100"/>
                <a:gd name="connsiteY0" fmla="*/ 10716 h 38100"/>
                <a:gd name="connsiteX1" fmla="*/ 10716 w 38100"/>
                <a:gd name="connsiteY1" fmla="*/ 29766 h 38100"/>
                <a:gd name="connsiteX2" fmla="*/ 29766 w 38100"/>
                <a:gd name="connsiteY2" fmla="*/ 29766 h 38100"/>
                <a:gd name="connsiteX3" fmla="*/ 29766 w 38100"/>
                <a:gd name="connsiteY3" fmla="*/ 10716 h 38100"/>
                <a:gd name="connsiteX4" fmla="*/ 1071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0716"/>
                  </a:move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5003"/>
                    <a:pt x="34528" y="16431"/>
                    <a:pt x="29766" y="10716"/>
                  </a:cubicBezTo>
                  <a:cubicBezTo>
                    <a:pt x="24051" y="5953"/>
                    <a:pt x="15478" y="5953"/>
                    <a:pt x="1071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xmlns="" id="{09AE8FE4-A87F-4862-9F11-E289A1852DC4}"/>
                </a:ext>
              </a:extLst>
            </p:cNvPr>
            <p:cNvSpPr/>
            <p:nvPr/>
          </p:nvSpPr>
          <p:spPr>
            <a:xfrm>
              <a:off x="4559141" y="3055143"/>
              <a:ext cx="2552700" cy="142875"/>
            </a:xfrm>
            <a:custGeom>
              <a:avLst/>
              <a:gdLst>
                <a:gd name="connsiteX0" fmla="*/ 7144 w 2552700"/>
                <a:gd name="connsiteY0" fmla="*/ 7144 h 142875"/>
                <a:gd name="connsiteX1" fmla="*/ 101441 w 2552700"/>
                <a:gd name="connsiteY1" fmla="*/ 7144 h 142875"/>
                <a:gd name="connsiteX2" fmla="*/ 222409 w 2552700"/>
                <a:gd name="connsiteY2" fmla="*/ 128111 h 142875"/>
                <a:gd name="connsiteX3" fmla="*/ 813911 w 2552700"/>
                <a:gd name="connsiteY3" fmla="*/ 128111 h 142875"/>
                <a:gd name="connsiteX4" fmla="*/ 881539 w 2552700"/>
                <a:gd name="connsiteY4" fmla="*/ 21431 h 142875"/>
                <a:gd name="connsiteX5" fmla="*/ 1284446 w 2552700"/>
                <a:gd name="connsiteY5" fmla="*/ 21431 h 142875"/>
                <a:gd name="connsiteX6" fmla="*/ 1343501 w 2552700"/>
                <a:gd name="connsiteY6" fmla="*/ 129064 h 142875"/>
                <a:gd name="connsiteX7" fmla="*/ 1662589 w 2552700"/>
                <a:gd name="connsiteY7" fmla="*/ 129064 h 142875"/>
                <a:gd name="connsiteX8" fmla="*/ 1739741 w 2552700"/>
                <a:gd name="connsiteY8" fmla="*/ 51911 h 142875"/>
                <a:gd name="connsiteX9" fmla="*/ 2019776 w 2552700"/>
                <a:gd name="connsiteY9" fmla="*/ 51911 h 142875"/>
                <a:gd name="connsiteX10" fmla="*/ 2086451 w 2552700"/>
                <a:gd name="connsiteY10" fmla="*/ 117634 h 142875"/>
                <a:gd name="connsiteX11" fmla="*/ 2551271 w 2552700"/>
                <a:gd name="connsiteY11" fmla="*/ 117634 h 142875"/>
                <a:gd name="connsiteX12" fmla="*/ 2551271 w 2552700"/>
                <a:gd name="connsiteY12" fmla="*/ 125254 h 142875"/>
                <a:gd name="connsiteX13" fmla="*/ 2083594 w 2552700"/>
                <a:gd name="connsiteY13" fmla="*/ 125254 h 142875"/>
                <a:gd name="connsiteX14" fmla="*/ 2016919 w 2552700"/>
                <a:gd name="connsiteY14" fmla="*/ 58579 h 142875"/>
                <a:gd name="connsiteX15" fmla="*/ 1742599 w 2552700"/>
                <a:gd name="connsiteY15" fmla="*/ 58579 h 142875"/>
                <a:gd name="connsiteX16" fmla="*/ 1665446 w 2552700"/>
                <a:gd name="connsiteY16" fmla="*/ 135731 h 142875"/>
                <a:gd name="connsiteX17" fmla="*/ 1340644 w 2552700"/>
                <a:gd name="connsiteY17" fmla="*/ 135731 h 142875"/>
                <a:gd name="connsiteX18" fmla="*/ 1281589 w 2552700"/>
                <a:gd name="connsiteY18" fmla="*/ 29051 h 142875"/>
                <a:gd name="connsiteX19" fmla="*/ 885349 w 2552700"/>
                <a:gd name="connsiteY19" fmla="*/ 29051 h 142875"/>
                <a:gd name="connsiteX20" fmla="*/ 816769 w 2552700"/>
                <a:gd name="connsiteY20" fmla="*/ 134779 h 142875"/>
                <a:gd name="connsiteX21" fmla="*/ 219551 w 2552700"/>
                <a:gd name="connsiteY21" fmla="*/ 134779 h 142875"/>
                <a:gd name="connsiteX22" fmla="*/ 98584 w 2552700"/>
                <a:gd name="connsiteY22" fmla="*/ 14764 h 142875"/>
                <a:gd name="connsiteX23" fmla="*/ 7144 w 2552700"/>
                <a:gd name="connsiteY23" fmla="*/ 1476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2700" h="142875">
                  <a:moveTo>
                    <a:pt x="7144" y="7144"/>
                  </a:moveTo>
                  <a:lnTo>
                    <a:pt x="101441" y="7144"/>
                  </a:lnTo>
                  <a:lnTo>
                    <a:pt x="222409" y="128111"/>
                  </a:lnTo>
                  <a:lnTo>
                    <a:pt x="813911" y="128111"/>
                  </a:lnTo>
                  <a:lnTo>
                    <a:pt x="881539" y="21431"/>
                  </a:lnTo>
                  <a:lnTo>
                    <a:pt x="1284446" y="21431"/>
                  </a:lnTo>
                  <a:lnTo>
                    <a:pt x="1343501" y="129064"/>
                  </a:lnTo>
                  <a:lnTo>
                    <a:pt x="1662589" y="129064"/>
                  </a:lnTo>
                  <a:lnTo>
                    <a:pt x="1739741" y="51911"/>
                  </a:lnTo>
                  <a:lnTo>
                    <a:pt x="2019776" y="51911"/>
                  </a:lnTo>
                  <a:lnTo>
                    <a:pt x="2086451" y="117634"/>
                  </a:lnTo>
                  <a:lnTo>
                    <a:pt x="2551271" y="117634"/>
                  </a:lnTo>
                  <a:lnTo>
                    <a:pt x="2551271" y="125254"/>
                  </a:lnTo>
                  <a:lnTo>
                    <a:pt x="2083594" y="125254"/>
                  </a:lnTo>
                  <a:lnTo>
                    <a:pt x="2016919" y="58579"/>
                  </a:lnTo>
                  <a:lnTo>
                    <a:pt x="1742599" y="58579"/>
                  </a:lnTo>
                  <a:lnTo>
                    <a:pt x="1665446" y="135731"/>
                  </a:lnTo>
                  <a:lnTo>
                    <a:pt x="1340644" y="135731"/>
                  </a:lnTo>
                  <a:lnTo>
                    <a:pt x="1281589" y="29051"/>
                  </a:lnTo>
                  <a:lnTo>
                    <a:pt x="885349" y="29051"/>
                  </a:lnTo>
                  <a:lnTo>
                    <a:pt x="816769" y="134779"/>
                  </a:lnTo>
                  <a:lnTo>
                    <a:pt x="219551" y="134779"/>
                  </a:lnTo>
                  <a:lnTo>
                    <a:pt x="98584" y="14764"/>
                  </a:lnTo>
                  <a:lnTo>
                    <a:pt x="7144" y="147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xmlns="" id="{87BD58DC-6F96-418F-9893-F528FB8FECE9}"/>
                </a:ext>
              </a:extLst>
            </p:cNvPr>
            <p:cNvSpPr/>
            <p:nvPr/>
          </p:nvSpPr>
          <p:spPr>
            <a:xfrm>
              <a:off x="7089934" y="315610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33814 w 38100"/>
                <a:gd name="connsiteY1" fmla="*/ 20479 h 38100"/>
                <a:gd name="connsiteX2" fmla="*/ 20479 w 38100"/>
                <a:gd name="connsiteY2" fmla="*/ 33814 h 38100"/>
                <a:gd name="connsiteX3" fmla="*/ 714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28099" y="7144"/>
                    <a:pt x="33814" y="12859"/>
                    <a:pt x="33814" y="20479"/>
                  </a:cubicBezTo>
                  <a:cubicBezTo>
                    <a:pt x="33814" y="28099"/>
                    <a:pt x="28099" y="33814"/>
                    <a:pt x="20479" y="33814"/>
                  </a:cubicBezTo>
                  <a:cubicBezTo>
                    <a:pt x="12859" y="33814"/>
                    <a:pt x="7144" y="28099"/>
                    <a:pt x="7144" y="20479"/>
                  </a:cubicBezTo>
                  <a:cubicBezTo>
                    <a:pt x="7144" y="13811"/>
                    <a:pt x="1285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xmlns="" id="{1553E91F-DC85-4547-9A7C-38DD7F09158B}"/>
                </a:ext>
              </a:extLst>
            </p:cNvPr>
            <p:cNvSpPr/>
            <p:nvPr/>
          </p:nvSpPr>
          <p:spPr>
            <a:xfrm>
              <a:off x="4546759" y="304561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xmlns="" id="{00ADCD3A-54DD-47E1-812E-B72F6B7FDCBB}"/>
                </a:ext>
              </a:extLst>
            </p:cNvPr>
            <p:cNvSpPr/>
            <p:nvPr/>
          </p:nvSpPr>
          <p:spPr>
            <a:xfrm>
              <a:off x="6717506" y="3322796"/>
              <a:ext cx="676275" cy="104775"/>
            </a:xfrm>
            <a:custGeom>
              <a:avLst/>
              <a:gdLst>
                <a:gd name="connsiteX0" fmla="*/ 668179 w 676275"/>
                <a:gd name="connsiteY0" fmla="*/ 7144 h 104775"/>
                <a:gd name="connsiteX1" fmla="*/ 672941 w 676275"/>
                <a:gd name="connsiteY1" fmla="*/ 11906 h 104775"/>
                <a:gd name="connsiteX2" fmla="*/ 471964 w 676275"/>
                <a:gd name="connsiteY2" fmla="*/ 98584 h 104775"/>
                <a:gd name="connsiteX3" fmla="*/ 7144 w 676275"/>
                <a:gd name="connsiteY3" fmla="*/ 98584 h 104775"/>
                <a:gd name="connsiteX4" fmla="*/ 7144 w 676275"/>
                <a:gd name="connsiteY4" fmla="*/ 91916 h 104775"/>
                <a:gd name="connsiteX5" fmla="*/ 469106 w 676275"/>
                <a:gd name="connsiteY5" fmla="*/ 919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104775">
                  <a:moveTo>
                    <a:pt x="668179" y="7144"/>
                  </a:moveTo>
                  <a:lnTo>
                    <a:pt x="672941" y="11906"/>
                  </a:lnTo>
                  <a:lnTo>
                    <a:pt x="471964" y="98584"/>
                  </a:lnTo>
                  <a:lnTo>
                    <a:pt x="7144" y="98584"/>
                  </a:lnTo>
                  <a:lnTo>
                    <a:pt x="7144" y="91916"/>
                  </a:lnTo>
                  <a:lnTo>
                    <a:pt x="469106" y="919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xmlns="" id="{85D1D4B8-C05B-4D57-91F3-C5CCF1A8A1CF}"/>
                </a:ext>
              </a:extLst>
            </p:cNvPr>
            <p:cNvSpPr/>
            <p:nvPr/>
          </p:nvSpPr>
          <p:spPr>
            <a:xfrm>
              <a:off x="6705124" y="3398043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7146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xmlns="" id="{38AD4549-7F65-463B-9115-C8B55C0FB0C5}"/>
                </a:ext>
              </a:extLst>
            </p:cNvPr>
            <p:cNvSpPr/>
            <p:nvPr/>
          </p:nvSpPr>
          <p:spPr>
            <a:xfrm>
              <a:off x="5352574" y="3312318"/>
              <a:ext cx="742950" cy="485775"/>
            </a:xfrm>
            <a:custGeom>
              <a:avLst/>
              <a:gdLst>
                <a:gd name="connsiteX0" fmla="*/ 736759 w 742950"/>
                <a:gd name="connsiteY0" fmla="*/ 7144 h 485775"/>
                <a:gd name="connsiteX1" fmla="*/ 741521 w 742950"/>
                <a:gd name="connsiteY1" fmla="*/ 11906 h 485775"/>
                <a:gd name="connsiteX2" fmla="*/ 552926 w 742950"/>
                <a:gd name="connsiteY2" fmla="*/ 200501 h 485775"/>
                <a:gd name="connsiteX3" fmla="*/ 260509 w 742950"/>
                <a:gd name="connsiteY3" fmla="*/ 200501 h 485775"/>
                <a:gd name="connsiteX4" fmla="*/ 12859 w 742950"/>
                <a:gd name="connsiteY4" fmla="*/ 486251 h 485775"/>
                <a:gd name="connsiteX5" fmla="*/ 7144 w 742950"/>
                <a:gd name="connsiteY5" fmla="*/ 481489 h 485775"/>
                <a:gd name="connsiteX6" fmla="*/ 257651 w 742950"/>
                <a:gd name="connsiteY6" fmla="*/ 192881 h 485775"/>
                <a:gd name="connsiteX7" fmla="*/ 550069 w 742950"/>
                <a:gd name="connsiteY7" fmla="*/ 19288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950" h="485775">
                  <a:moveTo>
                    <a:pt x="736759" y="7144"/>
                  </a:moveTo>
                  <a:lnTo>
                    <a:pt x="741521" y="11906"/>
                  </a:lnTo>
                  <a:lnTo>
                    <a:pt x="552926" y="200501"/>
                  </a:lnTo>
                  <a:lnTo>
                    <a:pt x="260509" y="200501"/>
                  </a:lnTo>
                  <a:lnTo>
                    <a:pt x="12859" y="486251"/>
                  </a:lnTo>
                  <a:lnTo>
                    <a:pt x="7144" y="481489"/>
                  </a:lnTo>
                  <a:lnTo>
                    <a:pt x="257651" y="192881"/>
                  </a:lnTo>
                  <a:lnTo>
                    <a:pt x="550069" y="1928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xmlns="" id="{72F36FAE-D15B-4B75-958A-5A3AB9C5D7CA}"/>
                </a:ext>
              </a:extLst>
            </p:cNvPr>
            <p:cNvSpPr/>
            <p:nvPr/>
          </p:nvSpPr>
          <p:spPr>
            <a:xfrm>
              <a:off x="5343287" y="3775709"/>
              <a:ext cx="38100" cy="38100"/>
            </a:xfrm>
            <a:custGeom>
              <a:avLst/>
              <a:gdLst>
                <a:gd name="connsiteX0" fmla="*/ 10716 w 38100"/>
                <a:gd name="connsiteY0" fmla="*/ 11430 h 38100"/>
                <a:gd name="connsiteX1" fmla="*/ 10716 w 38100"/>
                <a:gd name="connsiteY1" fmla="*/ 30480 h 38100"/>
                <a:gd name="connsiteX2" fmla="*/ 29766 w 38100"/>
                <a:gd name="connsiteY2" fmla="*/ 30480 h 38100"/>
                <a:gd name="connsiteX3" fmla="*/ 29766 w 38100"/>
                <a:gd name="connsiteY3" fmla="*/ 11430 h 38100"/>
                <a:gd name="connsiteX4" fmla="*/ 10716 w 38100"/>
                <a:gd name="connsiteY4" fmla="*/ 1143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1430"/>
                  </a:moveTo>
                  <a:cubicBezTo>
                    <a:pt x="5953" y="16192"/>
                    <a:pt x="5953" y="24765"/>
                    <a:pt x="10716" y="30480"/>
                  </a:cubicBezTo>
                  <a:cubicBezTo>
                    <a:pt x="15478" y="35242"/>
                    <a:pt x="24051" y="35242"/>
                    <a:pt x="29766" y="30480"/>
                  </a:cubicBezTo>
                  <a:cubicBezTo>
                    <a:pt x="34528" y="25717"/>
                    <a:pt x="34528" y="17145"/>
                    <a:pt x="29766" y="11430"/>
                  </a:cubicBezTo>
                  <a:cubicBezTo>
                    <a:pt x="24051" y="5715"/>
                    <a:pt x="15478" y="5715"/>
                    <a:pt x="10716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xmlns="" id="{EDBC39A1-E358-4C47-ABB7-B974D06BB936}"/>
                </a:ext>
              </a:extLst>
            </p:cNvPr>
            <p:cNvSpPr/>
            <p:nvPr/>
          </p:nvSpPr>
          <p:spPr>
            <a:xfrm>
              <a:off x="4308634" y="3313271"/>
              <a:ext cx="1009650" cy="428625"/>
            </a:xfrm>
            <a:custGeom>
              <a:avLst/>
              <a:gdLst>
                <a:gd name="connsiteX0" fmla="*/ 998696 w 1009650"/>
                <a:gd name="connsiteY0" fmla="*/ 7144 h 428625"/>
                <a:gd name="connsiteX1" fmla="*/ 1003459 w 1009650"/>
                <a:gd name="connsiteY1" fmla="*/ 11906 h 428625"/>
                <a:gd name="connsiteX2" fmla="*/ 912019 w 1009650"/>
                <a:gd name="connsiteY2" fmla="*/ 103346 h 428625"/>
                <a:gd name="connsiteX3" fmla="*/ 646271 w 1009650"/>
                <a:gd name="connsiteY3" fmla="*/ 103346 h 428625"/>
                <a:gd name="connsiteX4" fmla="*/ 476726 w 1009650"/>
                <a:gd name="connsiteY4" fmla="*/ 272891 h 428625"/>
                <a:gd name="connsiteX5" fmla="*/ 306229 w 1009650"/>
                <a:gd name="connsiteY5" fmla="*/ 272891 h 428625"/>
                <a:gd name="connsiteX6" fmla="*/ 11906 w 1009650"/>
                <a:gd name="connsiteY6" fmla="*/ 424339 h 428625"/>
                <a:gd name="connsiteX7" fmla="*/ 7144 w 1009650"/>
                <a:gd name="connsiteY7" fmla="*/ 419576 h 428625"/>
                <a:gd name="connsiteX8" fmla="*/ 303371 w 1009650"/>
                <a:gd name="connsiteY8" fmla="*/ 266224 h 428625"/>
                <a:gd name="connsiteX9" fmla="*/ 472916 w 1009650"/>
                <a:gd name="connsiteY9" fmla="*/ 266224 h 428625"/>
                <a:gd name="connsiteX10" fmla="*/ 643414 w 1009650"/>
                <a:gd name="connsiteY10" fmla="*/ 95726 h 428625"/>
                <a:gd name="connsiteX11" fmla="*/ 909161 w 1009650"/>
                <a:gd name="connsiteY11" fmla="*/ 95726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9650" h="428625">
                  <a:moveTo>
                    <a:pt x="998696" y="7144"/>
                  </a:moveTo>
                  <a:lnTo>
                    <a:pt x="1003459" y="11906"/>
                  </a:lnTo>
                  <a:lnTo>
                    <a:pt x="912019" y="103346"/>
                  </a:lnTo>
                  <a:lnTo>
                    <a:pt x="646271" y="103346"/>
                  </a:lnTo>
                  <a:lnTo>
                    <a:pt x="476726" y="272891"/>
                  </a:lnTo>
                  <a:lnTo>
                    <a:pt x="306229" y="272891"/>
                  </a:lnTo>
                  <a:lnTo>
                    <a:pt x="11906" y="424339"/>
                  </a:lnTo>
                  <a:lnTo>
                    <a:pt x="7144" y="419576"/>
                  </a:lnTo>
                  <a:lnTo>
                    <a:pt x="303371" y="266224"/>
                  </a:lnTo>
                  <a:lnTo>
                    <a:pt x="472916" y="266224"/>
                  </a:lnTo>
                  <a:lnTo>
                    <a:pt x="643414" y="95726"/>
                  </a:lnTo>
                  <a:lnTo>
                    <a:pt x="909161" y="957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xmlns="" id="{1FDA8383-F3B3-49B6-8C66-0FFA258111BA}"/>
                </a:ext>
              </a:extLst>
            </p:cNvPr>
            <p:cNvSpPr/>
            <p:nvPr/>
          </p:nvSpPr>
          <p:spPr>
            <a:xfrm>
              <a:off x="4298394" y="3714511"/>
              <a:ext cx="38100" cy="38100"/>
            </a:xfrm>
            <a:custGeom>
              <a:avLst/>
              <a:gdLst>
                <a:gd name="connsiteX0" fmla="*/ 10716 w 38100"/>
                <a:gd name="connsiteY0" fmla="*/ 10716 h 38100"/>
                <a:gd name="connsiteX1" fmla="*/ 10716 w 38100"/>
                <a:gd name="connsiteY1" fmla="*/ 29766 h 38100"/>
                <a:gd name="connsiteX2" fmla="*/ 29766 w 38100"/>
                <a:gd name="connsiteY2" fmla="*/ 29766 h 38100"/>
                <a:gd name="connsiteX3" fmla="*/ 29766 w 38100"/>
                <a:gd name="connsiteY3" fmla="*/ 10716 h 38100"/>
                <a:gd name="connsiteX4" fmla="*/ 1071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0716"/>
                  </a:move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5003"/>
                    <a:pt x="34528" y="16431"/>
                    <a:pt x="29766" y="10716"/>
                  </a:cubicBezTo>
                  <a:cubicBezTo>
                    <a:pt x="24051" y="5953"/>
                    <a:pt x="15478" y="5953"/>
                    <a:pt x="1071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xmlns="" id="{C6E16F3E-3084-4AFA-BEE2-0615EF629C7D}"/>
                </a:ext>
              </a:extLst>
            </p:cNvPr>
            <p:cNvSpPr/>
            <p:nvPr/>
          </p:nvSpPr>
          <p:spPr>
            <a:xfrm>
              <a:off x="6470809" y="3194208"/>
              <a:ext cx="1076325" cy="142875"/>
            </a:xfrm>
            <a:custGeom>
              <a:avLst/>
              <a:gdLst>
                <a:gd name="connsiteX0" fmla="*/ 11906 w 1076325"/>
                <a:gd name="connsiteY0" fmla="*/ 7144 h 142875"/>
                <a:gd name="connsiteX1" fmla="*/ 50006 w 1076325"/>
                <a:gd name="connsiteY1" fmla="*/ 45244 h 142875"/>
                <a:gd name="connsiteX2" fmla="*/ 869156 w 1076325"/>
                <a:gd name="connsiteY2" fmla="*/ 45244 h 142875"/>
                <a:gd name="connsiteX3" fmla="*/ 1072991 w 1076325"/>
                <a:gd name="connsiteY3" fmla="*/ 134779 h 142875"/>
                <a:gd name="connsiteX4" fmla="*/ 1068229 w 1076325"/>
                <a:gd name="connsiteY4" fmla="*/ 139541 h 142875"/>
                <a:gd name="connsiteX5" fmla="*/ 866299 w 1076325"/>
                <a:gd name="connsiteY5" fmla="*/ 51911 h 142875"/>
                <a:gd name="connsiteX6" fmla="*/ 47149 w 1076325"/>
                <a:gd name="connsiteY6" fmla="*/ 51911 h 142875"/>
                <a:gd name="connsiteX7" fmla="*/ 7144 w 1076325"/>
                <a:gd name="connsiteY7" fmla="*/ 12859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6325" h="142875">
                  <a:moveTo>
                    <a:pt x="11906" y="7144"/>
                  </a:moveTo>
                  <a:lnTo>
                    <a:pt x="50006" y="45244"/>
                  </a:lnTo>
                  <a:lnTo>
                    <a:pt x="869156" y="45244"/>
                  </a:lnTo>
                  <a:lnTo>
                    <a:pt x="1072991" y="134779"/>
                  </a:lnTo>
                  <a:lnTo>
                    <a:pt x="1068229" y="139541"/>
                  </a:lnTo>
                  <a:lnTo>
                    <a:pt x="866299" y="51911"/>
                  </a:lnTo>
                  <a:lnTo>
                    <a:pt x="47149" y="51911"/>
                  </a:lnTo>
                  <a:lnTo>
                    <a:pt x="7144" y="128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xmlns="" id="{73D37C38-16FD-4574-ABF2-3117E974775A}"/>
                </a:ext>
              </a:extLst>
            </p:cNvPr>
            <p:cNvSpPr/>
            <p:nvPr/>
          </p:nvSpPr>
          <p:spPr>
            <a:xfrm>
              <a:off x="6460569" y="3184921"/>
              <a:ext cx="38100" cy="38100"/>
            </a:xfrm>
            <a:custGeom>
              <a:avLst/>
              <a:gdLst>
                <a:gd name="connsiteX0" fmla="*/ 29766 w 38100"/>
                <a:gd name="connsiteY0" fmla="*/ 10716 h 38100"/>
                <a:gd name="connsiteX1" fmla="*/ 10716 w 38100"/>
                <a:gd name="connsiteY1" fmla="*/ 10716 h 38100"/>
                <a:gd name="connsiteX2" fmla="*/ 10716 w 38100"/>
                <a:gd name="connsiteY2" fmla="*/ 29766 h 38100"/>
                <a:gd name="connsiteX3" fmla="*/ 29766 w 38100"/>
                <a:gd name="connsiteY3" fmla="*/ 29766 h 38100"/>
                <a:gd name="connsiteX4" fmla="*/ 2976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9766" y="10716"/>
                  </a:moveTo>
                  <a:cubicBezTo>
                    <a:pt x="25003" y="5953"/>
                    <a:pt x="16431" y="5953"/>
                    <a:pt x="10716" y="10716"/>
                  </a:cubicBez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4051"/>
                    <a:pt x="34528" y="15478"/>
                    <a:pt x="2976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xmlns="" id="{32A0F212-90B9-4EAC-8C3E-9766A0C38EA8}"/>
                </a:ext>
              </a:extLst>
            </p:cNvPr>
            <p:cNvSpPr/>
            <p:nvPr/>
          </p:nvSpPr>
          <p:spPr>
            <a:xfrm>
              <a:off x="5156359" y="3240881"/>
              <a:ext cx="590550" cy="190500"/>
            </a:xfrm>
            <a:custGeom>
              <a:avLst/>
              <a:gdLst>
                <a:gd name="connsiteX0" fmla="*/ 7144 w 590550"/>
                <a:gd name="connsiteY0" fmla="*/ 7144 h 190500"/>
                <a:gd name="connsiteX1" fmla="*/ 408146 w 590550"/>
                <a:gd name="connsiteY1" fmla="*/ 7144 h 190500"/>
                <a:gd name="connsiteX2" fmla="*/ 585311 w 590550"/>
                <a:gd name="connsiteY2" fmla="*/ 184309 h 190500"/>
                <a:gd name="connsiteX3" fmla="*/ 580549 w 590550"/>
                <a:gd name="connsiteY3" fmla="*/ 189071 h 190500"/>
                <a:gd name="connsiteX4" fmla="*/ 405289 w 590550"/>
                <a:gd name="connsiteY4" fmla="*/ 13811 h 190500"/>
                <a:gd name="connsiteX5" fmla="*/ 7144 w 590550"/>
                <a:gd name="connsiteY5" fmla="*/ 13811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0550" h="190500">
                  <a:moveTo>
                    <a:pt x="7144" y="7144"/>
                  </a:moveTo>
                  <a:lnTo>
                    <a:pt x="408146" y="7144"/>
                  </a:lnTo>
                  <a:lnTo>
                    <a:pt x="585311" y="184309"/>
                  </a:lnTo>
                  <a:lnTo>
                    <a:pt x="580549" y="189071"/>
                  </a:lnTo>
                  <a:lnTo>
                    <a:pt x="405289" y="13811"/>
                  </a:lnTo>
                  <a:lnTo>
                    <a:pt x="714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xmlns="" id="{5C664F49-2199-47EB-A8C6-894560964CE6}"/>
                </a:ext>
              </a:extLst>
            </p:cNvPr>
            <p:cNvSpPr/>
            <p:nvPr/>
          </p:nvSpPr>
          <p:spPr>
            <a:xfrm>
              <a:off x="5134451" y="3231356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xmlns="" id="{900C418F-B5A8-41B1-B488-0EB25F6B4B41}"/>
                </a:ext>
              </a:extLst>
            </p:cNvPr>
            <p:cNvSpPr/>
            <p:nvPr/>
          </p:nvSpPr>
          <p:spPr>
            <a:xfrm>
              <a:off x="5084921" y="3377088"/>
              <a:ext cx="361950" cy="95250"/>
            </a:xfrm>
            <a:custGeom>
              <a:avLst/>
              <a:gdLst>
                <a:gd name="connsiteX0" fmla="*/ 349091 w 361950"/>
                <a:gd name="connsiteY0" fmla="*/ 7144 h 95250"/>
                <a:gd name="connsiteX1" fmla="*/ 354806 w 361950"/>
                <a:gd name="connsiteY1" fmla="*/ 12859 h 95250"/>
                <a:gd name="connsiteX2" fmla="*/ 271939 w 361950"/>
                <a:gd name="connsiteY2" fmla="*/ 94774 h 95250"/>
                <a:gd name="connsiteX3" fmla="*/ 7144 w 361950"/>
                <a:gd name="connsiteY3" fmla="*/ 94774 h 95250"/>
                <a:gd name="connsiteX4" fmla="*/ 7144 w 361950"/>
                <a:gd name="connsiteY4" fmla="*/ 88106 h 95250"/>
                <a:gd name="connsiteX5" fmla="*/ 269081 w 361950"/>
                <a:gd name="connsiteY5" fmla="*/ 881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950" h="95250">
                  <a:moveTo>
                    <a:pt x="349091" y="7144"/>
                  </a:moveTo>
                  <a:lnTo>
                    <a:pt x="354806" y="12859"/>
                  </a:lnTo>
                  <a:lnTo>
                    <a:pt x="271939" y="94774"/>
                  </a:lnTo>
                  <a:lnTo>
                    <a:pt x="7144" y="94774"/>
                  </a:lnTo>
                  <a:lnTo>
                    <a:pt x="7144" y="88106"/>
                  </a:lnTo>
                  <a:lnTo>
                    <a:pt x="269081" y="881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xmlns="" id="{070CA2E6-5746-40CE-B97C-A14737811D05}"/>
                </a:ext>
              </a:extLst>
            </p:cNvPr>
            <p:cNvSpPr/>
            <p:nvPr/>
          </p:nvSpPr>
          <p:spPr>
            <a:xfrm>
              <a:off x="5072539" y="3448526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2861" y="12859"/>
                    <a:pt x="27146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xmlns="" id="{7BFBD792-D392-413C-9207-B07F3D92BD50}"/>
                </a:ext>
              </a:extLst>
            </p:cNvPr>
            <p:cNvSpPr/>
            <p:nvPr/>
          </p:nvSpPr>
          <p:spPr>
            <a:xfrm>
              <a:off x="5571649" y="3071336"/>
              <a:ext cx="809625" cy="200025"/>
            </a:xfrm>
            <a:custGeom>
              <a:avLst/>
              <a:gdLst>
                <a:gd name="connsiteX0" fmla="*/ 11906 w 809625"/>
                <a:gd name="connsiteY0" fmla="*/ 7144 h 200025"/>
                <a:gd name="connsiteX1" fmla="*/ 192881 w 809625"/>
                <a:gd name="connsiteY1" fmla="*/ 188119 h 200025"/>
                <a:gd name="connsiteX2" fmla="*/ 808196 w 809625"/>
                <a:gd name="connsiteY2" fmla="*/ 188119 h 200025"/>
                <a:gd name="connsiteX3" fmla="*/ 808196 w 809625"/>
                <a:gd name="connsiteY3" fmla="*/ 195739 h 200025"/>
                <a:gd name="connsiteX4" fmla="*/ 190024 w 809625"/>
                <a:gd name="connsiteY4" fmla="*/ 194786 h 200025"/>
                <a:gd name="connsiteX5" fmla="*/ 7144 w 809625"/>
                <a:gd name="connsiteY5" fmla="*/ 11906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9625" h="200025">
                  <a:moveTo>
                    <a:pt x="11906" y="7144"/>
                  </a:moveTo>
                  <a:lnTo>
                    <a:pt x="192881" y="188119"/>
                  </a:lnTo>
                  <a:lnTo>
                    <a:pt x="808196" y="188119"/>
                  </a:lnTo>
                  <a:lnTo>
                    <a:pt x="808196" y="195739"/>
                  </a:lnTo>
                  <a:lnTo>
                    <a:pt x="190024" y="194786"/>
                  </a:lnTo>
                  <a:lnTo>
                    <a:pt x="7144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xmlns="" id="{99A7FEA2-AA5C-4524-B1AF-EDA3A3B89311}"/>
                </a:ext>
              </a:extLst>
            </p:cNvPr>
            <p:cNvSpPr/>
            <p:nvPr/>
          </p:nvSpPr>
          <p:spPr>
            <a:xfrm>
              <a:off x="6358414" y="3242786"/>
              <a:ext cx="38100" cy="38100"/>
            </a:xfrm>
            <a:custGeom>
              <a:avLst/>
              <a:gdLst>
                <a:gd name="connsiteX0" fmla="*/ 20479 w 38100"/>
                <a:gd name="connsiteY0" fmla="*/ 33814 h 38100"/>
                <a:gd name="connsiteX1" fmla="*/ 33814 w 38100"/>
                <a:gd name="connsiteY1" fmla="*/ 20479 h 38100"/>
                <a:gd name="connsiteX2" fmla="*/ 20479 w 38100"/>
                <a:gd name="connsiteY2" fmla="*/ 7144 h 38100"/>
                <a:gd name="connsiteX3" fmla="*/ 7144 w 38100"/>
                <a:gd name="connsiteY3" fmla="*/ 20479 h 38100"/>
                <a:gd name="connsiteX4" fmla="*/ 20479 w 38100"/>
                <a:gd name="connsiteY4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33814"/>
                  </a:move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3811" y="33814"/>
                    <a:pt x="20479" y="338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9" name="Graphic 166">
            <a:extLst>
              <a:ext uri="{FF2B5EF4-FFF2-40B4-BE49-F238E27FC236}">
                <a16:creationId xmlns:a16="http://schemas.microsoft.com/office/drawing/2014/main" xmlns="" id="{F77A4B06-27DD-469E-8025-803D4920AF57}"/>
              </a:ext>
            </a:extLst>
          </p:cNvPr>
          <p:cNvGrpSpPr/>
          <p:nvPr/>
        </p:nvGrpSpPr>
        <p:grpSpPr>
          <a:xfrm>
            <a:off x="6534891" y="892772"/>
            <a:ext cx="3163015" cy="676516"/>
            <a:chOff x="4298394" y="3045618"/>
            <a:chExt cx="3591640" cy="768191"/>
          </a:xfrm>
          <a:solidFill>
            <a:schemeClr val="accent1"/>
          </a:solidFill>
        </p:grpSpPr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xmlns="" id="{535F5651-22A1-43C0-A708-CC6BBFCF3795}"/>
                </a:ext>
              </a:extLst>
            </p:cNvPr>
            <p:cNvSpPr/>
            <p:nvPr/>
          </p:nvSpPr>
          <p:spPr>
            <a:xfrm>
              <a:off x="4401979" y="3311366"/>
              <a:ext cx="3476624" cy="200025"/>
            </a:xfrm>
            <a:custGeom>
              <a:avLst/>
              <a:gdLst>
                <a:gd name="connsiteX0" fmla="*/ 1497806 w 3476625"/>
                <a:gd name="connsiteY0" fmla="*/ 7144 h 200025"/>
                <a:gd name="connsiteX1" fmla="*/ 1822609 w 3476625"/>
                <a:gd name="connsiteY1" fmla="*/ 7144 h 200025"/>
                <a:gd name="connsiteX2" fmla="*/ 1899761 w 3476625"/>
                <a:gd name="connsiteY2" fmla="*/ 84296 h 200025"/>
                <a:gd name="connsiteX3" fmla="*/ 2174081 w 3476625"/>
                <a:gd name="connsiteY3" fmla="*/ 84296 h 200025"/>
                <a:gd name="connsiteX4" fmla="*/ 2240756 w 3476625"/>
                <a:gd name="connsiteY4" fmla="*/ 17621 h 200025"/>
                <a:gd name="connsiteX5" fmla="*/ 3470434 w 3476625"/>
                <a:gd name="connsiteY5" fmla="*/ 17621 h 200025"/>
                <a:gd name="connsiteX6" fmla="*/ 3470434 w 3476625"/>
                <a:gd name="connsiteY6" fmla="*/ 24289 h 200025"/>
                <a:gd name="connsiteX7" fmla="*/ 2243614 w 3476625"/>
                <a:gd name="connsiteY7" fmla="*/ 24289 h 200025"/>
                <a:gd name="connsiteX8" fmla="*/ 2176939 w 3476625"/>
                <a:gd name="connsiteY8" fmla="*/ 90964 h 200025"/>
                <a:gd name="connsiteX9" fmla="*/ 1896904 w 3476625"/>
                <a:gd name="connsiteY9" fmla="*/ 90964 h 200025"/>
                <a:gd name="connsiteX10" fmla="*/ 1819751 w 3476625"/>
                <a:gd name="connsiteY10" fmla="*/ 13811 h 200025"/>
                <a:gd name="connsiteX11" fmla="*/ 1500664 w 3476625"/>
                <a:gd name="connsiteY11" fmla="*/ 13811 h 200025"/>
                <a:gd name="connsiteX12" fmla="*/ 1432084 w 3476625"/>
                <a:gd name="connsiteY12" fmla="*/ 120491 h 200025"/>
                <a:gd name="connsiteX13" fmla="*/ 1057751 w 3476625"/>
                <a:gd name="connsiteY13" fmla="*/ 120491 h 200025"/>
                <a:gd name="connsiteX14" fmla="*/ 971074 w 3476625"/>
                <a:gd name="connsiteY14" fmla="*/ 14764 h 200025"/>
                <a:gd name="connsiteX15" fmla="*/ 379571 w 3476625"/>
                <a:gd name="connsiteY15" fmla="*/ 14764 h 200025"/>
                <a:gd name="connsiteX16" fmla="*/ 11906 w 3476625"/>
                <a:gd name="connsiteY16" fmla="*/ 201454 h 200025"/>
                <a:gd name="connsiteX17" fmla="*/ 7144 w 3476625"/>
                <a:gd name="connsiteY17" fmla="*/ 196691 h 200025"/>
                <a:gd name="connsiteX18" fmla="*/ 376714 w 3476625"/>
                <a:gd name="connsiteY18" fmla="*/ 8096 h 200025"/>
                <a:gd name="connsiteX19" fmla="*/ 973931 w 3476625"/>
                <a:gd name="connsiteY19" fmla="*/ 8096 h 200025"/>
                <a:gd name="connsiteX20" fmla="*/ 1061561 w 3476625"/>
                <a:gd name="connsiteY20" fmla="*/ 113824 h 200025"/>
                <a:gd name="connsiteX21" fmla="*/ 1429226 w 3476625"/>
                <a:gd name="connsiteY21" fmla="*/ 11382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76625" h="200025">
                  <a:moveTo>
                    <a:pt x="1497806" y="7144"/>
                  </a:moveTo>
                  <a:lnTo>
                    <a:pt x="1822609" y="7144"/>
                  </a:lnTo>
                  <a:lnTo>
                    <a:pt x="1899761" y="84296"/>
                  </a:lnTo>
                  <a:lnTo>
                    <a:pt x="2174081" y="84296"/>
                  </a:lnTo>
                  <a:lnTo>
                    <a:pt x="2240756" y="17621"/>
                  </a:lnTo>
                  <a:lnTo>
                    <a:pt x="3470434" y="17621"/>
                  </a:lnTo>
                  <a:lnTo>
                    <a:pt x="3470434" y="24289"/>
                  </a:lnTo>
                  <a:lnTo>
                    <a:pt x="2243614" y="24289"/>
                  </a:lnTo>
                  <a:lnTo>
                    <a:pt x="2176939" y="90964"/>
                  </a:lnTo>
                  <a:lnTo>
                    <a:pt x="1896904" y="90964"/>
                  </a:lnTo>
                  <a:lnTo>
                    <a:pt x="1819751" y="13811"/>
                  </a:lnTo>
                  <a:lnTo>
                    <a:pt x="1500664" y="13811"/>
                  </a:lnTo>
                  <a:lnTo>
                    <a:pt x="1432084" y="120491"/>
                  </a:lnTo>
                  <a:lnTo>
                    <a:pt x="1057751" y="120491"/>
                  </a:lnTo>
                  <a:lnTo>
                    <a:pt x="971074" y="14764"/>
                  </a:lnTo>
                  <a:lnTo>
                    <a:pt x="379571" y="14764"/>
                  </a:lnTo>
                  <a:lnTo>
                    <a:pt x="11906" y="201454"/>
                  </a:lnTo>
                  <a:lnTo>
                    <a:pt x="7144" y="196691"/>
                  </a:lnTo>
                  <a:lnTo>
                    <a:pt x="376714" y="8096"/>
                  </a:lnTo>
                  <a:lnTo>
                    <a:pt x="973931" y="8096"/>
                  </a:lnTo>
                  <a:lnTo>
                    <a:pt x="1061561" y="113824"/>
                  </a:lnTo>
                  <a:lnTo>
                    <a:pt x="1429226" y="1138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xmlns="" id="{0B950003-8E17-45A8-8F99-519EDF4886B4}"/>
                </a:ext>
              </a:extLst>
            </p:cNvPr>
            <p:cNvSpPr/>
            <p:nvPr/>
          </p:nvSpPr>
          <p:spPr>
            <a:xfrm>
              <a:off x="7851934" y="331231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33814 w 38100"/>
                <a:gd name="connsiteY1" fmla="*/ 20479 h 38100"/>
                <a:gd name="connsiteX2" fmla="*/ 20479 w 38100"/>
                <a:gd name="connsiteY2" fmla="*/ 33814 h 38100"/>
                <a:gd name="connsiteX3" fmla="*/ 714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28099" y="7144"/>
                    <a:pt x="33814" y="12859"/>
                    <a:pt x="33814" y="20479"/>
                  </a:cubicBezTo>
                  <a:cubicBezTo>
                    <a:pt x="33814" y="28099"/>
                    <a:pt x="28099" y="33814"/>
                    <a:pt x="20479" y="33814"/>
                  </a:cubicBezTo>
                  <a:cubicBezTo>
                    <a:pt x="12859" y="33814"/>
                    <a:pt x="7144" y="28099"/>
                    <a:pt x="7144" y="20479"/>
                  </a:cubicBezTo>
                  <a:cubicBezTo>
                    <a:pt x="7144" y="12859"/>
                    <a:pt x="1285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xmlns="" id="{3B03E41F-58B7-4220-A7D6-83AF1C16206F}"/>
                </a:ext>
              </a:extLst>
            </p:cNvPr>
            <p:cNvSpPr/>
            <p:nvPr/>
          </p:nvSpPr>
          <p:spPr>
            <a:xfrm>
              <a:off x="4391739" y="3489721"/>
              <a:ext cx="38100" cy="38100"/>
            </a:xfrm>
            <a:custGeom>
              <a:avLst/>
              <a:gdLst>
                <a:gd name="connsiteX0" fmla="*/ 10716 w 38100"/>
                <a:gd name="connsiteY0" fmla="*/ 10716 h 38100"/>
                <a:gd name="connsiteX1" fmla="*/ 10716 w 38100"/>
                <a:gd name="connsiteY1" fmla="*/ 29766 h 38100"/>
                <a:gd name="connsiteX2" fmla="*/ 29766 w 38100"/>
                <a:gd name="connsiteY2" fmla="*/ 29766 h 38100"/>
                <a:gd name="connsiteX3" fmla="*/ 29766 w 38100"/>
                <a:gd name="connsiteY3" fmla="*/ 10716 h 38100"/>
                <a:gd name="connsiteX4" fmla="*/ 1071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0716"/>
                  </a:move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5003"/>
                    <a:pt x="34528" y="16431"/>
                    <a:pt x="29766" y="10716"/>
                  </a:cubicBezTo>
                  <a:cubicBezTo>
                    <a:pt x="24051" y="5953"/>
                    <a:pt x="15478" y="5953"/>
                    <a:pt x="1071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xmlns="" id="{12740366-FB81-4BA0-A846-C08F3DCFEE9E}"/>
                </a:ext>
              </a:extLst>
            </p:cNvPr>
            <p:cNvSpPr/>
            <p:nvPr/>
          </p:nvSpPr>
          <p:spPr>
            <a:xfrm>
              <a:off x="4559141" y="3055143"/>
              <a:ext cx="2552700" cy="142875"/>
            </a:xfrm>
            <a:custGeom>
              <a:avLst/>
              <a:gdLst>
                <a:gd name="connsiteX0" fmla="*/ 7144 w 2552700"/>
                <a:gd name="connsiteY0" fmla="*/ 7144 h 142875"/>
                <a:gd name="connsiteX1" fmla="*/ 101441 w 2552700"/>
                <a:gd name="connsiteY1" fmla="*/ 7144 h 142875"/>
                <a:gd name="connsiteX2" fmla="*/ 222409 w 2552700"/>
                <a:gd name="connsiteY2" fmla="*/ 128111 h 142875"/>
                <a:gd name="connsiteX3" fmla="*/ 813911 w 2552700"/>
                <a:gd name="connsiteY3" fmla="*/ 128111 h 142875"/>
                <a:gd name="connsiteX4" fmla="*/ 881539 w 2552700"/>
                <a:gd name="connsiteY4" fmla="*/ 21431 h 142875"/>
                <a:gd name="connsiteX5" fmla="*/ 1284446 w 2552700"/>
                <a:gd name="connsiteY5" fmla="*/ 21431 h 142875"/>
                <a:gd name="connsiteX6" fmla="*/ 1343501 w 2552700"/>
                <a:gd name="connsiteY6" fmla="*/ 129064 h 142875"/>
                <a:gd name="connsiteX7" fmla="*/ 1662589 w 2552700"/>
                <a:gd name="connsiteY7" fmla="*/ 129064 h 142875"/>
                <a:gd name="connsiteX8" fmla="*/ 1739741 w 2552700"/>
                <a:gd name="connsiteY8" fmla="*/ 51911 h 142875"/>
                <a:gd name="connsiteX9" fmla="*/ 2019776 w 2552700"/>
                <a:gd name="connsiteY9" fmla="*/ 51911 h 142875"/>
                <a:gd name="connsiteX10" fmla="*/ 2086451 w 2552700"/>
                <a:gd name="connsiteY10" fmla="*/ 117634 h 142875"/>
                <a:gd name="connsiteX11" fmla="*/ 2551271 w 2552700"/>
                <a:gd name="connsiteY11" fmla="*/ 117634 h 142875"/>
                <a:gd name="connsiteX12" fmla="*/ 2551271 w 2552700"/>
                <a:gd name="connsiteY12" fmla="*/ 125254 h 142875"/>
                <a:gd name="connsiteX13" fmla="*/ 2083594 w 2552700"/>
                <a:gd name="connsiteY13" fmla="*/ 125254 h 142875"/>
                <a:gd name="connsiteX14" fmla="*/ 2016919 w 2552700"/>
                <a:gd name="connsiteY14" fmla="*/ 58579 h 142875"/>
                <a:gd name="connsiteX15" fmla="*/ 1742599 w 2552700"/>
                <a:gd name="connsiteY15" fmla="*/ 58579 h 142875"/>
                <a:gd name="connsiteX16" fmla="*/ 1665446 w 2552700"/>
                <a:gd name="connsiteY16" fmla="*/ 135731 h 142875"/>
                <a:gd name="connsiteX17" fmla="*/ 1340644 w 2552700"/>
                <a:gd name="connsiteY17" fmla="*/ 135731 h 142875"/>
                <a:gd name="connsiteX18" fmla="*/ 1281589 w 2552700"/>
                <a:gd name="connsiteY18" fmla="*/ 29051 h 142875"/>
                <a:gd name="connsiteX19" fmla="*/ 885349 w 2552700"/>
                <a:gd name="connsiteY19" fmla="*/ 29051 h 142875"/>
                <a:gd name="connsiteX20" fmla="*/ 816769 w 2552700"/>
                <a:gd name="connsiteY20" fmla="*/ 134779 h 142875"/>
                <a:gd name="connsiteX21" fmla="*/ 219551 w 2552700"/>
                <a:gd name="connsiteY21" fmla="*/ 134779 h 142875"/>
                <a:gd name="connsiteX22" fmla="*/ 98584 w 2552700"/>
                <a:gd name="connsiteY22" fmla="*/ 14764 h 142875"/>
                <a:gd name="connsiteX23" fmla="*/ 7144 w 2552700"/>
                <a:gd name="connsiteY23" fmla="*/ 1476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2700" h="142875">
                  <a:moveTo>
                    <a:pt x="7144" y="7144"/>
                  </a:moveTo>
                  <a:lnTo>
                    <a:pt x="101441" y="7144"/>
                  </a:lnTo>
                  <a:lnTo>
                    <a:pt x="222409" y="128111"/>
                  </a:lnTo>
                  <a:lnTo>
                    <a:pt x="813911" y="128111"/>
                  </a:lnTo>
                  <a:lnTo>
                    <a:pt x="881539" y="21431"/>
                  </a:lnTo>
                  <a:lnTo>
                    <a:pt x="1284446" y="21431"/>
                  </a:lnTo>
                  <a:lnTo>
                    <a:pt x="1343501" y="129064"/>
                  </a:lnTo>
                  <a:lnTo>
                    <a:pt x="1662589" y="129064"/>
                  </a:lnTo>
                  <a:lnTo>
                    <a:pt x="1739741" y="51911"/>
                  </a:lnTo>
                  <a:lnTo>
                    <a:pt x="2019776" y="51911"/>
                  </a:lnTo>
                  <a:lnTo>
                    <a:pt x="2086451" y="117634"/>
                  </a:lnTo>
                  <a:lnTo>
                    <a:pt x="2551271" y="117634"/>
                  </a:lnTo>
                  <a:lnTo>
                    <a:pt x="2551271" y="125254"/>
                  </a:lnTo>
                  <a:lnTo>
                    <a:pt x="2083594" y="125254"/>
                  </a:lnTo>
                  <a:lnTo>
                    <a:pt x="2016919" y="58579"/>
                  </a:lnTo>
                  <a:lnTo>
                    <a:pt x="1742599" y="58579"/>
                  </a:lnTo>
                  <a:lnTo>
                    <a:pt x="1665446" y="135731"/>
                  </a:lnTo>
                  <a:lnTo>
                    <a:pt x="1340644" y="135731"/>
                  </a:lnTo>
                  <a:lnTo>
                    <a:pt x="1281589" y="29051"/>
                  </a:lnTo>
                  <a:lnTo>
                    <a:pt x="885349" y="29051"/>
                  </a:lnTo>
                  <a:lnTo>
                    <a:pt x="816769" y="134779"/>
                  </a:lnTo>
                  <a:lnTo>
                    <a:pt x="219551" y="134779"/>
                  </a:lnTo>
                  <a:lnTo>
                    <a:pt x="98584" y="14764"/>
                  </a:lnTo>
                  <a:lnTo>
                    <a:pt x="7144" y="147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xmlns="" id="{7FEABAEB-A47C-41C7-B89F-8584ADB7849E}"/>
                </a:ext>
              </a:extLst>
            </p:cNvPr>
            <p:cNvSpPr/>
            <p:nvPr/>
          </p:nvSpPr>
          <p:spPr>
            <a:xfrm>
              <a:off x="7089934" y="315610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33814 w 38100"/>
                <a:gd name="connsiteY1" fmla="*/ 20479 h 38100"/>
                <a:gd name="connsiteX2" fmla="*/ 20479 w 38100"/>
                <a:gd name="connsiteY2" fmla="*/ 33814 h 38100"/>
                <a:gd name="connsiteX3" fmla="*/ 714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28099" y="7144"/>
                    <a:pt x="33814" y="12859"/>
                    <a:pt x="33814" y="20479"/>
                  </a:cubicBezTo>
                  <a:cubicBezTo>
                    <a:pt x="33814" y="28099"/>
                    <a:pt x="28099" y="33814"/>
                    <a:pt x="20479" y="33814"/>
                  </a:cubicBezTo>
                  <a:cubicBezTo>
                    <a:pt x="12859" y="33814"/>
                    <a:pt x="7144" y="28099"/>
                    <a:pt x="7144" y="20479"/>
                  </a:cubicBezTo>
                  <a:cubicBezTo>
                    <a:pt x="7144" y="13811"/>
                    <a:pt x="1285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xmlns="" id="{90359C8F-E1B0-40DF-879E-949561074163}"/>
                </a:ext>
              </a:extLst>
            </p:cNvPr>
            <p:cNvSpPr/>
            <p:nvPr/>
          </p:nvSpPr>
          <p:spPr>
            <a:xfrm>
              <a:off x="4546759" y="304561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xmlns="" id="{524C3FFE-84A5-4033-B441-7718E096DE64}"/>
                </a:ext>
              </a:extLst>
            </p:cNvPr>
            <p:cNvSpPr/>
            <p:nvPr/>
          </p:nvSpPr>
          <p:spPr>
            <a:xfrm>
              <a:off x="6717506" y="3322796"/>
              <a:ext cx="676275" cy="104775"/>
            </a:xfrm>
            <a:custGeom>
              <a:avLst/>
              <a:gdLst>
                <a:gd name="connsiteX0" fmla="*/ 668179 w 676275"/>
                <a:gd name="connsiteY0" fmla="*/ 7144 h 104775"/>
                <a:gd name="connsiteX1" fmla="*/ 672941 w 676275"/>
                <a:gd name="connsiteY1" fmla="*/ 11906 h 104775"/>
                <a:gd name="connsiteX2" fmla="*/ 471964 w 676275"/>
                <a:gd name="connsiteY2" fmla="*/ 98584 h 104775"/>
                <a:gd name="connsiteX3" fmla="*/ 7144 w 676275"/>
                <a:gd name="connsiteY3" fmla="*/ 98584 h 104775"/>
                <a:gd name="connsiteX4" fmla="*/ 7144 w 676275"/>
                <a:gd name="connsiteY4" fmla="*/ 91916 h 104775"/>
                <a:gd name="connsiteX5" fmla="*/ 469106 w 676275"/>
                <a:gd name="connsiteY5" fmla="*/ 919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104775">
                  <a:moveTo>
                    <a:pt x="668179" y="7144"/>
                  </a:moveTo>
                  <a:lnTo>
                    <a:pt x="672941" y="11906"/>
                  </a:lnTo>
                  <a:lnTo>
                    <a:pt x="471964" y="98584"/>
                  </a:lnTo>
                  <a:lnTo>
                    <a:pt x="7144" y="98584"/>
                  </a:lnTo>
                  <a:lnTo>
                    <a:pt x="7144" y="91916"/>
                  </a:lnTo>
                  <a:lnTo>
                    <a:pt x="469106" y="919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xmlns="" id="{191966C2-7703-4967-B52B-27D66AB99EA5}"/>
                </a:ext>
              </a:extLst>
            </p:cNvPr>
            <p:cNvSpPr/>
            <p:nvPr/>
          </p:nvSpPr>
          <p:spPr>
            <a:xfrm>
              <a:off x="6705124" y="3398043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7146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xmlns="" id="{A7F7E7D0-EB87-429A-AFCB-5AB7D716EAEF}"/>
                </a:ext>
              </a:extLst>
            </p:cNvPr>
            <p:cNvSpPr/>
            <p:nvPr/>
          </p:nvSpPr>
          <p:spPr>
            <a:xfrm>
              <a:off x="5352574" y="3312318"/>
              <a:ext cx="742950" cy="485775"/>
            </a:xfrm>
            <a:custGeom>
              <a:avLst/>
              <a:gdLst>
                <a:gd name="connsiteX0" fmla="*/ 736759 w 742950"/>
                <a:gd name="connsiteY0" fmla="*/ 7144 h 485775"/>
                <a:gd name="connsiteX1" fmla="*/ 741521 w 742950"/>
                <a:gd name="connsiteY1" fmla="*/ 11906 h 485775"/>
                <a:gd name="connsiteX2" fmla="*/ 552926 w 742950"/>
                <a:gd name="connsiteY2" fmla="*/ 200501 h 485775"/>
                <a:gd name="connsiteX3" fmla="*/ 260509 w 742950"/>
                <a:gd name="connsiteY3" fmla="*/ 200501 h 485775"/>
                <a:gd name="connsiteX4" fmla="*/ 12859 w 742950"/>
                <a:gd name="connsiteY4" fmla="*/ 486251 h 485775"/>
                <a:gd name="connsiteX5" fmla="*/ 7144 w 742950"/>
                <a:gd name="connsiteY5" fmla="*/ 481489 h 485775"/>
                <a:gd name="connsiteX6" fmla="*/ 257651 w 742950"/>
                <a:gd name="connsiteY6" fmla="*/ 192881 h 485775"/>
                <a:gd name="connsiteX7" fmla="*/ 550069 w 742950"/>
                <a:gd name="connsiteY7" fmla="*/ 19288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950" h="485775">
                  <a:moveTo>
                    <a:pt x="736759" y="7144"/>
                  </a:moveTo>
                  <a:lnTo>
                    <a:pt x="741521" y="11906"/>
                  </a:lnTo>
                  <a:lnTo>
                    <a:pt x="552926" y="200501"/>
                  </a:lnTo>
                  <a:lnTo>
                    <a:pt x="260509" y="200501"/>
                  </a:lnTo>
                  <a:lnTo>
                    <a:pt x="12859" y="486251"/>
                  </a:lnTo>
                  <a:lnTo>
                    <a:pt x="7144" y="481489"/>
                  </a:lnTo>
                  <a:lnTo>
                    <a:pt x="257651" y="192881"/>
                  </a:lnTo>
                  <a:lnTo>
                    <a:pt x="550069" y="1928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xmlns="" id="{04ACFC7C-A01F-4D46-B7BE-876F44BCCC38}"/>
                </a:ext>
              </a:extLst>
            </p:cNvPr>
            <p:cNvSpPr/>
            <p:nvPr/>
          </p:nvSpPr>
          <p:spPr>
            <a:xfrm>
              <a:off x="5343287" y="3775709"/>
              <a:ext cx="38100" cy="38100"/>
            </a:xfrm>
            <a:custGeom>
              <a:avLst/>
              <a:gdLst>
                <a:gd name="connsiteX0" fmla="*/ 10716 w 38100"/>
                <a:gd name="connsiteY0" fmla="*/ 11430 h 38100"/>
                <a:gd name="connsiteX1" fmla="*/ 10716 w 38100"/>
                <a:gd name="connsiteY1" fmla="*/ 30480 h 38100"/>
                <a:gd name="connsiteX2" fmla="*/ 29766 w 38100"/>
                <a:gd name="connsiteY2" fmla="*/ 30480 h 38100"/>
                <a:gd name="connsiteX3" fmla="*/ 29766 w 38100"/>
                <a:gd name="connsiteY3" fmla="*/ 11430 h 38100"/>
                <a:gd name="connsiteX4" fmla="*/ 10716 w 38100"/>
                <a:gd name="connsiteY4" fmla="*/ 1143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1430"/>
                  </a:moveTo>
                  <a:cubicBezTo>
                    <a:pt x="5953" y="16192"/>
                    <a:pt x="5953" y="24765"/>
                    <a:pt x="10716" y="30480"/>
                  </a:cubicBezTo>
                  <a:cubicBezTo>
                    <a:pt x="15478" y="35242"/>
                    <a:pt x="24051" y="35242"/>
                    <a:pt x="29766" y="30480"/>
                  </a:cubicBezTo>
                  <a:cubicBezTo>
                    <a:pt x="34528" y="25717"/>
                    <a:pt x="34528" y="17145"/>
                    <a:pt x="29766" y="11430"/>
                  </a:cubicBezTo>
                  <a:cubicBezTo>
                    <a:pt x="24051" y="5715"/>
                    <a:pt x="15478" y="5715"/>
                    <a:pt x="10716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xmlns="" id="{39806B98-C5A6-45AE-8967-151E77984CCC}"/>
                </a:ext>
              </a:extLst>
            </p:cNvPr>
            <p:cNvSpPr/>
            <p:nvPr/>
          </p:nvSpPr>
          <p:spPr>
            <a:xfrm>
              <a:off x="4308634" y="3313271"/>
              <a:ext cx="1009650" cy="428625"/>
            </a:xfrm>
            <a:custGeom>
              <a:avLst/>
              <a:gdLst>
                <a:gd name="connsiteX0" fmla="*/ 998696 w 1009650"/>
                <a:gd name="connsiteY0" fmla="*/ 7144 h 428625"/>
                <a:gd name="connsiteX1" fmla="*/ 1003459 w 1009650"/>
                <a:gd name="connsiteY1" fmla="*/ 11906 h 428625"/>
                <a:gd name="connsiteX2" fmla="*/ 912019 w 1009650"/>
                <a:gd name="connsiteY2" fmla="*/ 103346 h 428625"/>
                <a:gd name="connsiteX3" fmla="*/ 646271 w 1009650"/>
                <a:gd name="connsiteY3" fmla="*/ 103346 h 428625"/>
                <a:gd name="connsiteX4" fmla="*/ 476726 w 1009650"/>
                <a:gd name="connsiteY4" fmla="*/ 272891 h 428625"/>
                <a:gd name="connsiteX5" fmla="*/ 306229 w 1009650"/>
                <a:gd name="connsiteY5" fmla="*/ 272891 h 428625"/>
                <a:gd name="connsiteX6" fmla="*/ 11906 w 1009650"/>
                <a:gd name="connsiteY6" fmla="*/ 424339 h 428625"/>
                <a:gd name="connsiteX7" fmla="*/ 7144 w 1009650"/>
                <a:gd name="connsiteY7" fmla="*/ 419576 h 428625"/>
                <a:gd name="connsiteX8" fmla="*/ 303371 w 1009650"/>
                <a:gd name="connsiteY8" fmla="*/ 266224 h 428625"/>
                <a:gd name="connsiteX9" fmla="*/ 472916 w 1009650"/>
                <a:gd name="connsiteY9" fmla="*/ 266224 h 428625"/>
                <a:gd name="connsiteX10" fmla="*/ 643414 w 1009650"/>
                <a:gd name="connsiteY10" fmla="*/ 95726 h 428625"/>
                <a:gd name="connsiteX11" fmla="*/ 909161 w 1009650"/>
                <a:gd name="connsiteY11" fmla="*/ 95726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9650" h="428625">
                  <a:moveTo>
                    <a:pt x="998696" y="7144"/>
                  </a:moveTo>
                  <a:lnTo>
                    <a:pt x="1003459" y="11906"/>
                  </a:lnTo>
                  <a:lnTo>
                    <a:pt x="912019" y="103346"/>
                  </a:lnTo>
                  <a:lnTo>
                    <a:pt x="646271" y="103346"/>
                  </a:lnTo>
                  <a:lnTo>
                    <a:pt x="476726" y="272891"/>
                  </a:lnTo>
                  <a:lnTo>
                    <a:pt x="306229" y="272891"/>
                  </a:lnTo>
                  <a:lnTo>
                    <a:pt x="11906" y="424339"/>
                  </a:lnTo>
                  <a:lnTo>
                    <a:pt x="7144" y="419576"/>
                  </a:lnTo>
                  <a:lnTo>
                    <a:pt x="303371" y="266224"/>
                  </a:lnTo>
                  <a:lnTo>
                    <a:pt x="472916" y="266224"/>
                  </a:lnTo>
                  <a:lnTo>
                    <a:pt x="643414" y="95726"/>
                  </a:lnTo>
                  <a:lnTo>
                    <a:pt x="909161" y="957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xmlns="" id="{DD6E763B-6595-4120-808B-B1C6043216E1}"/>
                </a:ext>
              </a:extLst>
            </p:cNvPr>
            <p:cNvSpPr/>
            <p:nvPr/>
          </p:nvSpPr>
          <p:spPr>
            <a:xfrm>
              <a:off x="4298394" y="3714511"/>
              <a:ext cx="38100" cy="38100"/>
            </a:xfrm>
            <a:custGeom>
              <a:avLst/>
              <a:gdLst>
                <a:gd name="connsiteX0" fmla="*/ 10716 w 38100"/>
                <a:gd name="connsiteY0" fmla="*/ 10716 h 38100"/>
                <a:gd name="connsiteX1" fmla="*/ 10716 w 38100"/>
                <a:gd name="connsiteY1" fmla="*/ 29766 h 38100"/>
                <a:gd name="connsiteX2" fmla="*/ 29766 w 38100"/>
                <a:gd name="connsiteY2" fmla="*/ 29766 h 38100"/>
                <a:gd name="connsiteX3" fmla="*/ 29766 w 38100"/>
                <a:gd name="connsiteY3" fmla="*/ 10716 h 38100"/>
                <a:gd name="connsiteX4" fmla="*/ 1071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0716"/>
                  </a:move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5003"/>
                    <a:pt x="34528" y="16431"/>
                    <a:pt x="29766" y="10716"/>
                  </a:cubicBezTo>
                  <a:cubicBezTo>
                    <a:pt x="24051" y="5953"/>
                    <a:pt x="15478" y="5953"/>
                    <a:pt x="1071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xmlns="" id="{C46AB7B8-8F4A-4D4B-BB29-94115890868F}"/>
                </a:ext>
              </a:extLst>
            </p:cNvPr>
            <p:cNvSpPr/>
            <p:nvPr/>
          </p:nvSpPr>
          <p:spPr>
            <a:xfrm>
              <a:off x="6470809" y="3194208"/>
              <a:ext cx="1076325" cy="142875"/>
            </a:xfrm>
            <a:custGeom>
              <a:avLst/>
              <a:gdLst>
                <a:gd name="connsiteX0" fmla="*/ 11906 w 1076325"/>
                <a:gd name="connsiteY0" fmla="*/ 7144 h 142875"/>
                <a:gd name="connsiteX1" fmla="*/ 50006 w 1076325"/>
                <a:gd name="connsiteY1" fmla="*/ 45244 h 142875"/>
                <a:gd name="connsiteX2" fmla="*/ 869156 w 1076325"/>
                <a:gd name="connsiteY2" fmla="*/ 45244 h 142875"/>
                <a:gd name="connsiteX3" fmla="*/ 1072991 w 1076325"/>
                <a:gd name="connsiteY3" fmla="*/ 134779 h 142875"/>
                <a:gd name="connsiteX4" fmla="*/ 1068229 w 1076325"/>
                <a:gd name="connsiteY4" fmla="*/ 139541 h 142875"/>
                <a:gd name="connsiteX5" fmla="*/ 866299 w 1076325"/>
                <a:gd name="connsiteY5" fmla="*/ 51911 h 142875"/>
                <a:gd name="connsiteX6" fmla="*/ 47149 w 1076325"/>
                <a:gd name="connsiteY6" fmla="*/ 51911 h 142875"/>
                <a:gd name="connsiteX7" fmla="*/ 7144 w 1076325"/>
                <a:gd name="connsiteY7" fmla="*/ 12859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6325" h="142875">
                  <a:moveTo>
                    <a:pt x="11906" y="7144"/>
                  </a:moveTo>
                  <a:lnTo>
                    <a:pt x="50006" y="45244"/>
                  </a:lnTo>
                  <a:lnTo>
                    <a:pt x="869156" y="45244"/>
                  </a:lnTo>
                  <a:lnTo>
                    <a:pt x="1072991" y="134779"/>
                  </a:lnTo>
                  <a:lnTo>
                    <a:pt x="1068229" y="139541"/>
                  </a:lnTo>
                  <a:lnTo>
                    <a:pt x="866299" y="51911"/>
                  </a:lnTo>
                  <a:lnTo>
                    <a:pt x="47149" y="51911"/>
                  </a:lnTo>
                  <a:lnTo>
                    <a:pt x="7144" y="128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xmlns="" id="{A1CE014E-49CF-4B59-961D-A852F679D97B}"/>
                </a:ext>
              </a:extLst>
            </p:cNvPr>
            <p:cNvSpPr/>
            <p:nvPr/>
          </p:nvSpPr>
          <p:spPr>
            <a:xfrm>
              <a:off x="6460569" y="3184921"/>
              <a:ext cx="38100" cy="38100"/>
            </a:xfrm>
            <a:custGeom>
              <a:avLst/>
              <a:gdLst>
                <a:gd name="connsiteX0" fmla="*/ 29766 w 38100"/>
                <a:gd name="connsiteY0" fmla="*/ 10716 h 38100"/>
                <a:gd name="connsiteX1" fmla="*/ 10716 w 38100"/>
                <a:gd name="connsiteY1" fmla="*/ 10716 h 38100"/>
                <a:gd name="connsiteX2" fmla="*/ 10716 w 38100"/>
                <a:gd name="connsiteY2" fmla="*/ 29766 h 38100"/>
                <a:gd name="connsiteX3" fmla="*/ 29766 w 38100"/>
                <a:gd name="connsiteY3" fmla="*/ 29766 h 38100"/>
                <a:gd name="connsiteX4" fmla="*/ 2976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9766" y="10716"/>
                  </a:moveTo>
                  <a:cubicBezTo>
                    <a:pt x="25003" y="5953"/>
                    <a:pt x="16431" y="5953"/>
                    <a:pt x="10716" y="10716"/>
                  </a:cubicBez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4051"/>
                    <a:pt x="34528" y="15478"/>
                    <a:pt x="2976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xmlns="" id="{E4D94F36-B957-4657-916A-C5F50721880D}"/>
                </a:ext>
              </a:extLst>
            </p:cNvPr>
            <p:cNvSpPr/>
            <p:nvPr/>
          </p:nvSpPr>
          <p:spPr>
            <a:xfrm>
              <a:off x="5156359" y="3240881"/>
              <a:ext cx="590550" cy="190500"/>
            </a:xfrm>
            <a:custGeom>
              <a:avLst/>
              <a:gdLst>
                <a:gd name="connsiteX0" fmla="*/ 7144 w 590550"/>
                <a:gd name="connsiteY0" fmla="*/ 7144 h 190500"/>
                <a:gd name="connsiteX1" fmla="*/ 408146 w 590550"/>
                <a:gd name="connsiteY1" fmla="*/ 7144 h 190500"/>
                <a:gd name="connsiteX2" fmla="*/ 585311 w 590550"/>
                <a:gd name="connsiteY2" fmla="*/ 184309 h 190500"/>
                <a:gd name="connsiteX3" fmla="*/ 580549 w 590550"/>
                <a:gd name="connsiteY3" fmla="*/ 189071 h 190500"/>
                <a:gd name="connsiteX4" fmla="*/ 405289 w 590550"/>
                <a:gd name="connsiteY4" fmla="*/ 13811 h 190500"/>
                <a:gd name="connsiteX5" fmla="*/ 7144 w 590550"/>
                <a:gd name="connsiteY5" fmla="*/ 13811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0550" h="190500">
                  <a:moveTo>
                    <a:pt x="7144" y="7144"/>
                  </a:moveTo>
                  <a:lnTo>
                    <a:pt x="408146" y="7144"/>
                  </a:lnTo>
                  <a:lnTo>
                    <a:pt x="585311" y="184309"/>
                  </a:lnTo>
                  <a:lnTo>
                    <a:pt x="580549" y="189071"/>
                  </a:lnTo>
                  <a:lnTo>
                    <a:pt x="405289" y="13811"/>
                  </a:lnTo>
                  <a:lnTo>
                    <a:pt x="714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xmlns="" id="{1640BC53-5E03-4228-B755-EBB17E2872AA}"/>
                </a:ext>
              </a:extLst>
            </p:cNvPr>
            <p:cNvSpPr/>
            <p:nvPr/>
          </p:nvSpPr>
          <p:spPr>
            <a:xfrm>
              <a:off x="5134451" y="3231356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xmlns="" id="{DFF90C9A-CE80-41A5-A3D1-CCC8BB9E8814}"/>
                </a:ext>
              </a:extLst>
            </p:cNvPr>
            <p:cNvSpPr/>
            <p:nvPr/>
          </p:nvSpPr>
          <p:spPr>
            <a:xfrm>
              <a:off x="5084921" y="3377088"/>
              <a:ext cx="361950" cy="95250"/>
            </a:xfrm>
            <a:custGeom>
              <a:avLst/>
              <a:gdLst>
                <a:gd name="connsiteX0" fmla="*/ 349091 w 361950"/>
                <a:gd name="connsiteY0" fmla="*/ 7144 h 95250"/>
                <a:gd name="connsiteX1" fmla="*/ 354806 w 361950"/>
                <a:gd name="connsiteY1" fmla="*/ 12859 h 95250"/>
                <a:gd name="connsiteX2" fmla="*/ 271939 w 361950"/>
                <a:gd name="connsiteY2" fmla="*/ 94774 h 95250"/>
                <a:gd name="connsiteX3" fmla="*/ 7144 w 361950"/>
                <a:gd name="connsiteY3" fmla="*/ 94774 h 95250"/>
                <a:gd name="connsiteX4" fmla="*/ 7144 w 361950"/>
                <a:gd name="connsiteY4" fmla="*/ 88106 h 95250"/>
                <a:gd name="connsiteX5" fmla="*/ 269081 w 361950"/>
                <a:gd name="connsiteY5" fmla="*/ 881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950" h="95250">
                  <a:moveTo>
                    <a:pt x="349091" y="7144"/>
                  </a:moveTo>
                  <a:lnTo>
                    <a:pt x="354806" y="12859"/>
                  </a:lnTo>
                  <a:lnTo>
                    <a:pt x="271939" y="94774"/>
                  </a:lnTo>
                  <a:lnTo>
                    <a:pt x="7144" y="94774"/>
                  </a:lnTo>
                  <a:lnTo>
                    <a:pt x="7144" y="88106"/>
                  </a:lnTo>
                  <a:lnTo>
                    <a:pt x="269081" y="881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xmlns="" id="{77E4139C-5F79-42D3-958A-ACDC6A86C110}"/>
                </a:ext>
              </a:extLst>
            </p:cNvPr>
            <p:cNvSpPr/>
            <p:nvPr/>
          </p:nvSpPr>
          <p:spPr>
            <a:xfrm>
              <a:off x="5072539" y="3448526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2861" y="12859"/>
                    <a:pt x="27146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xmlns="" id="{C50F3C26-F05B-4343-BE9A-E743986BFC78}"/>
                </a:ext>
              </a:extLst>
            </p:cNvPr>
            <p:cNvSpPr/>
            <p:nvPr/>
          </p:nvSpPr>
          <p:spPr>
            <a:xfrm>
              <a:off x="5571649" y="3071336"/>
              <a:ext cx="809625" cy="200025"/>
            </a:xfrm>
            <a:custGeom>
              <a:avLst/>
              <a:gdLst>
                <a:gd name="connsiteX0" fmla="*/ 11906 w 809625"/>
                <a:gd name="connsiteY0" fmla="*/ 7144 h 200025"/>
                <a:gd name="connsiteX1" fmla="*/ 192881 w 809625"/>
                <a:gd name="connsiteY1" fmla="*/ 188119 h 200025"/>
                <a:gd name="connsiteX2" fmla="*/ 808196 w 809625"/>
                <a:gd name="connsiteY2" fmla="*/ 188119 h 200025"/>
                <a:gd name="connsiteX3" fmla="*/ 808196 w 809625"/>
                <a:gd name="connsiteY3" fmla="*/ 195739 h 200025"/>
                <a:gd name="connsiteX4" fmla="*/ 190024 w 809625"/>
                <a:gd name="connsiteY4" fmla="*/ 194786 h 200025"/>
                <a:gd name="connsiteX5" fmla="*/ 7144 w 809625"/>
                <a:gd name="connsiteY5" fmla="*/ 11906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9625" h="200025">
                  <a:moveTo>
                    <a:pt x="11906" y="7144"/>
                  </a:moveTo>
                  <a:lnTo>
                    <a:pt x="192881" y="188119"/>
                  </a:lnTo>
                  <a:lnTo>
                    <a:pt x="808196" y="188119"/>
                  </a:lnTo>
                  <a:lnTo>
                    <a:pt x="808196" y="195739"/>
                  </a:lnTo>
                  <a:lnTo>
                    <a:pt x="190024" y="194786"/>
                  </a:lnTo>
                  <a:lnTo>
                    <a:pt x="7144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xmlns="" id="{C2157789-0F8E-49DA-8584-D70904B8ECE4}"/>
                </a:ext>
              </a:extLst>
            </p:cNvPr>
            <p:cNvSpPr/>
            <p:nvPr/>
          </p:nvSpPr>
          <p:spPr>
            <a:xfrm>
              <a:off x="6358414" y="3242786"/>
              <a:ext cx="38100" cy="38100"/>
            </a:xfrm>
            <a:custGeom>
              <a:avLst/>
              <a:gdLst>
                <a:gd name="connsiteX0" fmla="*/ 20479 w 38100"/>
                <a:gd name="connsiteY0" fmla="*/ 33814 h 38100"/>
                <a:gd name="connsiteX1" fmla="*/ 33814 w 38100"/>
                <a:gd name="connsiteY1" fmla="*/ 20479 h 38100"/>
                <a:gd name="connsiteX2" fmla="*/ 20479 w 38100"/>
                <a:gd name="connsiteY2" fmla="*/ 7144 h 38100"/>
                <a:gd name="connsiteX3" fmla="*/ 7144 w 38100"/>
                <a:gd name="connsiteY3" fmla="*/ 20479 h 38100"/>
                <a:gd name="connsiteX4" fmla="*/ 20479 w 38100"/>
                <a:gd name="connsiteY4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33814"/>
                  </a:move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3811" y="33814"/>
                    <a:pt x="20479" y="338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0" name="Graphic 234">
            <a:extLst>
              <a:ext uri="{FF2B5EF4-FFF2-40B4-BE49-F238E27FC236}">
                <a16:creationId xmlns:a16="http://schemas.microsoft.com/office/drawing/2014/main" xmlns="" id="{9634A53D-5203-45FB-A500-84DEA8B811D6}"/>
              </a:ext>
            </a:extLst>
          </p:cNvPr>
          <p:cNvGrpSpPr/>
          <p:nvPr/>
        </p:nvGrpSpPr>
        <p:grpSpPr>
          <a:xfrm>
            <a:off x="6102304" y="1129955"/>
            <a:ext cx="4140178" cy="1411804"/>
            <a:chOff x="7533181" y="1351306"/>
            <a:chExt cx="4265296" cy="1454469"/>
          </a:xfrm>
          <a:solidFill>
            <a:schemeClr val="accent1"/>
          </a:solidFill>
        </p:grpSpPr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xmlns="" id="{0928892F-E7FD-449A-9619-D16663812093}"/>
                </a:ext>
              </a:extLst>
            </p:cNvPr>
            <p:cNvSpPr/>
            <p:nvPr/>
          </p:nvSpPr>
          <p:spPr>
            <a:xfrm>
              <a:off x="8179930" y="1579907"/>
              <a:ext cx="3581400" cy="762000"/>
            </a:xfrm>
            <a:custGeom>
              <a:avLst/>
              <a:gdLst>
                <a:gd name="connsiteX0" fmla="*/ 37624 w 3581400"/>
                <a:gd name="connsiteY0" fmla="*/ 761524 h 762000"/>
                <a:gd name="connsiteX1" fmla="*/ 7144 w 3581400"/>
                <a:gd name="connsiteY1" fmla="*/ 731044 h 762000"/>
                <a:gd name="connsiteX2" fmla="*/ 37624 w 3581400"/>
                <a:gd name="connsiteY2" fmla="*/ 700564 h 762000"/>
                <a:gd name="connsiteX3" fmla="*/ 64294 w 3581400"/>
                <a:gd name="connsiteY3" fmla="*/ 715804 h 762000"/>
                <a:gd name="connsiteX4" fmla="*/ 1177766 w 3581400"/>
                <a:gd name="connsiteY4" fmla="*/ 715804 h 762000"/>
                <a:gd name="connsiteX5" fmla="*/ 1060609 w 3581400"/>
                <a:gd name="connsiteY5" fmla="*/ 597694 h 762000"/>
                <a:gd name="connsiteX6" fmla="*/ 376714 w 3581400"/>
                <a:gd name="connsiteY6" fmla="*/ 597694 h 762000"/>
                <a:gd name="connsiteX7" fmla="*/ 350044 w 3581400"/>
                <a:gd name="connsiteY7" fmla="*/ 612934 h 762000"/>
                <a:gd name="connsiteX8" fmla="*/ 319564 w 3581400"/>
                <a:gd name="connsiteY8" fmla="*/ 582454 h 762000"/>
                <a:gd name="connsiteX9" fmla="*/ 350044 w 3581400"/>
                <a:gd name="connsiteY9" fmla="*/ 551974 h 762000"/>
                <a:gd name="connsiteX10" fmla="*/ 376714 w 3581400"/>
                <a:gd name="connsiteY10" fmla="*/ 567214 h 762000"/>
                <a:gd name="connsiteX11" fmla="*/ 804386 w 3581400"/>
                <a:gd name="connsiteY11" fmla="*/ 567214 h 762000"/>
                <a:gd name="connsiteX12" fmla="*/ 755809 w 3581400"/>
                <a:gd name="connsiteY12" fmla="*/ 518636 h 762000"/>
                <a:gd name="connsiteX13" fmla="*/ 469106 w 3581400"/>
                <a:gd name="connsiteY13" fmla="*/ 518636 h 762000"/>
                <a:gd name="connsiteX14" fmla="*/ 442436 w 3581400"/>
                <a:gd name="connsiteY14" fmla="*/ 533876 h 762000"/>
                <a:gd name="connsiteX15" fmla="*/ 411956 w 3581400"/>
                <a:gd name="connsiteY15" fmla="*/ 503396 h 762000"/>
                <a:gd name="connsiteX16" fmla="*/ 442436 w 3581400"/>
                <a:gd name="connsiteY16" fmla="*/ 472916 h 762000"/>
                <a:gd name="connsiteX17" fmla="*/ 469106 w 3581400"/>
                <a:gd name="connsiteY17" fmla="*/ 488156 h 762000"/>
                <a:gd name="connsiteX18" fmla="*/ 768191 w 3581400"/>
                <a:gd name="connsiteY18" fmla="*/ 488156 h 762000"/>
                <a:gd name="connsiteX19" fmla="*/ 846296 w 3581400"/>
                <a:gd name="connsiteY19" fmla="*/ 566261 h 762000"/>
                <a:gd name="connsiteX20" fmla="*/ 1072039 w 3581400"/>
                <a:gd name="connsiteY20" fmla="*/ 566261 h 762000"/>
                <a:gd name="connsiteX21" fmla="*/ 1219676 w 3581400"/>
                <a:gd name="connsiteY21" fmla="*/ 713899 h 762000"/>
                <a:gd name="connsiteX22" fmla="*/ 1376839 w 3581400"/>
                <a:gd name="connsiteY22" fmla="*/ 713899 h 762000"/>
                <a:gd name="connsiteX23" fmla="*/ 1540669 w 3581400"/>
                <a:gd name="connsiteY23" fmla="*/ 550069 h 762000"/>
                <a:gd name="connsiteX24" fmla="*/ 2015014 w 3581400"/>
                <a:gd name="connsiteY24" fmla="*/ 550069 h 762000"/>
                <a:gd name="connsiteX25" fmla="*/ 2253139 w 3581400"/>
                <a:gd name="connsiteY25" fmla="*/ 311944 h 762000"/>
                <a:gd name="connsiteX26" fmla="*/ 2012156 w 3581400"/>
                <a:gd name="connsiteY26" fmla="*/ 311944 h 762000"/>
                <a:gd name="connsiteX27" fmla="*/ 1900714 w 3581400"/>
                <a:gd name="connsiteY27" fmla="*/ 426244 h 762000"/>
                <a:gd name="connsiteX28" fmla="*/ 1742599 w 3581400"/>
                <a:gd name="connsiteY28" fmla="*/ 426244 h 762000"/>
                <a:gd name="connsiteX29" fmla="*/ 1715929 w 3581400"/>
                <a:gd name="connsiteY29" fmla="*/ 441484 h 762000"/>
                <a:gd name="connsiteX30" fmla="*/ 1685449 w 3581400"/>
                <a:gd name="connsiteY30" fmla="*/ 411004 h 762000"/>
                <a:gd name="connsiteX31" fmla="*/ 1715929 w 3581400"/>
                <a:gd name="connsiteY31" fmla="*/ 380524 h 762000"/>
                <a:gd name="connsiteX32" fmla="*/ 1742599 w 3581400"/>
                <a:gd name="connsiteY32" fmla="*/ 395764 h 762000"/>
                <a:gd name="connsiteX33" fmla="*/ 1888331 w 3581400"/>
                <a:gd name="connsiteY33" fmla="*/ 395764 h 762000"/>
                <a:gd name="connsiteX34" fmla="*/ 1970246 w 3581400"/>
                <a:gd name="connsiteY34" fmla="*/ 313849 h 762000"/>
                <a:gd name="connsiteX35" fmla="*/ 1623536 w 3581400"/>
                <a:gd name="connsiteY35" fmla="*/ 313849 h 762000"/>
                <a:gd name="connsiteX36" fmla="*/ 1400651 w 3581400"/>
                <a:gd name="connsiteY36" fmla="*/ 536734 h 762000"/>
                <a:gd name="connsiteX37" fmla="*/ 1393031 w 3581400"/>
                <a:gd name="connsiteY37" fmla="*/ 566261 h 762000"/>
                <a:gd name="connsiteX38" fmla="*/ 1371124 w 3581400"/>
                <a:gd name="connsiteY38" fmla="*/ 574834 h 762000"/>
                <a:gd name="connsiteX39" fmla="*/ 1349216 w 3581400"/>
                <a:gd name="connsiteY39" fmla="*/ 566261 h 762000"/>
                <a:gd name="connsiteX40" fmla="*/ 1340644 w 3581400"/>
                <a:gd name="connsiteY40" fmla="*/ 544354 h 762000"/>
                <a:gd name="connsiteX41" fmla="*/ 1349216 w 3581400"/>
                <a:gd name="connsiteY41" fmla="*/ 522446 h 762000"/>
                <a:gd name="connsiteX42" fmla="*/ 1371124 w 3581400"/>
                <a:gd name="connsiteY42" fmla="*/ 513874 h 762000"/>
                <a:gd name="connsiteX43" fmla="*/ 1379696 w 3581400"/>
                <a:gd name="connsiteY43" fmla="*/ 514826 h 762000"/>
                <a:gd name="connsiteX44" fmla="*/ 1439704 w 3581400"/>
                <a:gd name="connsiteY44" fmla="*/ 454819 h 762000"/>
                <a:gd name="connsiteX45" fmla="*/ 1025366 w 3581400"/>
                <a:gd name="connsiteY45" fmla="*/ 454819 h 762000"/>
                <a:gd name="connsiteX46" fmla="*/ 988219 w 3581400"/>
                <a:gd name="connsiteY46" fmla="*/ 417671 h 762000"/>
                <a:gd name="connsiteX47" fmla="*/ 979646 w 3581400"/>
                <a:gd name="connsiteY47" fmla="*/ 418624 h 762000"/>
                <a:gd name="connsiteX48" fmla="*/ 957739 w 3581400"/>
                <a:gd name="connsiteY48" fmla="*/ 410051 h 762000"/>
                <a:gd name="connsiteX49" fmla="*/ 949166 w 3581400"/>
                <a:gd name="connsiteY49" fmla="*/ 388144 h 762000"/>
                <a:gd name="connsiteX50" fmla="*/ 957739 w 3581400"/>
                <a:gd name="connsiteY50" fmla="*/ 366236 h 762000"/>
                <a:gd name="connsiteX51" fmla="*/ 979646 w 3581400"/>
                <a:gd name="connsiteY51" fmla="*/ 357664 h 762000"/>
                <a:gd name="connsiteX52" fmla="*/ 1001554 w 3581400"/>
                <a:gd name="connsiteY52" fmla="*/ 366236 h 762000"/>
                <a:gd name="connsiteX53" fmla="*/ 1009174 w 3581400"/>
                <a:gd name="connsiteY53" fmla="*/ 395764 h 762000"/>
                <a:gd name="connsiteX54" fmla="*/ 1037749 w 3581400"/>
                <a:gd name="connsiteY54" fmla="*/ 424339 h 762000"/>
                <a:gd name="connsiteX55" fmla="*/ 1470184 w 3581400"/>
                <a:gd name="connsiteY55" fmla="*/ 424339 h 762000"/>
                <a:gd name="connsiteX56" fmla="*/ 1611154 w 3581400"/>
                <a:gd name="connsiteY56" fmla="*/ 283369 h 762000"/>
                <a:gd name="connsiteX57" fmla="*/ 2285524 w 3581400"/>
                <a:gd name="connsiteY57" fmla="*/ 283369 h 762000"/>
                <a:gd name="connsiteX58" fmla="*/ 2289334 w 3581400"/>
                <a:gd name="connsiteY58" fmla="*/ 279559 h 762000"/>
                <a:gd name="connsiteX59" fmla="*/ 2294096 w 3581400"/>
                <a:gd name="connsiteY59" fmla="*/ 283369 h 762000"/>
                <a:gd name="connsiteX60" fmla="*/ 2574131 w 3581400"/>
                <a:gd name="connsiteY60" fmla="*/ 283369 h 762000"/>
                <a:gd name="connsiteX61" fmla="*/ 2774156 w 3581400"/>
                <a:gd name="connsiteY61" fmla="*/ 83344 h 762000"/>
                <a:gd name="connsiteX62" fmla="*/ 2961799 w 3581400"/>
                <a:gd name="connsiteY62" fmla="*/ 83344 h 762000"/>
                <a:gd name="connsiteX63" fmla="*/ 3022759 w 3581400"/>
                <a:gd name="connsiteY63" fmla="*/ 22384 h 762000"/>
                <a:gd name="connsiteX64" fmla="*/ 3525679 w 3581400"/>
                <a:gd name="connsiteY64" fmla="*/ 22384 h 762000"/>
                <a:gd name="connsiteX65" fmla="*/ 3552349 w 3581400"/>
                <a:gd name="connsiteY65" fmla="*/ 7144 h 762000"/>
                <a:gd name="connsiteX66" fmla="*/ 3582829 w 3581400"/>
                <a:gd name="connsiteY66" fmla="*/ 37624 h 762000"/>
                <a:gd name="connsiteX67" fmla="*/ 3552349 w 3581400"/>
                <a:gd name="connsiteY67" fmla="*/ 68104 h 762000"/>
                <a:gd name="connsiteX68" fmla="*/ 3525679 w 3581400"/>
                <a:gd name="connsiteY68" fmla="*/ 52864 h 762000"/>
                <a:gd name="connsiteX69" fmla="*/ 3036094 w 3581400"/>
                <a:gd name="connsiteY69" fmla="*/ 52864 h 762000"/>
                <a:gd name="connsiteX70" fmla="*/ 2975134 w 3581400"/>
                <a:gd name="connsiteY70" fmla="*/ 113824 h 762000"/>
                <a:gd name="connsiteX71" fmla="*/ 2787491 w 3581400"/>
                <a:gd name="connsiteY71" fmla="*/ 113824 h 762000"/>
                <a:gd name="connsiteX72" fmla="*/ 2588419 w 3581400"/>
                <a:gd name="connsiteY72" fmla="*/ 312896 h 762000"/>
                <a:gd name="connsiteX73" fmla="*/ 2299811 w 3581400"/>
                <a:gd name="connsiteY73" fmla="*/ 312896 h 762000"/>
                <a:gd name="connsiteX74" fmla="*/ 2206466 w 3581400"/>
                <a:gd name="connsiteY74" fmla="*/ 406241 h 762000"/>
                <a:gd name="connsiteX75" fmla="*/ 2329339 w 3581400"/>
                <a:gd name="connsiteY75" fmla="*/ 406241 h 762000"/>
                <a:gd name="connsiteX76" fmla="*/ 2387441 w 3581400"/>
                <a:gd name="connsiteY76" fmla="*/ 464344 h 762000"/>
                <a:gd name="connsiteX77" fmla="*/ 2396014 w 3581400"/>
                <a:gd name="connsiteY77" fmla="*/ 463391 h 762000"/>
                <a:gd name="connsiteX78" fmla="*/ 2417921 w 3581400"/>
                <a:gd name="connsiteY78" fmla="*/ 471964 h 762000"/>
                <a:gd name="connsiteX79" fmla="*/ 2426494 w 3581400"/>
                <a:gd name="connsiteY79" fmla="*/ 493871 h 762000"/>
                <a:gd name="connsiteX80" fmla="*/ 2417921 w 3581400"/>
                <a:gd name="connsiteY80" fmla="*/ 515779 h 762000"/>
                <a:gd name="connsiteX81" fmla="*/ 2396014 w 3581400"/>
                <a:gd name="connsiteY81" fmla="*/ 524351 h 762000"/>
                <a:gd name="connsiteX82" fmla="*/ 2374106 w 3581400"/>
                <a:gd name="connsiteY82" fmla="*/ 515779 h 762000"/>
                <a:gd name="connsiteX83" fmla="*/ 2366486 w 3581400"/>
                <a:gd name="connsiteY83" fmla="*/ 486251 h 762000"/>
                <a:gd name="connsiteX84" fmla="*/ 2317909 w 3581400"/>
                <a:gd name="connsiteY84" fmla="*/ 437674 h 762000"/>
                <a:gd name="connsiteX85" fmla="*/ 2176939 w 3581400"/>
                <a:gd name="connsiteY85" fmla="*/ 437674 h 762000"/>
                <a:gd name="connsiteX86" fmla="*/ 2032159 w 3581400"/>
                <a:gd name="connsiteY86" fmla="*/ 582454 h 762000"/>
                <a:gd name="connsiteX87" fmla="*/ 1557814 w 3581400"/>
                <a:gd name="connsiteY87" fmla="*/ 582454 h 762000"/>
                <a:gd name="connsiteX88" fmla="*/ 1393984 w 3581400"/>
                <a:gd name="connsiteY88" fmla="*/ 746284 h 762000"/>
                <a:gd name="connsiteX89" fmla="*/ 64294 w 3581400"/>
                <a:gd name="connsiteY89" fmla="*/ 746284 h 762000"/>
                <a:gd name="connsiteX90" fmla="*/ 37624 w 3581400"/>
                <a:gd name="connsiteY90" fmla="*/ 761524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581400" h="762000">
                  <a:moveTo>
                    <a:pt x="37624" y="761524"/>
                  </a:moveTo>
                  <a:cubicBezTo>
                    <a:pt x="20479" y="761524"/>
                    <a:pt x="7144" y="748189"/>
                    <a:pt x="7144" y="731044"/>
                  </a:cubicBezTo>
                  <a:cubicBezTo>
                    <a:pt x="7144" y="713899"/>
                    <a:pt x="20479" y="700564"/>
                    <a:pt x="37624" y="700564"/>
                  </a:cubicBezTo>
                  <a:cubicBezTo>
                    <a:pt x="49054" y="700564"/>
                    <a:pt x="58579" y="706279"/>
                    <a:pt x="64294" y="715804"/>
                  </a:cubicBezTo>
                  <a:lnTo>
                    <a:pt x="1177766" y="715804"/>
                  </a:lnTo>
                  <a:lnTo>
                    <a:pt x="1060609" y="597694"/>
                  </a:lnTo>
                  <a:lnTo>
                    <a:pt x="376714" y="597694"/>
                  </a:lnTo>
                  <a:cubicBezTo>
                    <a:pt x="370999" y="607219"/>
                    <a:pt x="361474" y="612934"/>
                    <a:pt x="350044" y="612934"/>
                  </a:cubicBezTo>
                  <a:cubicBezTo>
                    <a:pt x="332899" y="612934"/>
                    <a:pt x="319564" y="599599"/>
                    <a:pt x="319564" y="582454"/>
                  </a:cubicBezTo>
                  <a:cubicBezTo>
                    <a:pt x="319564" y="565309"/>
                    <a:pt x="332899" y="551974"/>
                    <a:pt x="350044" y="551974"/>
                  </a:cubicBezTo>
                  <a:cubicBezTo>
                    <a:pt x="361474" y="551974"/>
                    <a:pt x="370999" y="557689"/>
                    <a:pt x="376714" y="567214"/>
                  </a:cubicBezTo>
                  <a:lnTo>
                    <a:pt x="804386" y="567214"/>
                  </a:lnTo>
                  <a:lnTo>
                    <a:pt x="755809" y="518636"/>
                  </a:lnTo>
                  <a:lnTo>
                    <a:pt x="469106" y="518636"/>
                  </a:lnTo>
                  <a:cubicBezTo>
                    <a:pt x="463391" y="528161"/>
                    <a:pt x="453866" y="533876"/>
                    <a:pt x="442436" y="533876"/>
                  </a:cubicBezTo>
                  <a:cubicBezTo>
                    <a:pt x="425291" y="533876"/>
                    <a:pt x="411956" y="520541"/>
                    <a:pt x="411956" y="503396"/>
                  </a:cubicBezTo>
                  <a:cubicBezTo>
                    <a:pt x="411956" y="486251"/>
                    <a:pt x="425291" y="472916"/>
                    <a:pt x="442436" y="472916"/>
                  </a:cubicBezTo>
                  <a:cubicBezTo>
                    <a:pt x="453866" y="472916"/>
                    <a:pt x="463391" y="478631"/>
                    <a:pt x="469106" y="488156"/>
                  </a:cubicBezTo>
                  <a:lnTo>
                    <a:pt x="768191" y="488156"/>
                  </a:lnTo>
                  <a:lnTo>
                    <a:pt x="846296" y="566261"/>
                  </a:lnTo>
                  <a:lnTo>
                    <a:pt x="1072039" y="566261"/>
                  </a:lnTo>
                  <a:lnTo>
                    <a:pt x="1219676" y="713899"/>
                  </a:lnTo>
                  <a:lnTo>
                    <a:pt x="1376839" y="713899"/>
                  </a:lnTo>
                  <a:lnTo>
                    <a:pt x="1540669" y="550069"/>
                  </a:lnTo>
                  <a:lnTo>
                    <a:pt x="2015014" y="550069"/>
                  </a:lnTo>
                  <a:lnTo>
                    <a:pt x="2253139" y="311944"/>
                  </a:lnTo>
                  <a:lnTo>
                    <a:pt x="2012156" y="311944"/>
                  </a:lnTo>
                  <a:lnTo>
                    <a:pt x="1900714" y="426244"/>
                  </a:lnTo>
                  <a:lnTo>
                    <a:pt x="1742599" y="426244"/>
                  </a:lnTo>
                  <a:cubicBezTo>
                    <a:pt x="1736884" y="435769"/>
                    <a:pt x="1727359" y="441484"/>
                    <a:pt x="1715929" y="441484"/>
                  </a:cubicBezTo>
                  <a:cubicBezTo>
                    <a:pt x="1698784" y="441484"/>
                    <a:pt x="1685449" y="428149"/>
                    <a:pt x="1685449" y="411004"/>
                  </a:cubicBezTo>
                  <a:cubicBezTo>
                    <a:pt x="1685449" y="393859"/>
                    <a:pt x="1698784" y="380524"/>
                    <a:pt x="1715929" y="380524"/>
                  </a:cubicBezTo>
                  <a:cubicBezTo>
                    <a:pt x="1727359" y="380524"/>
                    <a:pt x="1736884" y="386239"/>
                    <a:pt x="1742599" y="395764"/>
                  </a:cubicBezTo>
                  <a:lnTo>
                    <a:pt x="1888331" y="395764"/>
                  </a:lnTo>
                  <a:lnTo>
                    <a:pt x="1970246" y="313849"/>
                  </a:lnTo>
                  <a:lnTo>
                    <a:pt x="1623536" y="313849"/>
                  </a:lnTo>
                  <a:lnTo>
                    <a:pt x="1400651" y="536734"/>
                  </a:lnTo>
                  <a:cubicBezTo>
                    <a:pt x="1403509" y="547211"/>
                    <a:pt x="1400651" y="558641"/>
                    <a:pt x="1393031" y="566261"/>
                  </a:cubicBezTo>
                  <a:cubicBezTo>
                    <a:pt x="1387316" y="571976"/>
                    <a:pt x="1379696" y="574834"/>
                    <a:pt x="1371124" y="574834"/>
                  </a:cubicBezTo>
                  <a:cubicBezTo>
                    <a:pt x="1362551" y="574834"/>
                    <a:pt x="1354931" y="571976"/>
                    <a:pt x="1349216" y="566261"/>
                  </a:cubicBezTo>
                  <a:cubicBezTo>
                    <a:pt x="1343501" y="560546"/>
                    <a:pt x="1340644" y="552926"/>
                    <a:pt x="1340644" y="544354"/>
                  </a:cubicBezTo>
                  <a:cubicBezTo>
                    <a:pt x="1340644" y="535781"/>
                    <a:pt x="1343501" y="528161"/>
                    <a:pt x="1349216" y="522446"/>
                  </a:cubicBezTo>
                  <a:cubicBezTo>
                    <a:pt x="1354931" y="516731"/>
                    <a:pt x="1362551" y="513874"/>
                    <a:pt x="1371124" y="513874"/>
                  </a:cubicBezTo>
                  <a:cubicBezTo>
                    <a:pt x="1373981" y="513874"/>
                    <a:pt x="1376839" y="513874"/>
                    <a:pt x="1379696" y="514826"/>
                  </a:cubicBezTo>
                  <a:lnTo>
                    <a:pt x="1439704" y="454819"/>
                  </a:lnTo>
                  <a:lnTo>
                    <a:pt x="1025366" y="454819"/>
                  </a:lnTo>
                  <a:lnTo>
                    <a:pt x="988219" y="417671"/>
                  </a:lnTo>
                  <a:cubicBezTo>
                    <a:pt x="985361" y="418624"/>
                    <a:pt x="982504" y="418624"/>
                    <a:pt x="979646" y="418624"/>
                  </a:cubicBezTo>
                  <a:cubicBezTo>
                    <a:pt x="971074" y="418624"/>
                    <a:pt x="963454" y="415766"/>
                    <a:pt x="957739" y="410051"/>
                  </a:cubicBezTo>
                  <a:cubicBezTo>
                    <a:pt x="952024" y="404336"/>
                    <a:pt x="949166" y="396716"/>
                    <a:pt x="949166" y="388144"/>
                  </a:cubicBezTo>
                  <a:cubicBezTo>
                    <a:pt x="949166" y="379571"/>
                    <a:pt x="952024" y="371951"/>
                    <a:pt x="957739" y="366236"/>
                  </a:cubicBezTo>
                  <a:cubicBezTo>
                    <a:pt x="963454" y="360521"/>
                    <a:pt x="971074" y="357664"/>
                    <a:pt x="979646" y="357664"/>
                  </a:cubicBezTo>
                  <a:cubicBezTo>
                    <a:pt x="988219" y="357664"/>
                    <a:pt x="995839" y="360521"/>
                    <a:pt x="1001554" y="366236"/>
                  </a:cubicBezTo>
                  <a:cubicBezTo>
                    <a:pt x="1009174" y="373856"/>
                    <a:pt x="1012031" y="385286"/>
                    <a:pt x="1009174" y="395764"/>
                  </a:cubicBezTo>
                  <a:lnTo>
                    <a:pt x="1037749" y="424339"/>
                  </a:lnTo>
                  <a:lnTo>
                    <a:pt x="1470184" y="424339"/>
                  </a:lnTo>
                  <a:lnTo>
                    <a:pt x="1611154" y="283369"/>
                  </a:lnTo>
                  <a:lnTo>
                    <a:pt x="2285524" y="283369"/>
                  </a:lnTo>
                  <a:lnTo>
                    <a:pt x="2289334" y="279559"/>
                  </a:lnTo>
                  <a:lnTo>
                    <a:pt x="2294096" y="283369"/>
                  </a:lnTo>
                  <a:lnTo>
                    <a:pt x="2574131" y="283369"/>
                  </a:lnTo>
                  <a:lnTo>
                    <a:pt x="2774156" y="83344"/>
                  </a:lnTo>
                  <a:lnTo>
                    <a:pt x="2961799" y="83344"/>
                  </a:lnTo>
                  <a:lnTo>
                    <a:pt x="3022759" y="22384"/>
                  </a:lnTo>
                  <a:lnTo>
                    <a:pt x="3525679" y="22384"/>
                  </a:lnTo>
                  <a:cubicBezTo>
                    <a:pt x="3531394" y="12859"/>
                    <a:pt x="3540919" y="7144"/>
                    <a:pt x="3552349" y="7144"/>
                  </a:cubicBezTo>
                  <a:cubicBezTo>
                    <a:pt x="3569494" y="7144"/>
                    <a:pt x="3582829" y="20479"/>
                    <a:pt x="3582829" y="37624"/>
                  </a:cubicBezTo>
                  <a:cubicBezTo>
                    <a:pt x="3582829" y="54769"/>
                    <a:pt x="3569494" y="68104"/>
                    <a:pt x="3552349" y="68104"/>
                  </a:cubicBezTo>
                  <a:cubicBezTo>
                    <a:pt x="3540919" y="68104"/>
                    <a:pt x="3531394" y="62389"/>
                    <a:pt x="3525679" y="52864"/>
                  </a:cubicBezTo>
                  <a:lnTo>
                    <a:pt x="3036094" y="52864"/>
                  </a:lnTo>
                  <a:lnTo>
                    <a:pt x="2975134" y="113824"/>
                  </a:lnTo>
                  <a:lnTo>
                    <a:pt x="2787491" y="113824"/>
                  </a:lnTo>
                  <a:lnTo>
                    <a:pt x="2588419" y="312896"/>
                  </a:lnTo>
                  <a:lnTo>
                    <a:pt x="2299811" y="312896"/>
                  </a:lnTo>
                  <a:lnTo>
                    <a:pt x="2206466" y="406241"/>
                  </a:lnTo>
                  <a:lnTo>
                    <a:pt x="2329339" y="406241"/>
                  </a:lnTo>
                  <a:lnTo>
                    <a:pt x="2387441" y="464344"/>
                  </a:lnTo>
                  <a:cubicBezTo>
                    <a:pt x="2390299" y="463391"/>
                    <a:pt x="2393156" y="463391"/>
                    <a:pt x="2396014" y="463391"/>
                  </a:cubicBezTo>
                  <a:cubicBezTo>
                    <a:pt x="2404586" y="463391"/>
                    <a:pt x="2412206" y="466249"/>
                    <a:pt x="2417921" y="471964"/>
                  </a:cubicBezTo>
                  <a:cubicBezTo>
                    <a:pt x="2423636" y="477679"/>
                    <a:pt x="2426494" y="485299"/>
                    <a:pt x="2426494" y="493871"/>
                  </a:cubicBezTo>
                  <a:cubicBezTo>
                    <a:pt x="2426494" y="502444"/>
                    <a:pt x="2423636" y="510064"/>
                    <a:pt x="2417921" y="515779"/>
                  </a:cubicBezTo>
                  <a:cubicBezTo>
                    <a:pt x="2412206" y="521494"/>
                    <a:pt x="2404586" y="524351"/>
                    <a:pt x="2396014" y="524351"/>
                  </a:cubicBezTo>
                  <a:cubicBezTo>
                    <a:pt x="2387441" y="524351"/>
                    <a:pt x="2379821" y="521494"/>
                    <a:pt x="2374106" y="515779"/>
                  </a:cubicBezTo>
                  <a:cubicBezTo>
                    <a:pt x="2366486" y="508159"/>
                    <a:pt x="2363629" y="496729"/>
                    <a:pt x="2366486" y="486251"/>
                  </a:cubicBezTo>
                  <a:lnTo>
                    <a:pt x="2317909" y="437674"/>
                  </a:lnTo>
                  <a:lnTo>
                    <a:pt x="2176939" y="437674"/>
                  </a:lnTo>
                  <a:lnTo>
                    <a:pt x="2032159" y="582454"/>
                  </a:lnTo>
                  <a:lnTo>
                    <a:pt x="1557814" y="582454"/>
                  </a:lnTo>
                  <a:lnTo>
                    <a:pt x="1393984" y="746284"/>
                  </a:lnTo>
                  <a:lnTo>
                    <a:pt x="64294" y="746284"/>
                  </a:lnTo>
                  <a:cubicBezTo>
                    <a:pt x="59531" y="754856"/>
                    <a:pt x="49054" y="761524"/>
                    <a:pt x="37624" y="761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xmlns="" id="{5C2D29B5-2A8A-41B3-A437-5ACEBF116CDF}"/>
                </a:ext>
              </a:extLst>
            </p:cNvPr>
            <p:cNvSpPr/>
            <p:nvPr/>
          </p:nvSpPr>
          <p:spPr>
            <a:xfrm>
              <a:off x="8190407" y="1590385"/>
              <a:ext cx="3562350" cy="742950"/>
            </a:xfrm>
            <a:custGeom>
              <a:avLst/>
              <a:gdLst>
                <a:gd name="connsiteX0" fmla="*/ 2567464 w 3562350"/>
                <a:gd name="connsiteY0" fmla="*/ 282416 h 742950"/>
                <a:gd name="connsiteX1" fmla="*/ 2279809 w 3562350"/>
                <a:gd name="connsiteY1" fmla="*/ 282416 h 742950"/>
                <a:gd name="connsiteX2" fmla="*/ 2278856 w 3562350"/>
                <a:gd name="connsiteY2" fmla="*/ 281464 h 742950"/>
                <a:gd name="connsiteX3" fmla="*/ 2277904 w 3562350"/>
                <a:gd name="connsiteY3" fmla="*/ 282416 h 742950"/>
                <a:gd name="connsiteX4" fmla="*/ 1603534 w 3562350"/>
                <a:gd name="connsiteY4" fmla="*/ 282416 h 742950"/>
                <a:gd name="connsiteX5" fmla="*/ 1461611 w 3562350"/>
                <a:gd name="connsiteY5" fmla="*/ 424339 h 742950"/>
                <a:gd name="connsiteX6" fmla="*/ 1021556 w 3562350"/>
                <a:gd name="connsiteY6" fmla="*/ 424339 h 742950"/>
                <a:gd name="connsiteX7" fmla="*/ 986314 w 3562350"/>
                <a:gd name="connsiteY7" fmla="*/ 389096 h 742950"/>
                <a:gd name="connsiteX8" fmla="*/ 982504 w 3562350"/>
                <a:gd name="connsiteY8" fmla="*/ 363379 h 742950"/>
                <a:gd name="connsiteX9" fmla="*/ 952024 w 3562350"/>
                <a:gd name="connsiteY9" fmla="*/ 363379 h 742950"/>
                <a:gd name="connsiteX10" fmla="*/ 952024 w 3562350"/>
                <a:gd name="connsiteY10" fmla="*/ 392906 h 742950"/>
                <a:gd name="connsiteX11" fmla="*/ 977741 w 3562350"/>
                <a:gd name="connsiteY11" fmla="*/ 396716 h 742950"/>
                <a:gd name="connsiteX12" fmla="*/ 1016794 w 3562350"/>
                <a:gd name="connsiteY12" fmla="*/ 435769 h 742950"/>
                <a:gd name="connsiteX13" fmla="*/ 1450181 w 3562350"/>
                <a:gd name="connsiteY13" fmla="*/ 435769 h 742950"/>
                <a:gd name="connsiteX14" fmla="*/ 1370171 w 3562350"/>
                <a:gd name="connsiteY14" fmla="*/ 515779 h 742950"/>
                <a:gd name="connsiteX15" fmla="*/ 1344454 w 3562350"/>
                <a:gd name="connsiteY15" fmla="*/ 519589 h 742950"/>
                <a:gd name="connsiteX16" fmla="*/ 1344454 w 3562350"/>
                <a:gd name="connsiteY16" fmla="*/ 549116 h 742950"/>
                <a:gd name="connsiteX17" fmla="*/ 1373981 w 3562350"/>
                <a:gd name="connsiteY17" fmla="*/ 549116 h 742950"/>
                <a:gd name="connsiteX18" fmla="*/ 1377791 w 3562350"/>
                <a:gd name="connsiteY18" fmla="*/ 523399 h 742950"/>
                <a:gd name="connsiteX19" fmla="*/ 1608296 w 3562350"/>
                <a:gd name="connsiteY19" fmla="*/ 292894 h 742950"/>
                <a:gd name="connsiteX20" fmla="*/ 1982629 w 3562350"/>
                <a:gd name="connsiteY20" fmla="*/ 292894 h 742950"/>
                <a:gd name="connsiteX21" fmla="*/ 1881664 w 3562350"/>
                <a:gd name="connsiteY21" fmla="*/ 393859 h 742950"/>
                <a:gd name="connsiteX22" fmla="*/ 1726406 w 3562350"/>
                <a:gd name="connsiteY22" fmla="*/ 393859 h 742950"/>
                <a:gd name="connsiteX23" fmla="*/ 1706404 w 3562350"/>
                <a:gd name="connsiteY23" fmla="*/ 378619 h 742950"/>
                <a:gd name="connsiteX24" fmla="*/ 1685449 w 3562350"/>
                <a:gd name="connsiteY24" fmla="*/ 399574 h 742950"/>
                <a:gd name="connsiteX25" fmla="*/ 1706404 w 3562350"/>
                <a:gd name="connsiteY25" fmla="*/ 420529 h 742950"/>
                <a:gd name="connsiteX26" fmla="*/ 1726406 w 3562350"/>
                <a:gd name="connsiteY26" fmla="*/ 405289 h 742950"/>
                <a:gd name="connsiteX27" fmla="*/ 1886426 w 3562350"/>
                <a:gd name="connsiteY27" fmla="*/ 405289 h 742950"/>
                <a:gd name="connsiteX28" fmla="*/ 1998821 w 3562350"/>
                <a:gd name="connsiteY28" fmla="*/ 292894 h 742950"/>
                <a:gd name="connsiteX29" fmla="*/ 2267426 w 3562350"/>
                <a:gd name="connsiteY29" fmla="*/ 292894 h 742950"/>
                <a:gd name="connsiteX30" fmla="*/ 2010251 w 3562350"/>
                <a:gd name="connsiteY30" fmla="*/ 550069 h 742950"/>
                <a:gd name="connsiteX31" fmla="*/ 1535906 w 3562350"/>
                <a:gd name="connsiteY31" fmla="*/ 550069 h 742950"/>
                <a:gd name="connsiteX32" fmla="*/ 1372076 w 3562350"/>
                <a:gd name="connsiteY32" fmla="*/ 713899 h 742950"/>
                <a:gd name="connsiteX33" fmla="*/ 1207294 w 3562350"/>
                <a:gd name="connsiteY33" fmla="*/ 713899 h 742950"/>
                <a:gd name="connsiteX34" fmla="*/ 1059656 w 3562350"/>
                <a:gd name="connsiteY34" fmla="*/ 566261 h 742950"/>
                <a:gd name="connsiteX35" fmla="*/ 833914 w 3562350"/>
                <a:gd name="connsiteY35" fmla="*/ 566261 h 742950"/>
                <a:gd name="connsiteX36" fmla="*/ 833914 w 3562350"/>
                <a:gd name="connsiteY36" fmla="*/ 566261 h 742950"/>
                <a:gd name="connsiteX37" fmla="*/ 755809 w 3562350"/>
                <a:gd name="connsiteY37" fmla="*/ 488156 h 742950"/>
                <a:gd name="connsiteX38" fmla="*/ 453866 w 3562350"/>
                <a:gd name="connsiteY38" fmla="*/ 488156 h 742950"/>
                <a:gd name="connsiteX39" fmla="*/ 433864 w 3562350"/>
                <a:gd name="connsiteY39" fmla="*/ 472916 h 742950"/>
                <a:gd name="connsiteX40" fmla="*/ 412909 w 3562350"/>
                <a:gd name="connsiteY40" fmla="*/ 493871 h 742950"/>
                <a:gd name="connsiteX41" fmla="*/ 433864 w 3562350"/>
                <a:gd name="connsiteY41" fmla="*/ 514826 h 742950"/>
                <a:gd name="connsiteX42" fmla="*/ 453866 w 3562350"/>
                <a:gd name="connsiteY42" fmla="*/ 499586 h 742950"/>
                <a:gd name="connsiteX43" fmla="*/ 750094 w 3562350"/>
                <a:gd name="connsiteY43" fmla="*/ 499586 h 742950"/>
                <a:gd name="connsiteX44" fmla="*/ 817721 w 3562350"/>
                <a:gd name="connsiteY44" fmla="*/ 567214 h 742950"/>
                <a:gd name="connsiteX45" fmla="*/ 360521 w 3562350"/>
                <a:gd name="connsiteY45" fmla="*/ 567214 h 742950"/>
                <a:gd name="connsiteX46" fmla="*/ 340519 w 3562350"/>
                <a:gd name="connsiteY46" fmla="*/ 551974 h 742950"/>
                <a:gd name="connsiteX47" fmla="*/ 319564 w 3562350"/>
                <a:gd name="connsiteY47" fmla="*/ 572929 h 742950"/>
                <a:gd name="connsiteX48" fmla="*/ 340519 w 3562350"/>
                <a:gd name="connsiteY48" fmla="*/ 593884 h 742950"/>
                <a:gd name="connsiteX49" fmla="*/ 360521 w 3562350"/>
                <a:gd name="connsiteY49" fmla="*/ 578644 h 742950"/>
                <a:gd name="connsiteX50" fmla="*/ 1054894 w 3562350"/>
                <a:gd name="connsiteY50" fmla="*/ 578644 h 742950"/>
                <a:gd name="connsiteX51" fmla="*/ 1191101 w 3562350"/>
                <a:gd name="connsiteY51" fmla="*/ 714851 h 742950"/>
                <a:gd name="connsiteX52" fmla="*/ 48101 w 3562350"/>
                <a:gd name="connsiteY52" fmla="*/ 714851 h 742950"/>
                <a:gd name="connsiteX53" fmla="*/ 28099 w 3562350"/>
                <a:gd name="connsiteY53" fmla="*/ 699611 h 742950"/>
                <a:gd name="connsiteX54" fmla="*/ 7144 w 3562350"/>
                <a:gd name="connsiteY54" fmla="*/ 720566 h 742950"/>
                <a:gd name="connsiteX55" fmla="*/ 28099 w 3562350"/>
                <a:gd name="connsiteY55" fmla="*/ 741521 h 742950"/>
                <a:gd name="connsiteX56" fmla="*/ 48101 w 3562350"/>
                <a:gd name="connsiteY56" fmla="*/ 726281 h 742950"/>
                <a:gd name="connsiteX57" fmla="*/ 1376839 w 3562350"/>
                <a:gd name="connsiteY57" fmla="*/ 726281 h 742950"/>
                <a:gd name="connsiteX58" fmla="*/ 1540669 w 3562350"/>
                <a:gd name="connsiteY58" fmla="*/ 561499 h 742950"/>
                <a:gd name="connsiteX59" fmla="*/ 2015014 w 3562350"/>
                <a:gd name="connsiteY59" fmla="*/ 561499 h 742950"/>
                <a:gd name="connsiteX60" fmla="*/ 2159794 w 3562350"/>
                <a:gd name="connsiteY60" fmla="*/ 417671 h 742950"/>
                <a:gd name="connsiteX61" fmla="*/ 2308384 w 3562350"/>
                <a:gd name="connsiteY61" fmla="*/ 417671 h 742950"/>
                <a:gd name="connsiteX62" fmla="*/ 2364581 w 3562350"/>
                <a:gd name="connsiteY62" fmla="*/ 473869 h 742950"/>
                <a:gd name="connsiteX63" fmla="*/ 2368391 w 3562350"/>
                <a:gd name="connsiteY63" fmla="*/ 499586 h 742950"/>
                <a:gd name="connsiteX64" fmla="*/ 2397919 w 3562350"/>
                <a:gd name="connsiteY64" fmla="*/ 499586 h 742950"/>
                <a:gd name="connsiteX65" fmla="*/ 2397919 w 3562350"/>
                <a:gd name="connsiteY65" fmla="*/ 470059 h 742950"/>
                <a:gd name="connsiteX66" fmla="*/ 2372201 w 3562350"/>
                <a:gd name="connsiteY66" fmla="*/ 466249 h 742950"/>
                <a:gd name="connsiteX67" fmla="*/ 2313146 w 3562350"/>
                <a:gd name="connsiteY67" fmla="*/ 407194 h 742950"/>
                <a:gd name="connsiteX68" fmla="*/ 2170271 w 3562350"/>
                <a:gd name="connsiteY68" fmla="*/ 407194 h 742950"/>
                <a:gd name="connsiteX69" fmla="*/ 2283619 w 3562350"/>
                <a:gd name="connsiteY69" fmla="*/ 293846 h 742950"/>
                <a:gd name="connsiteX70" fmla="*/ 2572226 w 3562350"/>
                <a:gd name="connsiteY70" fmla="*/ 293846 h 742950"/>
                <a:gd name="connsiteX71" fmla="*/ 2771299 w 3562350"/>
                <a:gd name="connsiteY71" fmla="*/ 94774 h 742950"/>
                <a:gd name="connsiteX72" fmla="*/ 2959894 w 3562350"/>
                <a:gd name="connsiteY72" fmla="*/ 94774 h 742950"/>
                <a:gd name="connsiteX73" fmla="*/ 3020854 w 3562350"/>
                <a:gd name="connsiteY73" fmla="*/ 33814 h 742950"/>
                <a:gd name="connsiteX74" fmla="*/ 3520916 w 3562350"/>
                <a:gd name="connsiteY74" fmla="*/ 33814 h 742950"/>
                <a:gd name="connsiteX75" fmla="*/ 3540919 w 3562350"/>
                <a:gd name="connsiteY75" fmla="*/ 49054 h 742950"/>
                <a:gd name="connsiteX76" fmla="*/ 3561874 w 3562350"/>
                <a:gd name="connsiteY76" fmla="*/ 28099 h 742950"/>
                <a:gd name="connsiteX77" fmla="*/ 3540919 w 3562350"/>
                <a:gd name="connsiteY77" fmla="*/ 7144 h 742950"/>
                <a:gd name="connsiteX78" fmla="*/ 3520916 w 3562350"/>
                <a:gd name="connsiteY78" fmla="*/ 22384 h 742950"/>
                <a:gd name="connsiteX79" fmla="*/ 3016091 w 3562350"/>
                <a:gd name="connsiteY79" fmla="*/ 22384 h 742950"/>
                <a:gd name="connsiteX80" fmla="*/ 2955131 w 3562350"/>
                <a:gd name="connsiteY80" fmla="*/ 83344 h 742950"/>
                <a:gd name="connsiteX81" fmla="*/ 2767489 w 3562350"/>
                <a:gd name="connsiteY81" fmla="*/ 83344 h 742950"/>
                <a:gd name="connsiteX82" fmla="*/ 2567464 w 3562350"/>
                <a:gd name="connsiteY82" fmla="*/ 282416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3562350" h="742950">
                  <a:moveTo>
                    <a:pt x="2567464" y="282416"/>
                  </a:moveTo>
                  <a:lnTo>
                    <a:pt x="2279809" y="282416"/>
                  </a:lnTo>
                  <a:lnTo>
                    <a:pt x="2278856" y="281464"/>
                  </a:lnTo>
                  <a:lnTo>
                    <a:pt x="2277904" y="282416"/>
                  </a:lnTo>
                  <a:lnTo>
                    <a:pt x="1603534" y="282416"/>
                  </a:lnTo>
                  <a:lnTo>
                    <a:pt x="1461611" y="424339"/>
                  </a:lnTo>
                  <a:lnTo>
                    <a:pt x="1021556" y="424339"/>
                  </a:lnTo>
                  <a:lnTo>
                    <a:pt x="986314" y="389096"/>
                  </a:lnTo>
                  <a:cubicBezTo>
                    <a:pt x="991076" y="381476"/>
                    <a:pt x="990124" y="370999"/>
                    <a:pt x="982504" y="363379"/>
                  </a:cubicBezTo>
                  <a:cubicBezTo>
                    <a:pt x="973931" y="354806"/>
                    <a:pt x="960596" y="354806"/>
                    <a:pt x="952024" y="363379"/>
                  </a:cubicBezTo>
                  <a:cubicBezTo>
                    <a:pt x="943451" y="371951"/>
                    <a:pt x="943451" y="385286"/>
                    <a:pt x="952024" y="392906"/>
                  </a:cubicBezTo>
                  <a:cubicBezTo>
                    <a:pt x="958691" y="399574"/>
                    <a:pt x="969169" y="400526"/>
                    <a:pt x="977741" y="396716"/>
                  </a:cubicBezTo>
                  <a:lnTo>
                    <a:pt x="1016794" y="435769"/>
                  </a:lnTo>
                  <a:lnTo>
                    <a:pt x="1450181" y="435769"/>
                  </a:lnTo>
                  <a:lnTo>
                    <a:pt x="1370171" y="515779"/>
                  </a:lnTo>
                  <a:cubicBezTo>
                    <a:pt x="1362551" y="511016"/>
                    <a:pt x="1352074" y="511969"/>
                    <a:pt x="1344454" y="519589"/>
                  </a:cubicBezTo>
                  <a:cubicBezTo>
                    <a:pt x="1335881" y="528161"/>
                    <a:pt x="1335881" y="541496"/>
                    <a:pt x="1344454" y="549116"/>
                  </a:cubicBezTo>
                  <a:cubicBezTo>
                    <a:pt x="1353026" y="557689"/>
                    <a:pt x="1366361" y="557689"/>
                    <a:pt x="1373981" y="549116"/>
                  </a:cubicBezTo>
                  <a:cubicBezTo>
                    <a:pt x="1380649" y="542449"/>
                    <a:pt x="1381601" y="531971"/>
                    <a:pt x="1377791" y="523399"/>
                  </a:cubicBezTo>
                  <a:lnTo>
                    <a:pt x="1608296" y="292894"/>
                  </a:lnTo>
                  <a:lnTo>
                    <a:pt x="1982629" y="292894"/>
                  </a:lnTo>
                  <a:lnTo>
                    <a:pt x="1881664" y="393859"/>
                  </a:lnTo>
                  <a:lnTo>
                    <a:pt x="1726406" y="393859"/>
                  </a:lnTo>
                  <a:cubicBezTo>
                    <a:pt x="1723549" y="385286"/>
                    <a:pt x="1715929" y="378619"/>
                    <a:pt x="1706404" y="378619"/>
                  </a:cubicBezTo>
                  <a:cubicBezTo>
                    <a:pt x="1694974" y="378619"/>
                    <a:pt x="1685449" y="388144"/>
                    <a:pt x="1685449" y="399574"/>
                  </a:cubicBezTo>
                  <a:cubicBezTo>
                    <a:pt x="1685449" y="411004"/>
                    <a:pt x="1694974" y="420529"/>
                    <a:pt x="1706404" y="420529"/>
                  </a:cubicBezTo>
                  <a:cubicBezTo>
                    <a:pt x="1715929" y="420529"/>
                    <a:pt x="1724501" y="413861"/>
                    <a:pt x="1726406" y="405289"/>
                  </a:cubicBezTo>
                  <a:lnTo>
                    <a:pt x="1886426" y="405289"/>
                  </a:lnTo>
                  <a:lnTo>
                    <a:pt x="1998821" y="292894"/>
                  </a:lnTo>
                  <a:lnTo>
                    <a:pt x="2267426" y="292894"/>
                  </a:lnTo>
                  <a:lnTo>
                    <a:pt x="2010251" y="550069"/>
                  </a:lnTo>
                  <a:lnTo>
                    <a:pt x="1535906" y="550069"/>
                  </a:lnTo>
                  <a:lnTo>
                    <a:pt x="1372076" y="713899"/>
                  </a:lnTo>
                  <a:lnTo>
                    <a:pt x="1207294" y="713899"/>
                  </a:lnTo>
                  <a:lnTo>
                    <a:pt x="1059656" y="566261"/>
                  </a:lnTo>
                  <a:lnTo>
                    <a:pt x="833914" y="566261"/>
                  </a:lnTo>
                  <a:lnTo>
                    <a:pt x="833914" y="566261"/>
                  </a:lnTo>
                  <a:lnTo>
                    <a:pt x="755809" y="488156"/>
                  </a:lnTo>
                  <a:lnTo>
                    <a:pt x="453866" y="488156"/>
                  </a:lnTo>
                  <a:cubicBezTo>
                    <a:pt x="451009" y="479584"/>
                    <a:pt x="443389" y="472916"/>
                    <a:pt x="433864" y="472916"/>
                  </a:cubicBezTo>
                  <a:cubicBezTo>
                    <a:pt x="422434" y="472916"/>
                    <a:pt x="412909" y="482441"/>
                    <a:pt x="412909" y="493871"/>
                  </a:cubicBezTo>
                  <a:cubicBezTo>
                    <a:pt x="412909" y="505301"/>
                    <a:pt x="422434" y="514826"/>
                    <a:pt x="433864" y="514826"/>
                  </a:cubicBezTo>
                  <a:cubicBezTo>
                    <a:pt x="443389" y="514826"/>
                    <a:pt x="451961" y="508159"/>
                    <a:pt x="453866" y="499586"/>
                  </a:cubicBezTo>
                  <a:lnTo>
                    <a:pt x="750094" y="499586"/>
                  </a:lnTo>
                  <a:lnTo>
                    <a:pt x="817721" y="567214"/>
                  </a:lnTo>
                  <a:lnTo>
                    <a:pt x="360521" y="567214"/>
                  </a:lnTo>
                  <a:cubicBezTo>
                    <a:pt x="357664" y="558641"/>
                    <a:pt x="350044" y="551974"/>
                    <a:pt x="340519" y="551974"/>
                  </a:cubicBezTo>
                  <a:cubicBezTo>
                    <a:pt x="329089" y="551974"/>
                    <a:pt x="319564" y="561499"/>
                    <a:pt x="319564" y="572929"/>
                  </a:cubicBezTo>
                  <a:cubicBezTo>
                    <a:pt x="319564" y="584359"/>
                    <a:pt x="329089" y="593884"/>
                    <a:pt x="340519" y="593884"/>
                  </a:cubicBezTo>
                  <a:cubicBezTo>
                    <a:pt x="350044" y="593884"/>
                    <a:pt x="358616" y="587216"/>
                    <a:pt x="360521" y="578644"/>
                  </a:cubicBezTo>
                  <a:lnTo>
                    <a:pt x="1054894" y="578644"/>
                  </a:lnTo>
                  <a:lnTo>
                    <a:pt x="1191101" y="714851"/>
                  </a:lnTo>
                  <a:lnTo>
                    <a:pt x="48101" y="714851"/>
                  </a:lnTo>
                  <a:cubicBezTo>
                    <a:pt x="45244" y="706279"/>
                    <a:pt x="37624" y="699611"/>
                    <a:pt x="28099" y="699611"/>
                  </a:cubicBezTo>
                  <a:cubicBezTo>
                    <a:pt x="16669" y="699611"/>
                    <a:pt x="7144" y="709136"/>
                    <a:pt x="7144" y="720566"/>
                  </a:cubicBezTo>
                  <a:cubicBezTo>
                    <a:pt x="7144" y="731996"/>
                    <a:pt x="16669" y="741521"/>
                    <a:pt x="28099" y="741521"/>
                  </a:cubicBezTo>
                  <a:cubicBezTo>
                    <a:pt x="37624" y="741521"/>
                    <a:pt x="46196" y="734854"/>
                    <a:pt x="48101" y="726281"/>
                  </a:cubicBezTo>
                  <a:lnTo>
                    <a:pt x="1376839" y="726281"/>
                  </a:lnTo>
                  <a:lnTo>
                    <a:pt x="1540669" y="561499"/>
                  </a:lnTo>
                  <a:lnTo>
                    <a:pt x="2015014" y="561499"/>
                  </a:lnTo>
                  <a:lnTo>
                    <a:pt x="2159794" y="417671"/>
                  </a:lnTo>
                  <a:lnTo>
                    <a:pt x="2308384" y="417671"/>
                  </a:lnTo>
                  <a:lnTo>
                    <a:pt x="2364581" y="473869"/>
                  </a:lnTo>
                  <a:cubicBezTo>
                    <a:pt x="2359819" y="481489"/>
                    <a:pt x="2360771" y="491966"/>
                    <a:pt x="2368391" y="499586"/>
                  </a:cubicBezTo>
                  <a:cubicBezTo>
                    <a:pt x="2376964" y="508159"/>
                    <a:pt x="2390299" y="508159"/>
                    <a:pt x="2397919" y="499586"/>
                  </a:cubicBezTo>
                  <a:cubicBezTo>
                    <a:pt x="2406491" y="491014"/>
                    <a:pt x="2406491" y="477679"/>
                    <a:pt x="2397919" y="470059"/>
                  </a:cubicBezTo>
                  <a:cubicBezTo>
                    <a:pt x="2391251" y="463391"/>
                    <a:pt x="2380774" y="462439"/>
                    <a:pt x="2372201" y="466249"/>
                  </a:cubicBezTo>
                  <a:lnTo>
                    <a:pt x="2313146" y="407194"/>
                  </a:lnTo>
                  <a:lnTo>
                    <a:pt x="2170271" y="407194"/>
                  </a:lnTo>
                  <a:lnTo>
                    <a:pt x="2283619" y="293846"/>
                  </a:lnTo>
                  <a:lnTo>
                    <a:pt x="2572226" y="293846"/>
                  </a:lnTo>
                  <a:lnTo>
                    <a:pt x="2771299" y="94774"/>
                  </a:lnTo>
                  <a:lnTo>
                    <a:pt x="2959894" y="94774"/>
                  </a:lnTo>
                  <a:lnTo>
                    <a:pt x="3020854" y="33814"/>
                  </a:lnTo>
                  <a:lnTo>
                    <a:pt x="3520916" y="33814"/>
                  </a:lnTo>
                  <a:cubicBezTo>
                    <a:pt x="3523774" y="42386"/>
                    <a:pt x="3531394" y="49054"/>
                    <a:pt x="3540919" y="49054"/>
                  </a:cubicBezTo>
                  <a:cubicBezTo>
                    <a:pt x="3552349" y="49054"/>
                    <a:pt x="3561874" y="39529"/>
                    <a:pt x="3561874" y="28099"/>
                  </a:cubicBezTo>
                  <a:cubicBezTo>
                    <a:pt x="3561874" y="16669"/>
                    <a:pt x="3552349" y="7144"/>
                    <a:pt x="3540919" y="7144"/>
                  </a:cubicBezTo>
                  <a:cubicBezTo>
                    <a:pt x="3531394" y="7144"/>
                    <a:pt x="3522821" y="13811"/>
                    <a:pt x="3520916" y="22384"/>
                  </a:cubicBezTo>
                  <a:lnTo>
                    <a:pt x="3016091" y="22384"/>
                  </a:lnTo>
                  <a:lnTo>
                    <a:pt x="2955131" y="83344"/>
                  </a:lnTo>
                  <a:lnTo>
                    <a:pt x="2767489" y="83344"/>
                  </a:lnTo>
                  <a:lnTo>
                    <a:pt x="2567464" y="2824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xmlns="" id="{AAF67176-B654-4160-8D8C-81C8F60E3819}"/>
                </a:ext>
              </a:extLst>
            </p:cNvPr>
            <p:cNvSpPr/>
            <p:nvPr/>
          </p:nvSpPr>
          <p:spPr>
            <a:xfrm>
              <a:off x="7533181" y="1351306"/>
              <a:ext cx="3552825" cy="771525"/>
            </a:xfrm>
            <a:custGeom>
              <a:avLst/>
              <a:gdLst>
                <a:gd name="connsiteX0" fmla="*/ 271939 w 3552825"/>
                <a:gd name="connsiteY0" fmla="*/ 772954 h 771525"/>
                <a:gd name="connsiteX1" fmla="*/ 241459 w 3552825"/>
                <a:gd name="connsiteY1" fmla="*/ 742474 h 771525"/>
                <a:gd name="connsiteX2" fmla="*/ 271939 w 3552825"/>
                <a:gd name="connsiteY2" fmla="*/ 711994 h 771525"/>
                <a:gd name="connsiteX3" fmla="*/ 298609 w 3552825"/>
                <a:gd name="connsiteY3" fmla="*/ 727234 h 771525"/>
                <a:gd name="connsiteX4" fmla="*/ 817721 w 3552825"/>
                <a:gd name="connsiteY4" fmla="*/ 727234 h 771525"/>
                <a:gd name="connsiteX5" fmla="*/ 890111 w 3552825"/>
                <a:gd name="connsiteY5" fmla="*/ 653891 h 771525"/>
                <a:gd name="connsiteX6" fmla="*/ 64294 w 3552825"/>
                <a:gd name="connsiteY6" fmla="*/ 653891 h 771525"/>
                <a:gd name="connsiteX7" fmla="*/ 37624 w 3552825"/>
                <a:gd name="connsiteY7" fmla="*/ 669131 h 771525"/>
                <a:gd name="connsiteX8" fmla="*/ 7144 w 3552825"/>
                <a:gd name="connsiteY8" fmla="*/ 638651 h 771525"/>
                <a:gd name="connsiteX9" fmla="*/ 37624 w 3552825"/>
                <a:gd name="connsiteY9" fmla="*/ 608171 h 771525"/>
                <a:gd name="connsiteX10" fmla="*/ 64294 w 3552825"/>
                <a:gd name="connsiteY10" fmla="*/ 623411 h 771525"/>
                <a:gd name="connsiteX11" fmla="*/ 1397794 w 3552825"/>
                <a:gd name="connsiteY11" fmla="*/ 623411 h 771525"/>
                <a:gd name="connsiteX12" fmla="*/ 1762601 w 3552825"/>
                <a:gd name="connsiteY12" fmla="*/ 258604 h 771525"/>
                <a:gd name="connsiteX13" fmla="*/ 2255044 w 3552825"/>
                <a:gd name="connsiteY13" fmla="*/ 258604 h 771525"/>
                <a:gd name="connsiteX14" fmla="*/ 2179796 w 3552825"/>
                <a:gd name="connsiteY14" fmla="*/ 183356 h 771525"/>
                <a:gd name="connsiteX15" fmla="*/ 1637824 w 3552825"/>
                <a:gd name="connsiteY15" fmla="*/ 183356 h 771525"/>
                <a:gd name="connsiteX16" fmla="*/ 1289209 w 3552825"/>
                <a:gd name="connsiteY16" fmla="*/ 531971 h 771525"/>
                <a:gd name="connsiteX17" fmla="*/ 803434 w 3552825"/>
                <a:gd name="connsiteY17" fmla="*/ 531971 h 771525"/>
                <a:gd name="connsiteX18" fmla="*/ 776764 w 3552825"/>
                <a:gd name="connsiteY18" fmla="*/ 547211 h 771525"/>
                <a:gd name="connsiteX19" fmla="*/ 746284 w 3552825"/>
                <a:gd name="connsiteY19" fmla="*/ 516731 h 771525"/>
                <a:gd name="connsiteX20" fmla="*/ 776764 w 3552825"/>
                <a:gd name="connsiteY20" fmla="*/ 486251 h 771525"/>
                <a:gd name="connsiteX21" fmla="*/ 803434 w 3552825"/>
                <a:gd name="connsiteY21" fmla="*/ 501491 h 771525"/>
                <a:gd name="connsiteX22" fmla="*/ 1117759 w 3552825"/>
                <a:gd name="connsiteY22" fmla="*/ 501491 h 771525"/>
                <a:gd name="connsiteX23" fmla="*/ 1021556 w 3552825"/>
                <a:gd name="connsiteY23" fmla="*/ 405289 h 771525"/>
                <a:gd name="connsiteX24" fmla="*/ 211931 w 3552825"/>
                <a:gd name="connsiteY24" fmla="*/ 405289 h 771525"/>
                <a:gd name="connsiteX25" fmla="*/ 100489 w 3552825"/>
                <a:gd name="connsiteY25" fmla="*/ 294799 h 771525"/>
                <a:gd name="connsiteX26" fmla="*/ 91916 w 3552825"/>
                <a:gd name="connsiteY26" fmla="*/ 295751 h 771525"/>
                <a:gd name="connsiteX27" fmla="*/ 70009 w 3552825"/>
                <a:gd name="connsiteY27" fmla="*/ 287179 h 771525"/>
                <a:gd name="connsiteX28" fmla="*/ 70009 w 3552825"/>
                <a:gd name="connsiteY28" fmla="*/ 243364 h 771525"/>
                <a:gd name="connsiteX29" fmla="*/ 91916 w 3552825"/>
                <a:gd name="connsiteY29" fmla="*/ 234791 h 771525"/>
                <a:gd name="connsiteX30" fmla="*/ 113824 w 3552825"/>
                <a:gd name="connsiteY30" fmla="*/ 243364 h 771525"/>
                <a:gd name="connsiteX31" fmla="*/ 121444 w 3552825"/>
                <a:gd name="connsiteY31" fmla="*/ 272891 h 771525"/>
                <a:gd name="connsiteX32" fmla="*/ 224314 w 3552825"/>
                <a:gd name="connsiteY32" fmla="*/ 375761 h 771525"/>
                <a:gd name="connsiteX33" fmla="*/ 1033939 w 3552825"/>
                <a:gd name="connsiteY33" fmla="*/ 375761 h 771525"/>
                <a:gd name="connsiteX34" fmla="*/ 1160621 w 3552825"/>
                <a:gd name="connsiteY34" fmla="*/ 502444 h 771525"/>
                <a:gd name="connsiteX35" fmla="*/ 1276826 w 3552825"/>
                <a:gd name="connsiteY35" fmla="*/ 502444 h 771525"/>
                <a:gd name="connsiteX36" fmla="*/ 1625441 w 3552825"/>
                <a:gd name="connsiteY36" fmla="*/ 153829 h 771525"/>
                <a:gd name="connsiteX37" fmla="*/ 2193131 w 3552825"/>
                <a:gd name="connsiteY37" fmla="*/ 153829 h 771525"/>
                <a:gd name="connsiteX38" fmla="*/ 2298859 w 3552825"/>
                <a:gd name="connsiteY38" fmla="*/ 259556 h 771525"/>
                <a:gd name="connsiteX39" fmla="*/ 2721769 w 3552825"/>
                <a:gd name="connsiteY39" fmla="*/ 259556 h 771525"/>
                <a:gd name="connsiteX40" fmla="*/ 2973229 w 3552825"/>
                <a:gd name="connsiteY40" fmla="*/ 7144 h 771525"/>
                <a:gd name="connsiteX41" fmla="*/ 3548539 w 3552825"/>
                <a:gd name="connsiteY41" fmla="*/ 7144 h 771525"/>
                <a:gd name="connsiteX42" fmla="*/ 3548539 w 3552825"/>
                <a:gd name="connsiteY42" fmla="*/ 37624 h 771525"/>
                <a:gd name="connsiteX43" fmla="*/ 2985611 w 3552825"/>
                <a:gd name="connsiteY43" fmla="*/ 37624 h 771525"/>
                <a:gd name="connsiteX44" fmla="*/ 2733199 w 3552825"/>
                <a:gd name="connsiteY44" fmla="*/ 290036 h 771525"/>
                <a:gd name="connsiteX45" fmla="*/ 1774984 w 3552825"/>
                <a:gd name="connsiteY45" fmla="*/ 290036 h 771525"/>
                <a:gd name="connsiteX46" fmla="*/ 1635919 w 3552825"/>
                <a:gd name="connsiteY46" fmla="*/ 429101 h 771525"/>
                <a:gd name="connsiteX47" fmla="*/ 1871186 w 3552825"/>
                <a:gd name="connsiteY47" fmla="*/ 429101 h 771525"/>
                <a:gd name="connsiteX48" fmla="*/ 1968341 w 3552825"/>
                <a:gd name="connsiteY48" fmla="*/ 526256 h 771525"/>
                <a:gd name="connsiteX49" fmla="*/ 1976914 w 3552825"/>
                <a:gd name="connsiteY49" fmla="*/ 525304 h 771525"/>
                <a:gd name="connsiteX50" fmla="*/ 1998821 w 3552825"/>
                <a:gd name="connsiteY50" fmla="*/ 533876 h 771525"/>
                <a:gd name="connsiteX51" fmla="*/ 2007394 w 3552825"/>
                <a:gd name="connsiteY51" fmla="*/ 555784 h 771525"/>
                <a:gd name="connsiteX52" fmla="*/ 1998821 w 3552825"/>
                <a:gd name="connsiteY52" fmla="*/ 577691 h 771525"/>
                <a:gd name="connsiteX53" fmla="*/ 1976914 w 3552825"/>
                <a:gd name="connsiteY53" fmla="*/ 586264 h 771525"/>
                <a:gd name="connsiteX54" fmla="*/ 1955006 w 3552825"/>
                <a:gd name="connsiteY54" fmla="*/ 577691 h 771525"/>
                <a:gd name="connsiteX55" fmla="*/ 1947386 w 3552825"/>
                <a:gd name="connsiteY55" fmla="*/ 548164 h 771525"/>
                <a:gd name="connsiteX56" fmla="*/ 1859756 w 3552825"/>
                <a:gd name="connsiteY56" fmla="*/ 460534 h 771525"/>
                <a:gd name="connsiteX57" fmla="*/ 1606391 w 3552825"/>
                <a:gd name="connsiteY57" fmla="*/ 460534 h 771525"/>
                <a:gd name="connsiteX58" fmla="*/ 1410176 w 3552825"/>
                <a:gd name="connsiteY58" fmla="*/ 654844 h 771525"/>
                <a:gd name="connsiteX59" fmla="*/ 932974 w 3552825"/>
                <a:gd name="connsiteY59" fmla="*/ 654844 h 771525"/>
                <a:gd name="connsiteX60" fmla="*/ 830104 w 3552825"/>
                <a:gd name="connsiteY60" fmla="*/ 757714 h 771525"/>
                <a:gd name="connsiteX61" fmla="*/ 298609 w 3552825"/>
                <a:gd name="connsiteY61" fmla="*/ 757714 h 771525"/>
                <a:gd name="connsiteX62" fmla="*/ 271939 w 3552825"/>
                <a:gd name="connsiteY62" fmla="*/ 77295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552825" h="771525">
                  <a:moveTo>
                    <a:pt x="271939" y="772954"/>
                  </a:moveTo>
                  <a:cubicBezTo>
                    <a:pt x="254794" y="772954"/>
                    <a:pt x="241459" y="759619"/>
                    <a:pt x="241459" y="742474"/>
                  </a:cubicBezTo>
                  <a:cubicBezTo>
                    <a:pt x="241459" y="725329"/>
                    <a:pt x="254794" y="711994"/>
                    <a:pt x="271939" y="711994"/>
                  </a:cubicBezTo>
                  <a:cubicBezTo>
                    <a:pt x="283369" y="711994"/>
                    <a:pt x="292894" y="717709"/>
                    <a:pt x="298609" y="727234"/>
                  </a:cubicBezTo>
                  <a:lnTo>
                    <a:pt x="817721" y="727234"/>
                  </a:lnTo>
                  <a:lnTo>
                    <a:pt x="890111" y="653891"/>
                  </a:lnTo>
                  <a:lnTo>
                    <a:pt x="64294" y="653891"/>
                  </a:lnTo>
                  <a:cubicBezTo>
                    <a:pt x="58579" y="663416"/>
                    <a:pt x="49054" y="669131"/>
                    <a:pt x="37624" y="669131"/>
                  </a:cubicBezTo>
                  <a:cubicBezTo>
                    <a:pt x="20479" y="669131"/>
                    <a:pt x="7144" y="655796"/>
                    <a:pt x="7144" y="638651"/>
                  </a:cubicBezTo>
                  <a:cubicBezTo>
                    <a:pt x="7144" y="621506"/>
                    <a:pt x="20479" y="608171"/>
                    <a:pt x="37624" y="608171"/>
                  </a:cubicBezTo>
                  <a:cubicBezTo>
                    <a:pt x="49054" y="608171"/>
                    <a:pt x="58579" y="613886"/>
                    <a:pt x="64294" y="623411"/>
                  </a:cubicBezTo>
                  <a:lnTo>
                    <a:pt x="1397794" y="623411"/>
                  </a:lnTo>
                  <a:lnTo>
                    <a:pt x="1762601" y="258604"/>
                  </a:lnTo>
                  <a:lnTo>
                    <a:pt x="2255044" y="258604"/>
                  </a:lnTo>
                  <a:lnTo>
                    <a:pt x="2179796" y="183356"/>
                  </a:lnTo>
                  <a:lnTo>
                    <a:pt x="1637824" y="183356"/>
                  </a:lnTo>
                  <a:lnTo>
                    <a:pt x="1289209" y="531971"/>
                  </a:lnTo>
                  <a:lnTo>
                    <a:pt x="803434" y="531971"/>
                  </a:lnTo>
                  <a:cubicBezTo>
                    <a:pt x="797719" y="541496"/>
                    <a:pt x="788194" y="547211"/>
                    <a:pt x="776764" y="547211"/>
                  </a:cubicBezTo>
                  <a:cubicBezTo>
                    <a:pt x="759619" y="547211"/>
                    <a:pt x="746284" y="533876"/>
                    <a:pt x="746284" y="516731"/>
                  </a:cubicBezTo>
                  <a:cubicBezTo>
                    <a:pt x="746284" y="499586"/>
                    <a:pt x="759619" y="486251"/>
                    <a:pt x="776764" y="486251"/>
                  </a:cubicBezTo>
                  <a:cubicBezTo>
                    <a:pt x="788194" y="486251"/>
                    <a:pt x="797719" y="491966"/>
                    <a:pt x="803434" y="501491"/>
                  </a:cubicBezTo>
                  <a:lnTo>
                    <a:pt x="1117759" y="501491"/>
                  </a:lnTo>
                  <a:lnTo>
                    <a:pt x="1021556" y="405289"/>
                  </a:lnTo>
                  <a:lnTo>
                    <a:pt x="211931" y="405289"/>
                  </a:lnTo>
                  <a:lnTo>
                    <a:pt x="100489" y="294799"/>
                  </a:lnTo>
                  <a:cubicBezTo>
                    <a:pt x="97631" y="295751"/>
                    <a:pt x="94774" y="295751"/>
                    <a:pt x="91916" y="295751"/>
                  </a:cubicBezTo>
                  <a:cubicBezTo>
                    <a:pt x="83344" y="295751"/>
                    <a:pt x="75724" y="292894"/>
                    <a:pt x="70009" y="287179"/>
                  </a:cubicBezTo>
                  <a:cubicBezTo>
                    <a:pt x="57626" y="274796"/>
                    <a:pt x="57626" y="255746"/>
                    <a:pt x="70009" y="243364"/>
                  </a:cubicBezTo>
                  <a:cubicBezTo>
                    <a:pt x="75724" y="237649"/>
                    <a:pt x="83344" y="234791"/>
                    <a:pt x="91916" y="234791"/>
                  </a:cubicBezTo>
                  <a:cubicBezTo>
                    <a:pt x="100489" y="234791"/>
                    <a:pt x="108109" y="237649"/>
                    <a:pt x="113824" y="243364"/>
                  </a:cubicBezTo>
                  <a:cubicBezTo>
                    <a:pt x="121444" y="250984"/>
                    <a:pt x="124301" y="262414"/>
                    <a:pt x="121444" y="272891"/>
                  </a:cubicBezTo>
                  <a:lnTo>
                    <a:pt x="224314" y="375761"/>
                  </a:lnTo>
                  <a:lnTo>
                    <a:pt x="1033939" y="375761"/>
                  </a:lnTo>
                  <a:lnTo>
                    <a:pt x="1160621" y="502444"/>
                  </a:lnTo>
                  <a:lnTo>
                    <a:pt x="1276826" y="502444"/>
                  </a:lnTo>
                  <a:lnTo>
                    <a:pt x="1625441" y="153829"/>
                  </a:lnTo>
                  <a:lnTo>
                    <a:pt x="2193131" y="153829"/>
                  </a:lnTo>
                  <a:lnTo>
                    <a:pt x="2298859" y="259556"/>
                  </a:lnTo>
                  <a:lnTo>
                    <a:pt x="2721769" y="259556"/>
                  </a:lnTo>
                  <a:lnTo>
                    <a:pt x="2973229" y="7144"/>
                  </a:lnTo>
                  <a:lnTo>
                    <a:pt x="3548539" y="7144"/>
                  </a:lnTo>
                  <a:lnTo>
                    <a:pt x="3548539" y="37624"/>
                  </a:lnTo>
                  <a:lnTo>
                    <a:pt x="2985611" y="37624"/>
                  </a:lnTo>
                  <a:lnTo>
                    <a:pt x="2733199" y="290036"/>
                  </a:lnTo>
                  <a:lnTo>
                    <a:pt x="1774984" y="290036"/>
                  </a:lnTo>
                  <a:lnTo>
                    <a:pt x="1635919" y="429101"/>
                  </a:lnTo>
                  <a:lnTo>
                    <a:pt x="1871186" y="429101"/>
                  </a:lnTo>
                  <a:lnTo>
                    <a:pt x="1968341" y="526256"/>
                  </a:lnTo>
                  <a:cubicBezTo>
                    <a:pt x="1971199" y="525304"/>
                    <a:pt x="1974056" y="525304"/>
                    <a:pt x="1976914" y="525304"/>
                  </a:cubicBezTo>
                  <a:cubicBezTo>
                    <a:pt x="1985486" y="525304"/>
                    <a:pt x="1993106" y="528161"/>
                    <a:pt x="1998821" y="533876"/>
                  </a:cubicBezTo>
                  <a:cubicBezTo>
                    <a:pt x="2004536" y="539591"/>
                    <a:pt x="2007394" y="547211"/>
                    <a:pt x="2007394" y="555784"/>
                  </a:cubicBezTo>
                  <a:cubicBezTo>
                    <a:pt x="2007394" y="564356"/>
                    <a:pt x="2004536" y="571976"/>
                    <a:pt x="1998821" y="577691"/>
                  </a:cubicBezTo>
                  <a:cubicBezTo>
                    <a:pt x="1993106" y="583406"/>
                    <a:pt x="1985486" y="586264"/>
                    <a:pt x="1976914" y="586264"/>
                  </a:cubicBezTo>
                  <a:cubicBezTo>
                    <a:pt x="1968341" y="586264"/>
                    <a:pt x="1960721" y="583406"/>
                    <a:pt x="1955006" y="577691"/>
                  </a:cubicBezTo>
                  <a:cubicBezTo>
                    <a:pt x="1947386" y="570071"/>
                    <a:pt x="1944529" y="558641"/>
                    <a:pt x="1947386" y="548164"/>
                  </a:cubicBezTo>
                  <a:lnTo>
                    <a:pt x="1859756" y="460534"/>
                  </a:lnTo>
                  <a:lnTo>
                    <a:pt x="1606391" y="460534"/>
                  </a:lnTo>
                  <a:lnTo>
                    <a:pt x="1410176" y="654844"/>
                  </a:lnTo>
                  <a:lnTo>
                    <a:pt x="932974" y="654844"/>
                  </a:lnTo>
                  <a:lnTo>
                    <a:pt x="830104" y="757714"/>
                  </a:lnTo>
                  <a:lnTo>
                    <a:pt x="298609" y="757714"/>
                  </a:lnTo>
                  <a:cubicBezTo>
                    <a:pt x="292894" y="767239"/>
                    <a:pt x="283369" y="772954"/>
                    <a:pt x="271939" y="772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xmlns="" id="{EC6C2948-5607-4838-81A5-0EBFFE28C93E}"/>
                </a:ext>
              </a:extLst>
            </p:cNvPr>
            <p:cNvSpPr/>
            <p:nvPr/>
          </p:nvSpPr>
          <p:spPr>
            <a:xfrm>
              <a:off x="7543660" y="1360832"/>
              <a:ext cx="3533775" cy="752475"/>
            </a:xfrm>
            <a:custGeom>
              <a:avLst/>
              <a:gdLst>
                <a:gd name="connsiteX0" fmla="*/ 903446 w 3533775"/>
                <a:gd name="connsiteY0" fmla="*/ 634841 h 752475"/>
                <a:gd name="connsiteX1" fmla="*/ 812006 w 3533775"/>
                <a:gd name="connsiteY1" fmla="*/ 727234 h 752475"/>
                <a:gd name="connsiteX2" fmla="*/ 281464 w 3533775"/>
                <a:gd name="connsiteY2" fmla="*/ 727234 h 752475"/>
                <a:gd name="connsiteX3" fmla="*/ 261461 w 3533775"/>
                <a:gd name="connsiteY3" fmla="*/ 711994 h 752475"/>
                <a:gd name="connsiteX4" fmla="*/ 240506 w 3533775"/>
                <a:gd name="connsiteY4" fmla="*/ 732949 h 752475"/>
                <a:gd name="connsiteX5" fmla="*/ 261461 w 3533775"/>
                <a:gd name="connsiteY5" fmla="*/ 753904 h 752475"/>
                <a:gd name="connsiteX6" fmla="*/ 281464 w 3533775"/>
                <a:gd name="connsiteY6" fmla="*/ 738664 h 752475"/>
                <a:gd name="connsiteX7" fmla="*/ 815816 w 3533775"/>
                <a:gd name="connsiteY7" fmla="*/ 738664 h 752475"/>
                <a:gd name="connsiteX8" fmla="*/ 918686 w 3533775"/>
                <a:gd name="connsiteY8" fmla="*/ 635794 h 752475"/>
                <a:gd name="connsiteX9" fmla="*/ 917734 w 3533775"/>
                <a:gd name="connsiteY9" fmla="*/ 634841 h 752475"/>
                <a:gd name="connsiteX10" fmla="*/ 1395889 w 3533775"/>
                <a:gd name="connsiteY10" fmla="*/ 634841 h 752475"/>
                <a:gd name="connsiteX11" fmla="*/ 1591151 w 3533775"/>
                <a:gd name="connsiteY11" fmla="*/ 439579 h 752475"/>
                <a:gd name="connsiteX12" fmla="*/ 1852136 w 3533775"/>
                <a:gd name="connsiteY12" fmla="*/ 439579 h 752475"/>
                <a:gd name="connsiteX13" fmla="*/ 1947386 w 3533775"/>
                <a:gd name="connsiteY13" fmla="*/ 534829 h 752475"/>
                <a:gd name="connsiteX14" fmla="*/ 1951196 w 3533775"/>
                <a:gd name="connsiteY14" fmla="*/ 560546 h 752475"/>
                <a:gd name="connsiteX15" fmla="*/ 1980724 w 3533775"/>
                <a:gd name="connsiteY15" fmla="*/ 560546 h 752475"/>
                <a:gd name="connsiteX16" fmla="*/ 1980724 w 3533775"/>
                <a:gd name="connsiteY16" fmla="*/ 531019 h 752475"/>
                <a:gd name="connsiteX17" fmla="*/ 1955006 w 3533775"/>
                <a:gd name="connsiteY17" fmla="*/ 527209 h 752475"/>
                <a:gd name="connsiteX18" fmla="*/ 1856899 w 3533775"/>
                <a:gd name="connsiteY18" fmla="*/ 429101 h 752475"/>
                <a:gd name="connsiteX19" fmla="*/ 1602581 w 3533775"/>
                <a:gd name="connsiteY19" fmla="*/ 429101 h 752475"/>
                <a:gd name="connsiteX20" fmla="*/ 1760696 w 3533775"/>
                <a:gd name="connsiteY20" fmla="*/ 270986 h 752475"/>
                <a:gd name="connsiteX21" fmla="*/ 2718911 w 3533775"/>
                <a:gd name="connsiteY21" fmla="*/ 270986 h 752475"/>
                <a:gd name="connsiteX22" fmla="*/ 2971324 w 3533775"/>
                <a:gd name="connsiteY22" fmla="*/ 18574 h 752475"/>
                <a:gd name="connsiteX23" fmla="*/ 3528536 w 3533775"/>
                <a:gd name="connsiteY23" fmla="*/ 18574 h 752475"/>
                <a:gd name="connsiteX24" fmla="*/ 3528536 w 3533775"/>
                <a:gd name="connsiteY24" fmla="*/ 7144 h 752475"/>
                <a:gd name="connsiteX25" fmla="*/ 2966561 w 3533775"/>
                <a:gd name="connsiteY25" fmla="*/ 7144 h 752475"/>
                <a:gd name="connsiteX26" fmla="*/ 2714149 w 3533775"/>
                <a:gd name="connsiteY26" fmla="*/ 259556 h 752475"/>
                <a:gd name="connsiteX27" fmla="*/ 2282666 w 3533775"/>
                <a:gd name="connsiteY27" fmla="*/ 259556 h 752475"/>
                <a:gd name="connsiteX28" fmla="*/ 2282666 w 3533775"/>
                <a:gd name="connsiteY28" fmla="*/ 259556 h 752475"/>
                <a:gd name="connsiteX29" fmla="*/ 2177891 w 3533775"/>
                <a:gd name="connsiteY29" fmla="*/ 153829 h 752475"/>
                <a:gd name="connsiteX30" fmla="*/ 1617821 w 3533775"/>
                <a:gd name="connsiteY30" fmla="*/ 153829 h 752475"/>
                <a:gd name="connsiteX31" fmla="*/ 1270159 w 3533775"/>
                <a:gd name="connsiteY31" fmla="*/ 502444 h 752475"/>
                <a:gd name="connsiteX32" fmla="*/ 1146334 w 3533775"/>
                <a:gd name="connsiteY32" fmla="*/ 502444 h 752475"/>
                <a:gd name="connsiteX33" fmla="*/ 1020604 w 3533775"/>
                <a:gd name="connsiteY33" fmla="*/ 376714 h 752475"/>
                <a:gd name="connsiteX34" fmla="*/ 210979 w 3533775"/>
                <a:gd name="connsiteY34" fmla="*/ 376714 h 752475"/>
                <a:gd name="connsiteX35" fmla="*/ 100489 w 3533775"/>
                <a:gd name="connsiteY35" fmla="*/ 266224 h 752475"/>
                <a:gd name="connsiteX36" fmla="*/ 96679 w 3533775"/>
                <a:gd name="connsiteY36" fmla="*/ 240506 h 752475"/>
                <a:gd name="connsiteX37" fmla="*/ 67151 w 3533775"/>
                <a:gd name="connsiteY37" fmla="*/ 240506 h 752475"/>
                <a:gd name="connsiteX38" fmla="*/ 67151 w 3533775"/>
                <a:gd name="connsiteY38" fmla="*/ 270034 h 752475"/>
                <a:gd name="connsiteX39" fmla="*/ 92869 w 3533775"/>
                <a:gd name="connsiteY39" fmla="*/ 273844 h 752475"/>
                <a:gd name="connsiteX40" fmla="*/ 206216 w 3533775"/>
                <a:gd name="connsiteY40" fmla="*/ 387191 h 752475"/>
                <a:gd name="connsiteX41" fmla="*/ 1015841 w 3533775"/>
                <a:gd name="connsiteY41" fmla="*/ 387191 h 752475"/>
                <a:gd name="connsiteX42" fmla="*/ 1130141 w 3533775"/>
                <a:gd name="connsiteY42" fmla="*/ 502444 h 752475"/>
                <a:gd name="connsiteX43" fmla="*/ 786289 w 3533775"/>
                <a:gd name="connsiteY43" fmla="*/ 502444 h 752475"/>
                <a:gd name="connsiteX44" fmla="*/ 766286 w 3533775"/>
                <a:gd name="connsiteY44" fmla="*/ 487204 h 752475"/>
                <a:gd name="connsiteX45" fmla="*/ 745331 w 3533775"/>
                <a:gd name="connsiteY45" fmla="*/ 508159 h 752475"/>
                <a:gd name="connsiteX46" fmla="*/ 766286 w 3533775"/>
                <a:gd name="connsiteY46" fmla="*/ 529114 h 752475"/>
                <a:gd name="connsiteX47" fmla="*/ 786289 w 3533775"/>
                <a:gd name="connsiteY47" fmla="*/ 513874 h 752475"/>
                <a:gd name="connsiteX48" fmla="*/ 1274921 w 3533775"/>
                <a:gd name="connsiteY48" fmla="*/ 513874 h 752475"/>
                <a:gd name="connsiteX49" fmla="*/ 1623536 w 3533775"/>
                <a:gd name="connsiteY49" fmla="*/ 165259 h 752475"/>
                <a:gd name="connsiteX50" fmla="*/ 2174081 w 3533775"/>
                <a:gd name="connsiteY50" fmla="*/ 165259 h 752475"/>
                <a:gd name="connsiteX51" fmla="*/ 2268379 w 3533775"/>
                <a:gd name="connsiteY51" fmla="*/ 259556 h 752475"/>
                <a:gd name="connsiteX52" fmla="*/ 1756886 w 3533775"/>
                <a:gd name="connsiteY52" fmla="*/ 259556 h 752475"/>
                <a:gd name="connsiteX53" fmla="*/ 1392079 w 3533775"/>
                <a:gd name="connsiteY53" fmla="*/ 624364 h 752475"/>
                <a:gd name="connsiteX54" fmla="*/ 48101 w 3533775"/>
                <a:gd name="connsiteY54" fmla="*/ 624364 h 752475"/>
                <a:gd name="connsiteX55" fmla="*/ 28099 w 3533775"/>
                <a:gd name="connsiteY55" fmla="*/ 609124 h 752475"/>
                <a:gd name="connsiteX56" fmla="*/ 7144 w 3533775"/>
                <a:gd name="connsiteY56" fmla="*/ 630079 h 752475"/>
                <a:gd name="connsiteX57" fmla="*/ 28099 w 3533775"/>
                <a:gd name="connsiteY57" fmla="*/ 651034 h 752475"/>
                <a:gd name="connsiteX58" fmla="*/ 48101 w 3533775"/>
                <a:gd name="connsiteY58" fmla="*/ 635794 h 752475"/>
                <a:gd name="connsiteX59" fmla="*/ 903446 w 3533775"/>
                <a:gd name="connsiteY59" fmla="*/ 635794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533775" h="752475">
                  <a:moveTo>
                    <a:pt x="903446" y="634841"/>
                  </a:moveTo>
                  <a:lnTo>
                    <a:pt x="812006" y="727234"/>
                  </a:lnTo>
                  <a:lnTo>
                    <a:pt x="281464" y="727234"/>
                  </a:lnTo>
                  <a:cubicBezTo>
                    <a:pt x="278606" y="718661"/>
                    <a:pt x="270986" y="711994"/>
                    <a:pt x="261461" y="711994"/>
                  </a:cubicBezTo>
                  <a:cubicBezTo>
                    <a:pt x="250031" y="711994"/>
                    <a:pt x="240506" y="721519"/>
                    <a:pt x="240506" y="732949"/>
                  </a:cubicBezTo>
                  <a:cubicBezTo>
                    <a:pt x="240506" y="744379"/>
                    <a:pt x="250031" y="753904"/>
                    <a:pt x="261461" y="753904"/>
                  </a:cubicBezTo>
                  <a:cubicBezTo>
                    <a:pt x="270986" y="753904"/>
                    <a:pt x="279559" y="747236"/>
                    <a:pt x="281464" y="738664"/>
                  </a:cubicBezTo>
                  <a:lnTo>
                    <a:pt x="815816" y="738664"/>
                  </a:lnTo>
                  <a:lnTo>
                    <a:pt x="918686" y="635794"/>
                  </a:lnTo>
                  <a:lnTo>
                    <a:pt x="917734" y="634841"/>
                  </a:lnTo>
                  <a:lnTo>
                    <a:pt x="1395889" y="634841"/>
                  </a:lnTo>
                  <a:lnTo>
                    <a:pt x="1591151" y="439579"/>
                  </a:lnTo>
                  <a:lnTo>
                    <a:pt x="1852136" y="439579"/>
                  </a:lnTo>
                  <a:lnTo>
                    <a:pt x="1947386" y="534829"/>
                  </a:lnTo>
                  <a:cubicBezTo>
                    <a:pt x="1942624" y="542449"/>
                    <a:pt x="1943576" y="552926"/>
                    <a:pt x="1951196" y="560546"/>
                  </a:cubicBezTo>
                  <a:cubicBezTo>
                    <a:pt x="1959769" y="569119"/>
                    <a:pt x="1973104" y="569119"/>
                    <a:pt x="1980724" y="560546"/>
                  </a:cubicBezTo>
                  <a:cubicBezTo>
                    <a:pt x="1989296" y="551974"/>
                    <a:pt x="1989296" y="538639"/>
                    <a:pt x="1980724" y="531019"/>
                  </a:cubicBezTo>
                  <a:cubicBezTo>
                    <a:pt x="1974056" y="524351"/>
                    <a:pt x="1963579" y="523399"/>
                    <a:pt x="1955006" y="527209"/>
                  </a:cubicBezTo>
                  <a:lnTo>
                    <a:pt x="1856899" y="429101"/>
                  </a:lnTo>
                  <a:lnTo>
                    <a:pt x="1602581" y="429101"/>
                  </a:lnTo>
                  <a:lnTo>
                    <a:pt x="1760696" y="270986"/>
                  </a:lnTo>
                  <a:lnTo>
                    <a:pt x="2718911" y="270986"/>
                  </a:lnTo>
                  <a:lnTo>
                    <a:pt x="2971324" y="18574"/>
                  </a:lnTo>
                  <a:lnTo>
                    <a:pt x="3528536" y="18574"/>
                  </a:lnTo>
                  <a:lnTo>
                    <a:pt x="3528536" y="7144"/>
                  </a:lnTo>
                  <a:lnTo>
                    <a:pt x="2966561" y="7144"/>
                  </a:lnTo>
                  <a:lnTo>
                    <a:pt x="2714149" y="259556"/>
                  </a:lnTo>
                  <a:lnTo>
                    <a:pt x="2282666" y="259556"/>
                  </a:lnTo>
                  <a:lnTo>
                    <a:pt x="2282666" y="259556"/>
                  </a:lnTo>
                  <a:lnTo>
                    <a:pt x="2177891" y="153829"/>
                  </a:lnTo>
                  <a:lnTo>
                    <a:pt x="1617821" y="153829"/>
                  </a:lnTo>
                  <a:lnTo>
                    <a:pt x="1270159" y="502444"/>
                  </a:lnTo>
                  <a:lnTo>
                    <a:pt x="1146334" y="502444"/>
                  </a:lnTo>
                  <a:lnTo>
                    <a:pt x="1020604" y="376714"/>
                  </a:lnTo>
                  <a:lnTo>
                    <a:pt x="210979" y="376714"/>
                  </a:lnTo>
                  <a:lnTo>
                    <a:pt x="100489" y="266224"/>
                  </a:lnTo>
                  <a:cubicBezTo>
                    <a:pt x="105251" y="258604"/>
                    <a:pt x="104299" y="248126"/>
                    <a:pt x="96679" y="240506"/>
                  </a:cubicBezTo>
                  <a:cubicBezTo>
                    <a:pt x="88106" y="231934"/>
                    <a:pt x="74771" y="231934"/>
                    <a:pt x="67151" y="240506"/>
                  </a:cubicBezTo>
                  <a:cubicBezTo>
                    <a:pt x="58579" y="249079"/>
                    <a:pt x="58579" y="262414"/>
                    <a:pt x="67151" y="270034"/>
                  </a:cubicBezTo>
                  <a:cubicBezTo>
                    <a:pt x="73819" y="276701"/>
                    <a:pt x="84296" y="277654"/>
                    <a:pt x="92869" y="273844"/>
                  </a:cubicBezTo>
                  <a:lnTo>
                    <a:pt x="206216" y="387191"/>
                  </a:lnTo>
                  <a:lnTo>
                    <a:pt x="1015841" y="387191"/>
                  </a:lnTo>
                  <a:lnTo>
                    <a:pt x="1130141" y="502444"/>
                  </a:lnTo>
                  <a:lnTo>
                    <a:pt x="786289" y="502444"/>
                  </a:lnTo>
                  <a:cubicBezTo>
                    <a:pt x="783431" y="493871"/>
                    <a:pt x="775811" y="487204"/>
                    <a:pt x="766286" y="487204"/>
                  </a:cubicBezTo>
                  <a:cubicBezTo>
                    <a:pt x="754856" y="487204"/>
                    <a:pt x="745331" y="496729"/>
                    <a:pt x="745331" y="508159"/>
                  </a:cubicBezTo>
                  <a:cubicBezTo>
                    <a:pt x="745331" y="519589"/>
                    <a:pt x="754856" y="529114"/>
                    <a:pt x="766286" y="529114"/>
                  </a:cubicBezTo>
                  <a:cubicBezTo>
                    <a:pt x="775811" y="529114"/>
                    <a:pt x="784384" y="522446"/>
                    <a:pt x="786289" y="513874"/>
                  </a:cubicBezTo>
                  <a:lnTo>
                    <a:pt x="1274921" y="513874"/>
                  </a:lnTo>
                  <a:lnTo>
                    <a:pt x="1623536" y="165259"/>
                  </a:lnTo>
                  <a:lnTo>
                    <a:pt x="2174081" y="165259"/>
                  </a:lnTo>
                  <a:lnTo>
                    <a:pt x="2268379" y="259556"/>
                  </a:lnTo>
                  <a:lnTo>
                    <a:pt x="1756886" y="259556"/>
                  </a:lnTo>
                  <a:lnTo>
                    <a:pt x="1392079" y="624364"/>
                  </a:lnTo>
                  <a:lnTo>
                    <a:pt x="48101" y="624364"/>
                  </a:lnTo>
                  <a:cubicBezTo>
                    <a:pt x="45244" y="615791"/>
                    <a:pt x="37624" y="609124"/>
                    <a:pt x="28099" y="609124"/>
                  </a:cubicBezTo>
                  <a:cubicBezTo>
                    <a:pt x="16669" y="609124"/>
                    <a:pt x="7144" y="618649"/>
                    <a:pt x="7144" y="630079"/>
                  </a:cubicBezTo>
                  <a:cubicBezTo>
                    <a:pt x="7144" y="641509"/>
                    <a:pt x="16669" y="651034"/>
                    <a:pt x="28099" y="651034"/>
                  </a:cubicBezTo>
                  <a:cubicBezTo>
                    <a:pt x="37624" y="651034"/>
                    <a:pt x="46196" y="644366"/>
                    <a:pt x="48101" y="635794"/>
                  </a:cubicBezTo>
                  <a:lnTo>
                    <a:pt x="903446" y="63579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xmlns="" id="{837EA2F6-F30A-49D2-8674-39E95C06C161}"/>
                </a:ext>
              </a:extLst>
            </p:cNvPr>
            <p:cNvSpPr/>
            <p:nvPr/>
          </p:nvSpPr>
          <p:spPr>
            <a:xfrm>
              <a:off x="7588427" y="1653250"/>
              <a:ext cx="4210050" cy="1152525"/>
            </a:xfrm>
            <a:custGeom>
              <a:avLst/>
              <a:gdLst>
                <a:gd name="connsiteX0" fmla="*/ 37624 w 4210050"/>
                <a:gd name="connsiteY0" fmla="*/ 1153954 h 1152525"/>
                <a:gd name="connsiteX1" fmla="*/ 15716 w 4210050"/>
                <a:gd name="connsiteY1" fmla="*/ 1145381 h 1152525"/>
                <a:gd name="connsiteX2" fmla="*/ 7144 w 4210050"/>
                <a:gd name="connsiteY2" fmla="*/ 1123474 h 1152525"/>
                <a:gd name="connsiteX3" fmla="*/ 16669 w 4210050"/>
                <a:gd name="connsiteY3" fmla="*/ 1101566 h 1152525"/>
                <a:gd name="connsiteX4" fmla="*/ 38576 w 4210050"/>
                <a:gd name="connsiteY4" fmla="*/ 1092994 h 1152525"/>
                <a:gd name="connsiteX5" fmla="*/ 47149 w 4210050"/>
                <a:gd name="connsiteY5" fmla="*/ 1093946 h 1152525"/>
                <a:gd name="connsiteX6" fmla="*/ 185261 w 4210050"/>
                <a:gd name="connsiteY6" fmla="*/ 955834 h 1152525"/>
                <a:gd name="connsiteX7" fmla="*/ 1015841 w 4210050"/>
                <a:gd name="connsiteY7" fmla="*/ 955834 h 1152525"/>
                <a:gd name="connsiteX8" fmla="*/ 1182529 w 4210050"/>
                <a:gd name="connsiteY8" fmla="*/ 789146 h 1152525"/>
                <a:gd name="connsiteX9" fmla="*/ 524351 w 4210050"/>
                <a:gd name="connsiteY9" fmla="*/ 789146 h 1152525"/>
                <a:gd name="connsiteX10" fmla="*/ 455771 w 4210050"/>
                <a:gd name="connsiteY10" fmla="*/ 720566 h 1152525"/>
                <a:gd name="connsiteX11" fmla="*/ 447199 w 4210050"/>
                <a:gd name="connsiteY11" fmla="*/ 721519 h 1152525"/>
                <a:gd name="connsiteX12" fmla="*/ 425291 w 4210050"/>
                <a:gd name="connsiteY12" fmla="*/ 712946 h 1152525"/>
                <a:gd name="connsiteX13" fmla="*/ 416719 w 4210050"/>
                <a:gd name="connsiteY13" fmla="*/ 691039 h 1152525"/>
                <a:gd name="connsiteX14" fmla="*/ 425291 w 4210050"/>
                <a:gd name="connsiteY14" fmla="*/ 669131 h 1152525"/>
                <a:gd name="connsiteX15" fmla="*/ 447199 w 4210050"/>
                <a:gd name="connsiteY15" fmla="*/ 660559 h 1152525"/>
                <a:gd name="connsiteX16" fmla="*/ 469106 w 4210050"/>
                <a:gd name="connsiteY16" fmla="*/ 669131 h 1152525"/>
                <a:gd name="connsiteX17" fmla="*/ 476726 w 4210050"/>
                <a:gd name="connsiteY17" fmla="*/ 698659 h 1152525"/>
                <a:gd name="connsiteX18" fmla="*/ 536734 w 4210050"/>
                <a:gd name="connsiteY18" fmla="*/ 758666 h 1152525"/>
                <a:gd name="connsiteX19" fmla="*/ 1423511 w 4210050"/>
                <a:gd name="connsiteY19" fmla="*/ 758666 h 1152525"/>
                <a:gd name="connsiteX20" fmla="*/ 1546384 w 4210050"/>
                <a:gd name="connsiteY20" fmla="*/ 881539 h 1152525"/>
                <a:gd name="connsiteX21" fmla="*/ 1890236 w 4210050"/>
                <a:gd name="connsiteY21" fmla="*/ 881539 h 1152525"/>
                <a:gd name="connsiteX22" fmla="*/ 1800701 w 4210050"/>
                <a:gd name="connsiteY22" fmla="*/ 792004 h 1152525"/>
                <a:gd name="connsiteX23" fmla="*/ 1578769 w 4210050"/>
                <a:gd name="connsiteY23" fmla="*/ 792004 h 1152525"/>
                <a:gd name="connsiteX24" fmla="*/ 1552099 w 4210050"/>
                <a:gd name="connsiteY24" fmla="*/ 807244 h 1152525"/>
                <a:gd name="connsiteX25" fmla="*/ 1521619 w 4210050"/>
                <a:gd name="connsiteY25" fmla="*/ 776764 h 1152525"/>
                <a:gd name="connsiteX26" fmla="*/ 1552099 w 4210050"/>
                <a:gd name="connsiteY26" fmla="*/ 746284 h 1152525"/>
                <a:gd name="connsiteX27" fmla="*/ 1578769 w 4210050"/>
                <a:gd name="connsiteY27" fmla="*/ 761524 h 1152525"/>
                <a:gd name="connsiteX28" fmla="*/ 1813084 w 4210050"/>
                <a:gd name="connsiteY28" fmla="*/ 761524 h 1152525"/>
                <a:gd name="connsiteX29" fmla="*/ 1932146 w 4210050"/>
                <a:gd name="connsiteY29" fmla="*/ 880586 h 1152525"/>
                <a:gd name="connsiteX30" fmla="*/ 2062639 w 4210050"/>
                <a:gd name="connsiteY30" fmla="*/ 880586 h 1152525"/>
                <a:gd name="connsiteX31" fmla="*/ 2237899 w 4210050"/>
                <a:gd name="connsiteY31" fmla="*/ 705326 h 1152525"/>
                <a:gd name="connsiteX32" fmla="*/ 2118836 w 4210050"/>
                <a:gd name="connsiteY32" fmla="*/ 705326 h 1152525"/>
                <a:gd name="connsiteX33" fmla="*/ 2095024 w 4210050"/>
                <a:gd name="connsiteY33" fmla="*/ 729139 h 1152525"/>
                <a:gd name="connsiteX34" fmla="*/ 2087404 w 4210050"/>
                <a:gd name="connsiteY34" fmla="*/ 758666 h 1152525"/>
                <a:gd name="connsiteX35" fmla="*/ 2065496 w 4210050"/>
                <a:gd name="connsiteY35" fmla="*/ 767239 h 1152525"/>
                <a:gd name="connsiteX36" fmla="*/ 2043589 w 4210050"/>
                <a:gd name="connsiteY36" fmla="*/ 758666 h 1152525"/>
                <a:gd name="connsiteX37" fmla="*/ 2035016 w 4210050"/>
                <a:gd name="connsiteY37" fmla="*/ 736759 h 1152525"/>
                <a:gd name="connsiteX38" fmla="*/ 2043589 w 4210050"/>
                <a:gd name="connsiteY38" fmla="*/ 714851 h 1152525"/>
                <a:gd name="connsiteX39" fmla="*/ 2065496 w 4210050"/>
                <a:gd name="connsiteY39" fmla="*/ 706279 h 1152525"/>
                <a:gd name="connsiteX40" fmla="*/ 2074069 w 4210050"/>
                <a:gd name="connsiteY40" fmla="*/ 707231 h 1152525"/>
                <a:gd name="connsiteX41" fmla="*/ 2107406 w 4210050"/>
                <a:gd name="connsiteY41" fmla="*/ 673894 h 1152525"/>
                <a:gd name="connsiteX42" fmla="*/ 2380774 w 4210050"/>
                <a:gd name="connsiteY42" fmla="*/ 673894 h 1152525"/>
                <a:gd name="connsiteX43" fmla="*/ 2480786 w 4210050"/>
                <a:gd name="connsiteY43" fmla="*/ 573881 h 1152525"/>
                <a:gd name="connsiteX44" fmla="*/ 2959894 w 4210050"/>
                <a:gd name="connsiteY44" fmla="*/ 573881 h 1152525"/>
                <a:gd name="connsiteX45" fmla="*/ 3093244 w 4210050"/>
                <a:gd name="connsiteY45" fmla="*/ 440531 h 1152525"/>
                <a:gd name="connsiteX46" fmla="*/ 3409474 w 4210050"/>
                <a:gd name="connsiteY46" fmla="*/ 440531 h 1152525"/>
                <a:gd name="connsiteX47" fmla="*/ 3698081 w 4210050"/>
                <a:gd name="connsiteY47" fmla="*/ 151924 h 1152525"/>
                <a:gd name="connsiteX48" fmla="*/ 3527584 w 4210050"/>
                <a:gd name="connsiteY48" fmla="*/ 151924 h 1152525"/>
                <a:gd name="connsiteX49" fmla="*/ 3337084 w 4210050"/>
                <a:gd name="connsiteY49" fmla="*/ 342424 h 1152525"/>
                <a:gd name="connsiteX50" fmla="*/ 3170396 w 4210050"/>
                <a:gd name="connsiteY50" fmla="*/ 342424 h 1152525"/>
                <a:gd name="connsiteX51" fmla="*/ 3143726 w 4210050"/>
                <a:gd name="connsiteY51" fmla="*/ 357664 h 1152525"/>
                <a:gd name="connsiteX52" fmla="*/ 3113246 w 4210050"/>
                <a:gd name="connsiteY52" fmla="*/ 327184 h 1152525"/>
                <a:gd name="connsiteX53" fmla="*/ 3143726 w 4210050"/>
                <a:gd name="connsiteY53" fmla="*/ 296704 h 1152525"/>
                <a:gd name="connsiteX54" fmla="*/ 3170396 w 4210050"/>
                <a:gd name="connsiteY54" fmla="*/ 311944 h 1152525"/>
                <a:gd name="connsiteX55" fmla="*/ 3323749 w 4210050"/>
                <a:gd name="connsiteY55" fmla="*/ 311944 h 1152525"/>
                <a:gd name="connsiteX56" fmla="*/ 3514249 w 4210050"/>
                <a:gd name="connsiteY56" fmla="*/ 121444 h 1152525"/>
                <a:gd name="connsiteX57" fmla="*/ 3727609 w 4210050"/>
                <a:gd name="connsiteY57" fmla="*/ 121444 h 1152525"/>
                <a:gd name="connsiteX58" fmla="*/ 3841909 w 4210050"/>
                <a:gd name="connsiteY58" fmla="*/ 7144 h 1152525"/>
                <a:gd name="connsiteX59" fmla="*/ 4072414 w 4210050"/>
                <a:gd name="connsiteY59" fmla="*/ 7144 h 1152525"/>
                <a:gd name="connsiteX60" fmla="*/ 4172426 w 4210050"/>
                <a:gd name="connsiteY60" fmla="*/ 107156 h 1152525"/>
                <a:gd name="connsiteX61" fmla="*/ 4180999 w 4210050"/>
                <a:gd name="connsiteY61" fmla="*/ 106204 h 1152525"/>
                <a:gd name="connsiteX62" fmla="*/ 4202906 w 4210050"/>
                <a:gd name="connsiteY62" fmla="*/ 114776 h 1152525"/>
                <a:gd name="connsiteX63" fmla="*/ 4211479 w 4210050"/>
                <a:gd name="connsiteY63" fmla="*/ 136684 h 1152525"/>
                <a:gd name="connsiteX64" fmla="*/ 4202906 w 4210050"/>
                <a:gd name="connsiteY64" fmla="*/ 158591 h 1152525"/>
                <a:gd name="connsiteX65" fmla="*/ 4180999 w 4210050"/>
                <a:gd name="connsiteY65" fmla="*/ 167164 h 1152525"/>
                <a:gd name="connsiteX66" fmla="*/ 4159091 w 4210050"/>
                <a:gd name="connsiteY66" fmla="*/ 158591 h 1152525"/>
                <a:gd name="connsiteX67" fmla="*/ 4151471 w 4210050"/>
                <a:gd name="connsiteY67" fmla="*/ 129064 h 1152525"/>
                <a:gd name="connsiteX68" fmla="*/ 4060984 w 4210050"/>
                <a:gd name="connsiteY68" fmla="*/ 38576 h 1152525"/>
                <a:gd name="connsiteX69" fmla="*/ 3856196 w 4210050"/>
                <a:gd name="connsiteY69" fmla="*/ 38576 h 1152525"/>
                <a:gd name="connsiteX70" fmla="*/ 3422809 w 4210050"/>
                <a:gd name="connsiteY70" fmla="*/ 471964 h 1152525"/>
                <a:gd name="connsiteX71" fmla="*/ 3104674 w 4210050"/>
                <a:gd name="connsiteY71" fmla="*/ 471964 h 1152525"/>
                <a:gd name="connsiteX72" fmla="*/ 2767489 w 4210050"/>
                <a:gd name="connsiteY72" fmla="*/ 809149 h 1152525"/>
                <a:gd name="connsiteX73" fmla="*/ 2343626 w 4210050"/>
                <a:gd name="connsiteY73" fmla="*/ 809149 h 1152525"/>
                <a:gd name="connsiteX74" fmla="*/ 2316956 w 4210050"/>
                <a:gd name="connsiteY74" fmla="*/ 824389 h 1152525"/>
                <a:gd name="connsiteX75" fmla="*/ 2286476 w 4210050"/>
                <a:gd name="connsiteY75" fmla="*/ 793909 h 1152525"/>
                <a:gd name="connsiteX76" fmla="*/ 2316956 w 4210050"/>
                <a:gd name="connsiteY76" fmla="*/ 763429 h 1152525"/>
                <a:gd name="connsiteX77" fmla="*/ 2343626 w 4210050"/>
                <a:gd name="connsiteY77" fmla="*/ 778669 h 1152525"/>
                <a:gd name="connsiteX78" fmla="*/ 2755106 w 4210050"/>
                <a:gd name="connsiteY78" fmla="*/ 778669 h 1152525"/>
                <a:gd name="connsiteX79" fmla="*/ 2928461 w 4210050"/>
                <a:gd name="connsiteY79" fmla="*/ 605314 h 1152525"/>
                <a:gd name="connsiteX80" fmla="*/ 2492216 w 4210050"/>
                <a:gd name="connsiteY80" fmla="*/ 605314 h 1152525"/>
                <a:gd name="connsiteX81" fmla="*/ 2392204 w 4210050"/>
                <a:gd name="connsiteY81" fmla="*/ 705326 h 1152525"/>
                <a:gd name="connsiteX82" fmla="*/ 2279809 w 4210050"/>
                <a:gd name="connsiteY82" fmla="*/ 705326 h 1152525"/>
                <a:gd name="connsiteX83" fmla="*/ 2075021 w 4210050"/>
                <a:gd name="connsiteY83" fmla="*/ 910114 h 1152525"/>
                <a:gd name="connsiteX84" fmla="*/ 1533049 w 4210050"/>
                <a:gd name="connsiteY84" fmla="*/ 910114 h 1152525"/>
                <a:gd name="connsiteX85" fmla="*/ 1410176 w 4210050"/>
                <a:gd name="connsiteY85" fmla="*/ 787241 h 1152525"/>
                <a:gd name="connsiteX86" fmla="*/ 1222534 w 4210050"/>
                <a:gd name="connsiteY86" fmla="*/ 787241 h 1152525"/>
                <a:gd name="connsiteX87" fmla="*/ 1026319 w 4210050"/>
                <a:gd name="connsiteY87" fmla="*/ 983456 h 1152525"/>
                <a:gd name="connsiteX88" fmla="*/ 195739 w 4210050"/>
                <a:gd name="connsiteY88" fmla="*/ 983456 h 1152525"/>
                <a:gd name="connsiteX89" fmla="*/ 67151 w 4210050"/>
                <a:gd name="connsiteY89" fmla="*/ 1114901 h 1152525"/>
                <a:gd name="connsiteX90" fmla="*/ 59531 w 4210050"/>
                <a:gd name="connsiteY90" fmla="*/ 1144429 h 1152525"/>
                <a:gd name="connsiteX91" fmla="*/ 37624 w 4210050"/>
                <a:gd name="connsiteY91" fmla="*/ 1153954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210050" h="1152525">
                  <a:moveTo>
                    <a:pt x="37624" y="1153954"/>
                  </a:moveTo>
                  <a:cubicBezTo>
                    <a:pt x="29051" y="1153954"/>
                    <a:pt x="21431" y="1151096"/>
                    <a:pt x="15716" y="1145381"/>
                  </a:cubicBezTo>
                  <a:cubicBezTo>
                    <a:pt x="10001" y="1139666"/>
                    <a:pt x="7144" y="1132046"/>
                    <a:pt x="7144" y="1123474"/>
                  </a:cubicBezTo>
                  <a:cubicBezTo>
                    <a:pt x="7144" y="1114901"/>
                    <a:pt x="10001" y="1107281"/>
                    <a:pt x="16669" y="1101566"/>
                  </a:cubicBezTo>
                  <a:cubicBezTo>
                    <a:pt x="22384" y="1095851"/>
                    <a:pt x="30004" y="1092994"/>
                    <a:pt x="38576" y="1092994"/>
                  </a:cubicBezTo>
                  <a:cubicBezTo>
                    <a:pt x="41434" y="1092994"/>
                    <a:pt x="44291" y="1092994"/>
                    <a:pt x="47149" y="1093946"/>
                  </a:cubicBezTo>
                  <a:lnTo>
                    <a:pt x="185261" y="955834"/>
                  </a:lnTo>
                  <a:lnTo>
                    <a:pt x="1015841" y="955834"/>
                  </a:lnTo>
                  <a:lnTo>
                    <a:pt x="1182529" y="789146"/>
                  </a:lnTo>
                  <a:lnTo>
                    <a:pt x="524351" y="789146"/>
                  </a:lnTo>
                  <a:lnTo>
                    <a:pt x="455771" y="720566"/>
                  </a:lnTo>
                  <a:cubicBezTo>
                    <a:pt x="452914" y="721519"/>
                    <a:pt x="450056" y="721519"/>
                    <a:pt x="447199" y="721519"/>
                  </a:cubicBezTo>
                  <a:cubicBezTo>
                    <a:pt x="438626" y="721519"/>
                    <a:pt x="431006" y="718661"/>
                    <a:pt x="425291" y="712946"/>
                  </a:cubicBezTo>
                  <a:cubicBezTo>
                    <a:pt x="419576" y="707231"/>
                    <a:pt x="416719" y="699611"/>
                    <a:pt x="416719" y="691039"/>
                  </a:cubicBezTo>
                  <a:cubicBezTo>
                    <a:pt x="416719" y="682466"/>
                    <a:pt x="419576" y="674846"/>
                    <a:pt x="425291" y="669131"/>
                  </a:cubicBezTo>
                  <a:cubicBezTo>
                    <a:pt x="431006" y="663416"/>
                    <a:pt x="438626" y="660559"/>
                    <a:pt x="447199" y="660559"/>
                  </a:cubicBezTo>
                  <a:cubicBezTo>
                    <a:pt x="455771" y="660559"/>
                    <a:pt x="463391" y="663416"/>
                    <a:pt x="469106" y="669131"/>
                  </a:cubicBezTo>
                  <a:cubicBezTo>
                    <a:pt x="476726" y="676751"/>
                    <a:pt x="479584" y="688181"/>
                    <a:pt x="476726" y="698659"/>
                  </a:cubicBezTo>
                  <a:lnTo>
                    <a:pt x="536734" y="758666"/>
                  </a:lnTo>
                  <a:lnTo>
                    <a:pt x="1423511" y="758666"/>
                  </a:lnTo>
                  <a:lnTo>
                    <a:pt x="1546384" y="881539"/>
                  </a:lnTo>
                  <a:lnTo>
                    <a:pt x="1890236" y="881539"/>
                  </a:lnTo>
                  <a:lnTo>
                    <a:pt x="1800701" y="792004"/>
                  </a:lnTo>
                  <a:lnTo>
                    <a:pt x="1578769" y="792004"/>
                  </a:lnTo>
                  <a:cubicBezTo>
                    <a:pt x="1573054" y="801529"/>
                    <a:pt x="1563529" y="807244"/>
                    <a:pt x="1552099" y="807244"/>
                  </a:cubicBezTo>
                  <a:cubicBezTo>
                    <a:pt x="1534954" y="807244"/>
                    <a:pt x="1521619" y="793909"/>
                    <a:pt x="1521619" y="776764"/>
                  </a:cubicBezTo>
                  <a:cubicBezTo>
                    <a:pt x="1521619" y="759619"/>
                    <a:pt x="1534954" y="746284"/>
                    <a:pt x="1552099" y="746284"/>
                  </a:cubicBezTo>
                  <a:cubicBezTo>
                    <a:pt x="1563529" y="746284"/>
                    <a:pt x="1573054" y="751999"/>
                    <a:pt x="1578769" y="761524"/>
                  </a:cubicBezTo>
                  <a:lnTo>
                    <a:pt x="1813084" y="761524"/>
                  </a:lnTo>
                  <a:lnTo>
                    <a:pt x="1932146" y="880586"/>
                  </a:lnTo>
                  <a:lnTo>
                    <a:pt x="2062639" y="880586"/>
                  </a:lnTo>
                  <a:lnTo>
                    <a:pt x="2237899" y="705326"/>
                  </a:lnTo>
                  <a:lnTo>
                    <a:pt x="2118836" y="705326"/>
                  </a:lnTo>
                  <a:lnTo>
                    <a:pt x="2095024" y="729139"/>
                  </a:lnTo>
                  <a:cubicBezTo>
                    <a:pt x="2097881" y="739616"/>
                    <a:pt x="2095024" y="751046"/>
                    <a:pt x="2087404" y="758666"/>
                  </a:cubicBezTo>
                  <a:cubicBezTo>
                    <a:pt x="2081689" y="764381"/>
                    <a:pt x="2074069" y="767239"/>
                    <a:pt x="2065496" y="767239"/>
                  </a:cubicBezTo>
                  <a:cubicBezTo>
                    <a:pt x="2056924" y="767239"/>
                    <a:pt x="2049304" y="764381"/>
                    <a:pt x="2043589" y="758666"/>
                  </a:cubicBezTo>
                  <a:cubicBezTo>
                    <a:pt x="2037874" y="752951"/>
                    <a:pt x="2035016" y="745331"/>
                    <a:pt x="2035016" y="736759"/>
                  </a:cubicBezTo>
                  <a:cubicBezTo>
                    <a:pt x="2035016" y="728186"/>
                    <a:pt x="2037874" y="720566"/>
                    <a:pt x="2043589" y="714851"/>
                  </a:cubicBezTo>
                  <a:cubicBezTo>
                    <a:pt x="2049304" y="709136"/>
                    <a:pt x="2056924" y="706279"/>
                    <a:pt x="2065496" y="706279"/>
                  </a:cubicBezTo>
                  <a:cubicBezTo>
                    <a:pt x="2068354" y="706279"/>
                    <a:pt x="2071211" y="706279"/>
                    <a:pt x="2074069" y="707231"/>
                  </a:cubicBezTo>
                  <a:lnTo>
                    <a:pt x="2107406" y="673894"/>
                  </a:lnTo>
                  <a:lnTo>
                    <a:pt x="2380774" y="673894"/>
                  </a:lnTo>
                  <a:lnTo>
                    <a:pt x="2480786" y="573881"/>
                  </a:lnTo>
                  <a:lnTo>
                    <a:pt x="2959894" y="573881"/>
                  </a:lnTo>
                  <a:lnTo>
                    <a:pt x="3093244" y="440531"/>
                  </a:lnTo>
                  <a:lnTo>
                    <a:pt x="3409474" y="440531"/>
                  </a:lnTo>
                  <a:lnTo>
                    <a:pt x="3698081" y="151924"/>
                  </a:lnTo>
                  <a:lnTo>
                    <a:pt x="3527584" y="151924"/>
                  </a:lnTo>
                  <a:lnTo>
                    <a:pt x="3337084" y="342424"/>
                  </a:lnTo>
                  <a:lnTo>
                    <a:pt x="3170396" y="342424"/>
                  </a:lnTo>
                  <a:cubicBezTo>
                    <a:pt x="3164681" y="351949"/>
                    <a:pt x="3155156" y="357664"/>
                    <a:pt x="3143726" y="357664"/>
                  </a:cubicBezTo>
                  <a:cubicBezTo>
                    <a:pt x="3126581" y="357664"/>
                    <a:pt x="3113246" y="344329"/>
                    <a:pt x="3113246" y="327184"/>
                  </a:cubicBezTo>
                  <a:cubicBezTo>
                    <a:pt x="3113246" y="310039"/>
                    <a:pt x="3126581" y="296704"/>
                    <a:pt x="3143726" y="296704"/>
                  </a:cubicBezTo>
                  <a:cubicBezTo>
                    <a:pt x="3155156" y="296704"/>
                    <a:pt x="3164681" y="302419"/>
                    <a:pt x="3170396" y="311944"/>
                  </a:cubicBezTo>
                  <a:lnTo>
                    <a:pt x="3323749" y="311944"/>
                  </a:lnTo>
                  <a:lnTo>
                    <a:pt x="3514249" y="121444"/>
                  </a:lnTo>
                  <a:lnTo>
                    <a:pt x="3727609" y="121444"/>
                  </a:lnTo>
                  <a:lnTo>
                    <a:pt x="3841909" y="7144"/>
                  </a:lnTo>
                  <a:lnTo>
                    <a:pt x="4072414" y="7144"/>
                  </a:lnTo>
                  <a:lnTo>
                    <a:pt x="4172426" y="107156"/>
                  </a:lnTo>
                  <a:cubicBezTo>
                    <a:pt x="4175284" y="106204"/>
                    <a:pt x="4178141" y="106204"/>
                    <a:pt x="4180999" y="106204"/>
                  </a:cubicBezTo>
                  <a:cubicBezTo>
                    <a:pt x="4189571" y="106204"/>
                    <a:pt x="4197192" y="109061"/>
                    <a:pt x="4202906" y="114776"/>
                  </a:cubicBezTo>
                  <a:cubicBezTo>
                    <a:pt x="4208621" y="120491"/>
                    <a:pt x="4211479" y="128111"/>
                    <a:pt x="4211479" y="136684"/>
                  </a:cubicBezTo>
                  <a:cubicBezTo>
                    <a:pt x="4211479" y="145256"/>
                    <a:pt x="4208621" y="152876"/>
                    <a:pt x="4202906" y="158591"/>
                  </a:cubicBezTo>
                  <a:cubicBezTo>
                    <a:pt x="4197192" y="164306"/>
                    <a:pt x="4189571" y="167164"/>
                    <a:pt x="4180999" y="167164"/>
                  </a:cubicBezTo>
                  <a:cubicBezTo>
                    <a:pt x="4172426" y="167164"/>
                    <a:pt x="4164806" y="164306"/>
                    <a:pt x="4159091" y="158591"/>
                  </a:cubicBezTo>
                  <a:cubicBezTo>
                    <a:pt x="4151471" y="150971"/>
                    <a:pt x="4148614" y="139541"/>
                    <a:pt x="4151471" y="129064"/>
                  </a:cubicBezTo>
                  <a:lnTo>
                    <a:pt x="4060984" y="38576"/>
                  </a:lnTo>
                  <a:lnTo>
                    <a:pt x="3856196" y="38576"/>
                  </a:lnTo>
                  <a:lnTo>
                    <a:pt x="3422809" y="471964"/>
                  </a:lnTo>
                  <a:lnTo>
                    <a:pt x="3104674" y="471964"/>
                  </a:lnTo>
                  <a:lnTo>
                    <a:pt x="2767489" y="809149"/>
                  </a:lnTo>
                  <a:lnTo>
                    <a:pt x="2343626" y="809149"/>
                  </a:lnTo>
                  <a:cubicBezTo>
                    <a:pt x="2337911" y="818674"/>
                    <a:pt x="2328386" y="824389"/>
                    <a:pt x="2316956" y="824389"/>
                  </a:cubicBezTo>
                  <a:cubicBezTo>
                    <a:pt x="2299811" y="824389"/>
                    <a:pt x="2286476" y="811054"/>
                    <a:pt x="2286476" y="793909"/>
                  </a:cubicBezTo>
                  <a:cubicBezTo>
                    <a:pt x="2286476" y="776764"/>
                    <a:pt x="2299811" y="763429"/>
                    <a:pt x="2316956" y="763429"/>
                  </a:cubicBezTo>
                  <a:cubicBezTo>
                    <a:pt x="2328386" y="763429"/>
                    <a:pt x="2337911" y="769144"/>
                    <a:pt x="2343626" y="778669"/>
                  </a:cubicBezTo>
                  <a:lnTo>
                    <a:pt x="2755106" y="778669"/>
                  </a:lnTo>
                  <a:lnTo>
                    <a:pt x="2928461" y="605314"/>
                  </a:lnTo>
                  <a:lnTo>
                    <a:pt x="2492216" y="605314"/>
                  </a:lnTo>
                  <a:lnTo>
                    <a:pt x="2392204" y="705326"/>
                  </a:lnTo>
                  <a:lnTo>
                    <a:pt x="2279809" y="705326"/>
                  </a:lnTo>
                  <a:lnTo>
                    <a:pt x="2075021" y="910114"/>
                  </a:lnTo>
                  <a:lnTo>
                    <a:pt x="1533049" y="910114"/>
                  </a:lnTo>
                  <a:lnTo>
                    <a:pt x="1410176" y="787241"/>
                  </a:lnTo>
                  <a:lnTo>
                    <a:pt x="1222534" y="787241"/>
                  </a:lnTo>
                  <a:lnTo>
                    <a:pt x="1026319" y="983456"/>
                  </a:lnTo>
                  <a:lnTo>
                    <a:pt x="195739" y="983456"/>
                  </a:lnTo>
                  <a:lnTo>
                    <a:pt x="67151" y="1114901"/>
                  </a:lnTo>
                  <a:cubicBezTo>
                    <a:pt x="70009" y="1125379"/>
                    <a:pt x="67151" y="1136809"/>
                    <a:pt x="59531" y="1144429"/>
                  </a:cubicBezTo>
                  <a:cubicBezTo>
                    <a:pt x="52864" y="1150144"/>
                    <a:pt x="45244" y="1153954"/>
                    <a:pt x="37624" y="1153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xmlns="" id="{DC54687E-A0C5-4F66-9F70-902F35DD2D56}"/>
                </a:ext>
              </a:extLst>
            </p:cNvPr>
            <p:cNvSpPr/>
            <p:nvPr/>
          </p:nvSpPr>
          <p:spPr>
            <a:xfrm>
              <a:off x="7596285" y="1665632"/>
              <a:ext cx="4200525" cy="1133475"/>
            </a:xfrm>
            <a:custGeom>
              <a:avLst/>
              <a:gdLst>
                <a:gd name="connsiteX0" fmla="*/ 4187428 w 4200525"/>
                <a:gd name="connsiteY0" fmla="*/ 111919 h 1133475"/>
                <a:gd name="connsiteX1" fmla="*/ 4161711 w 4200525"/>
                <a:gd name="connsiteY1" fmla="*/ 108109 h 1133475"/>
                <a:gd name="connsiteX2" fmla="*/ 4060746 w 4200525"/>
                <a:gd name="connsiteY2" fmla="*/ 7144 h 1133475"/>
                <a:gd name="connsiteX3" fmla="*/ 3838813 w 4200525"/>
                <a:gd name="connsiteY3" fmla="*/ 7144 h 1133475"/>
                <a:gd name="connsiteX4" fmla="*/ 3724513 w 4200525"/>
                <a:gd name="connsiteY4" fmla="*/ 121444 h 1133475"/>
                <a:gd name="connsiteX5" fmla="*/ 3511153 w 4200525"/>
                <a:gd name="connsiteY5" fmla="*/ 121444 h 1133475"/>
                <a:gd name="connsiteX6" fmla="*/ 3320653 w 4200525"/>
                <a:gd name="connsiteY6" fmla="*/ 311944 h 1133475"/>
                <a:gd name="connsiteX7" fmla="*/ 3155871 w 4200525"/>
                <a:gd name="connsiteY7" fmla="*/ 311944 h 1133475"/>
                <a:gd name="connsiteX8" fmla="*/ 3135868 w 4200525"/>
                <a:gd name="connsiteY8" fmla="*/ 296704 h 1133475"/>
                <a:gd name="connsiteX9" fmla="*/ 3114913 w 4200525"/>
                <a:gd name="connsiteY9" fmla="*/ 317659 h 1133475"/>
                <a:gd name="connsiteX10" fmla="*/ 3135868 w 4200525"/>
                <a:gd name="connsiteY10" fmla="*/ 338614 h 1133475"/>
                <a:gd name="connsiteX11" fmla="*/ 3155871 w 4200525"/>
                <a:gd name="connsiteY11" fmla="*/ 323374 h 1133475"/>
                <a:gd name="connsiteX12" fmla="*/ 3325416 w 4200525"/>
                <a:gd name="connsiteY12" fmla="*/ 323374 h 1133475"/>
                <a:gd name="connsiteX13" fmla="*/ 3515916 w 4200525"/>
                <a:gd name="connsiteY13" fmla="*/ 132874 h 1133475"/>
                <a:gd name="connsiteX14" fmla="*/ 3713083 w 4200525"/>
                <a:gd name="connsiteY14" fmla="*/ 132874 h 1133475"/>
                <a:gd name="connsiteX15" fmla="*/ 3405426 w 4200525"/>
                <a:gd name="connsiteY15" fmla="*/ 440531 h 1133475"/>
                <a:gd name="connsiteX16" fmla="*/ 3089196 w 4200525"/>
                <a:gd name="connsiteY16" fmla="*/ 440531 h 1133475"/>
                <a:gd name="connsiteX17" fmla="*/ 2955846 w 4200525"/>
                <a:gd name="connsiteY17" fmla="*/ 573881 h 1133475"/>
                <a:gd name="connsiteX18" fmla="*/ 2476738 w 4200525"/>
                <a:gd name="connsiteY18" fmla="*/ 573881 h 1133475"/>
                <a:gd name="connsiteX19" fmla="*/ 2376726 w 4200525"/>
                <a:gd name="connsiteY19" fmla="*/ 673894 h 1133475"/>
                <a:gd name="connsiteX20" fmla="*/ 2102406 w 4200525"/>
                <a:gd name="connsiteY20" fmla="*/ 673894 h 1133475"/>
                <a:gd name="connsiteX21" fmla="*/ 2067163 w 4200525"/>
                <a:gd name="connsiteY21" fmla="*/ 709136 h 1133475"/>
                <a:gd name="connsiteX22" fmla="*/ 2041446 w 4200525"/>
                <a:gd name="connsiteY22" fmla="*/ 712946 h 1133475"/>
                <a:gd name="connsiteX23" fmla="*/ 2041446 w 4200525"/>
                <a:gd name="connsiteY23" fmla="*/ 742474 h 1133475"/>
                <a:gd name="connsiteX24" fmla="*/ 2070973 w 4200525"/>
                <a:gd name="connsiteY24" fmla="*/ 742474 h 1133475"/>
                <a:gd name="connsiteX25" fmla="*/ 2074783 w 4200525"/>
                <a:gd name="connsiteY25" fmla="*/ 716756 h 1133475"/>
                <a:gd name="connsiteX26" fmla="*/ 2106216 w 4200525"/>
                <a:gd name="connsiteY26" fmla="*/ 685324 h 1133475"/>
                <a:gd name="connsiteX27" fmla="*/ 2251948 w 4200525"/>
                <a:gd name="connsiteY27" fmla="*/ 685324 h 1133475"/>
                <a:gd name="connsiteX28" fmla="*/ 2058591 w 4200525"/>
                <a:gd name="connsiteY28" fmla="*/ 878681 h 1133475"/>
                <a:gd name="connsiteX29" fmla="*/ 1920478 w 4200525"/>
                <a:gd name="connsiteY29" fmla="*/ 878681 h 1133475"/>
                <a:gd name="connsiteX30" fmla="*/ 1801416 w 4200525"/>
                <a:gd name="connsiteY30" fmla="*/ 759619 h 1133475"/>
                <a:gd name="connsiteX31" fmla="*/ 1564243 w 4200525"/>
                <a:gd name="connsiteY31" fmla="*/ 759619 h 1133475"/>
                <a:gd name="connsiteX32" fmla="*/ 1544241 w 4200525"/>
                <a:gd name="connsiteY32" fmla="*/ 744379 h 1133475"/>
                <a:gd name="connsiteX33" fmla="*/ 1523286 w 4200525"/>
                <a:gd name="connsiteY33" fmla="*/ 765334 h 1133475"/>
                <a:gd name="connsiteX34" fmla="*/ 1544241 w 4200525"/>
                <a:gd name="connsiteY34" fmla="*/ 786289 h 1133475"/>
                <a:gd name="connsiteX35" fmla="*/ 1564243 w 4200525"/>
                <a:gd name="connsiteY35" fmla="*/ 771049 h 1133475"/>
                <a:gd name="connsiteX36" fmla="*/ 1796653 w 4200525"/>
                <a:gd name="connsiteY36" fmla="*/ 771049 h 1133475"/>
                <a:gd name="connsiteX37" fmla="*/ 1905238 w 4200525"/>
                <a:gd name="connsiteY37" fmla="*/ 879634 h 1133475"/>
                <a:gd name="connsiteX38" fmla="*/ 1533763 w 4200525"/>
                <a:gd name="connsiteY38" fmla="*/ 879634 h 1133475"/>
                <a:gd name="connsiteX39" fmla="*/ 1410891 w 4200525"/>
                <a:gd name="connsiteY39" fmla="*/ 755809 h 1133475"/>
                <a:gd name="connsiteX40" fmla="*/ 525066 w 4200525"/>
                <a:gd name="connsiteY40" fmla="*/ 755809 h 1133475"/>
                <a:gd name="connsiteX41" fmla="*/ 458391 w 4200525"/>
                <a:gd name="connsiteY41" fmla="*/ 689134 h 1133475"/>
                <a:gd name="connsiteX42" fmla="*/ 454581 w 4200525"/>
                <a:gd name="connsiteY42" fmla="*/ 663416 h 1133475"/>
                <a:gd name="connsiteX43" fmla="*/ 425053 w 4200525"/>
                <a:gd name="connsiteY43" fmla="*/ 663416 h 1133475"/>
                <a:gd name="connsiteX44" fmla="*/ 425053 w 4200525"/>
                <a:gd name="connsiteY44" fmla="*/ 692944 h 1133475"/>
                <a:gd name="connsiteX45" fmla="*/ 450771 w 4200525"/>
                <a:gd name="connsiteY45" fmla="*/ 696754 h 1133475"/>
                <a:gd name="connsiteX46" fmla="*/ 521256 w 4200525"/>
                <a:gd name="connsiteY46" fmla="*/ 767239 h 1133475"/>
                <a:gd name="connsiteX47" fmla="*/ 1195626 w 4200525"/>
                <a:gd name="connsiteY47" fmla="*/ 767239 h 1133475"/>
                <a:gd name="connsiteX48" fmla="*/ 1009888 w 4200525"/>
                <a:gd name="connsiteY48" fmla="*/ 952976 h 1133475"/>
                <a:gd name="connsiteX49" fmla="*/ 179308 w 4200525"/>
                <a:gd name="connsiteY49" fmla="*/ 952976 h 1133475"/>
                <a:gd name="connsiteX50" fmla="*/ 39291 w 4200525"/>
                <a:gd name="connsiteY50" fmla="*/ 1092041 h 1133475"/>
                <a:gd name="connsiteX51" fmla="*/ 13573 w 4200525"/>
                <a:gd name="connsiteY51" fmla="*/ 1095851 h 1133475"/>
                <a:gd name="connsiteX52" fmla="*/ 13573 w 4200525"/>
                <a:gd name="connsiteY52" fmla="*/ 1125379 h 1133475"/>
                <a:gd name="connsiteX53" fmla="*/ 43101 w 4200525"/>
                <a:gd name="connsiteY53" fmla="*/ 1125379 h 1133475"/>
                <a:gd name="connsiteX54" fmla="*/ 46911 w 4200525"/>
                <a:gd name="connsiteY54" fmla="*/ 1099661 h 1133475"/>
                <a:gd name="connsiteX55" fmla="*/ 183118 w 4200525"/>
                <a:gd name="connsiteY55" fmla="*/ 963454 h 1133475"/>
                <a:gd name="connsiteX56" fmla="*/ 1013698 w 4200525"/>
                <a:gd name="connsiteY56" fmla="*/ 963454 h 1133475"/>
                <a:gd name="connsiteX57" fmla="*/ 1209913 w 4200525"/>
                <a:gd name="connsiteY57" fmla="*/ 767239 h 1133475"/>
                <a:gd name="connsiteX58" fmla="*/ 1405176 w 4200525"/>
                <a:gd name="connsiteY58" fmla="*/ 767239 h 1133475"/>
                <a:gd name="connsiteX59" fmla="*/ 1528048 w 4200525"/>
                <a:gd name="connsiteY59" fmla="*/ 890111 h 1133475"/>
                <a:gd name="connsiteX60" fmla="*/ 2062401 w 4200525"/>
                <a:gd name="connsiteY60" fmla="*/ 890111 h 1133475"/>
                <a:gd name="connsiteX61" fmla="*/ 2267188 w 4200525"/>
                <a:gd name="connsiteY61" fmla="*/ 685324 h 1133475"/>
                <a:gd name="connsiteX62" fmla="*/ 2379583 w 4200525"/>
                <a:gd name="connsiteY62" fmla="*/ 685324 h 1133475"/>
                <a:gd name="connsiteX63" fmla="*/ 2479596 w 4200525"/>
                <a:gd name="connsiteY63" fmla="*/ 585311 h 1133475"/>
                <a:gd name="connsiteX64" fmla="*/ 2944416 w 4200525"/>
                <a:gd name="connsiteY64" fmla="*/ 585311 h 1133475"/>
                <a:gd name="connsiteX65" fmla="*/ 2752011 w 4200525"/>
                <a:gd name="connsiteY65" fmla="*/ 777716 h 1133475"/>
                <a:gd name="connsiteX66" fmla="*/ 2330053 w 4200525"/>
                <a:gd name="connsiteY66" fmla="*/ 777716 h 1133475"/>
                <a:gd name="connsiteX67" fmla="*/ 2310051 w 4200525"/>
                <a:gd name="connsiteY67" fmla="*/ 762476 h 1133475"/>
                <a:gd name="connsiteX68" fmla="*/ 2289096 w 4200525"/>
                <a:gd name="connsiteY68" fmla="*/ 783431 h 1133475"/>
                <a:gd name="connsiteX69" fmla="*/ 2310051 w 4200525"/>
                <a:gd name="connsiteY69" fmla="*/ 804386 h 1133475"/>
                <a:gd name="connsiteX70" fmla="*/ 2330053 w 4200525"/>
                <a:gd name="connsiteY70" fmla="*/ 789146 h 1133475"/>
                <a:gd name="connsiteX71" fmla="*/ 2756773 w 4200525"/>
                <a:gd name="connsiteY71" fmla="*/ 789146 h 1133475"/>
                <a:gd name="connsiteX72" fmla="*/ 3093958 w 4200525"/>
                <a:gd name="connsiteY72" fmla="*/ 451961 h 1133475"/>
                <a:gd name="connsiteX73" fmla="*/ 3410188 w 4200525"/>
                <a:gd name="connsiteY73" fmla="*/ 451961 h 1133475"/>
                <a:gd name="connsiteX74" fmla="*/ 3843576 w 4200525"/>
                <a:gd name="connsiteY74" fmla="*/ 18574 h 1133475"/>
                <a:gd name="connsiteX75" fmla="*/ 4056936 w 4200525"/>
                <a:gd name="connsiteY75" fmla="*/ 18574 h 1133475"/>
                <a:gd name="connsiteX76" fmla="*/ 4154091 w 4200525"/>
                <a:gd name="connsiteY76" fmla="*/ 116681 h 1133475"/>
                <a:gd name="connsiteX77" fmla="*/ 4157901 w 4200525"/>
                <a:gd name="connsiteY77" fmla="*/ 142399 h 1133475"/>
                <a:gd name="connsiteX78" fmla="*/ 4187428 w 4200525"/>
                <a:gd name="connsiteY78" fmla="*/ 142399 h 1133475"/>
                <a:gd name="connsiteX79" fmla="*/ 4187428 w 4200525"/>
                <a:gd name="connsiteY79" fmla="*/ 111919 h 113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4200525" h="1133475">
                  <a:moveTo>
                    <a:pt x="4187428" y="111919"/>
                  </a:moveTo>
                  <a:cubicBezTo>
                    <a:pt x="4180761" y="105251"/>
                    <a:pt x="4170283" y="104299"/>
                    <a:pt x="4161711" y="108109"/>
                  </a:cubicBezTo>
                  <a:lnTo>
                    <a:pt x="4060746" y="7144"/>
                  </a:lnTo>
                  <a:lnTo>
                    <a:pt x="3838813" y="7144"/>
                  </a:lnTo>
                  <a:lnTo>
                    <a:pt x="3724513" y="121444"/>
                  </a:lnTo>
                  <a:lnTo>
                    <a:pt x="3511153" y="121444"/>
                  </a:lnTo>
                  <a:lnTo>
                    <a:pt x="3320653" y="311944"/>
                  </a:lnTo>
                  <a:lnTo>
                    <a:pt x="3155871" y="311944"/>
                  </a:lnTo>
                  <a:cubicBezTo>
                    <a:pt x="3153013" y="303371"/>
                    <a:pt x="3145393" y="296704"/>
                    <a:pt x="3135868" y="296704"/>
                  </a:cubicBezTo>
                  <a:cubicBezTo>
                    <a:pt x="3124438" y="296704"/>
                    <a:pt x="3114913" y="306229"/>
                    <a:pt x="3114913" y="317659"/>
                  </a:cubicBezTo>
                  <a:cubicBezTo>
                    <a:pt x="3114913" y="329089"/>
                    <a:pt x="3124438" y="338614"/>
                    <a:pt x="3135868" y="338614"/>
                  </a:cubicBezTo>
                  <a:cubicBezTo>
                    <a:pt x="3145393" y="338614"/>
                    <a:pt x="3153966" y="331946"/>
                    <a:pt x="3155871" y="323374"/>
                  </a:cubicBezTo>
                  <a:lnTo>
                    <a:pt x="3325416" y="323374"/>
                  </a:lnTo>
                  <a:lnTo>
                    <a:pt x="3515916" y="132874"/>
                  </a:lnTo>
                  <a:lnTo>
                    <a:pt x="3713083" y="132874"/>
                  </a:lnTo>
                  <a:lnTo>
                    <a:pt x="3405426" y="440531"/>
                  </a:lnTo>
                  <a:lnTo>
                    <a:pt x="3089196" y="440531"/>
                  </a:lnTo>
                  <a:lnTo>
                    <a:pt x="2955846" y="573881"/>
                  </a:lnTo>
                  <a:lnTo>
                    <a:pt x="2476738" y="573881"/>
                  </a:lnTo>
                  <a:lnTo>
                    <a:pt x="2376726" y="673894"/>
                  </a:lnTo>
                  <a:lnTo>
                    <a:pt x="2102406" y="673894"/>
                  </a:lnTo>
                  <a:lnTo>
                    <a:pt x="2067163" y="709136"/>
                  </a:lnTo>
                  <a:cubicBezTo>
                    <a:pt x="2059543" y="704374"/>
                    <a:pt x="2049066" y="705326"/>
                    <a:pt x="2041446" y="712946"/>
                  </a:cubicBezTo>
                  <a:cubicBezTo>
                    <a:pt x="2032873" y="721519"/>
                    <a:pt x="2032873" y="734854"/>
                    <a:pt x="2041446" y="742474"/>
                  </a:cubicBezTo>
                  <a:cubicBezTo>
                    <a:pt x="2050018" y="751046"/>
                    <a:pt x="2063353" y="751046"/>
                    <a:pt x="2070973" y="742474"/>
                  </a:cubicBezTo>
                  <a:cubicBezTo>
                    <a:pt x="2077641" y="735806"/>
                    <a:pt x="2078593" y="725329"/>
                    <a:pt x="2074783" y="716756"/>
                  </a:cubicBezTo>
                  <a:lnTo>
                    <a:pt x="2106216" y="685324"/>
                  </a:lnTo>
                  <a:lnTo>
                    <a:pt x="2251948" y="685324"/>
                  </a:lnTo>
                  <a:lnTo>
                    <a:pt x="2058591" y="878681"/>
                  </a:lnTo>
                  <a:lnTo>
                    <a:pt x="1920478" y="878681"/>
                  </a:lnTo>
                  <a:lnTo>
                    <a:pt x="1801416" y="759619"/>
                  </a:lnTo>
                  <a:lnTo>
                    <a:pt x="1564243" y="759619"/>
                  </a:lnTo>
                  <a:cubicBezTo>
                    <a:pt x="1561386" y="751046"/>
                    <a:pt x="1553766" y="744379"/>
                    <a:pt x="1544241" y="744379"/>
                  </a:cubicBezTo>
                  <a:cubicBezTo>
                    <a:pt x="1532811" y="744379"/>
                    <a:pt x="1523286" y="753904"/>
                    <a:pt x="1523286" y="765334"/>
                  </a:cubicBezTo>
                  <a:cubicBezTo>
                    <a:pt x="1523286" y="776764"/>
                    <a:pt x="1532811" y="786289"/>
                    <a:pt x="1544241" y="786289"/>
                  </a:cubicBezTo>
                  <a:cubicBezTo>
                    <a:pt x="1553766" y="786289"/>
                    <a:pt x="1562338" y="779621"/>
                    <a:pt x="1564243" y="771049"/>
                  </a:cubicBezTo>
                  <a:lnTo>
                    <a:pt x="1796653" y="771049"/>
                  </a:lnTo>
                  <a:lnTo>
                    <a:pt x="1905238" y="879634"/>
                  </a:lnTo>
                  <a:lnTo>
                    <a:pt x="1533763" y="879634"/>
                  </a:lnTo>
                  <a:lnTo>
                    <a:pt x="1410891" y="755809"/>
                  </a:lnTo>
                  <a:lnTo>
                    <a:pt x="525066" y="755809"/>
                  </a:lnTo>
                  <a:lnTo>
                    <a:pt x="458391" y="689134"/>
                  </a:lnTo>
                  <a:cubicBezTo>
                    <a:pt x="463153" y="681514"/>
                    <a:pt x="462201" y="671036"/>
                    <a:pt x="454581" y="663416"/>
                  </a:cubicBezTo>
                  <a:cubicBezTo>
                    <a:pt x="446008" y="654844"/>
                    <a:pt x="432673" y="654844"/>
                    <a:pt x="425053" y="663416"/>
                  </a:cubicBezTo>
                  <a:cubicBezTo>
                    <a:pt x="416481" y="671989"/>
                    <a:pt x="416481" y="685324"/>
                    <a:pt x="425053" y="692944"/>
                  </a:cubicBezTo>
                  <a:cubicBezTo>
                    <a:pt x="431721" y="699611"/>
                    <a:pt x="442198" y="700564"/>
                    <a:pt x="450771" y="696754"/>
                  </a:cubicBezTo>
                  <a:lnTo>
                    <a:pt x="521256" y="767239"/>
                  </a:lnTo>
                  <a:lnTo>
                    <a:pt x="1195626" y="767239"/>
                  </a:lnTo>
                  <a:lnTo>
                    <a:pt x="1009888" y="952976"/>
                  </a:lnTo>
                  <a:lnTo>
                    <a:pt x="179308" y="952976"/>
                  </a:lnTo>
                  <a:lnTo>
                    <a:pt x="39291" y="1092041"/>
                  </a:lnTo>
                  <a:cubicBezTo>
                    <a:pt x="31671" y="1087279"/>
                    <a:pt x="21193" y="1088231"/>
                    <a:pt x="13573" y="1095851"/>
                  </a:cubicBezTo>
                  <a:cubicBezTo>
                    <a:pt x="5001" y="1104424"/>
                    <a:pt x="5001" y="1117759"/>
                    <a:pt x="13573" y="1125379"/>
                  </a:cubicBezTo>
                  <a:cubicBezTo>
                    <a:pt x="22146" y="1133951"/>
                    <a:pt x="35481" y="1133951"/>
                    <a:pt x="43101" y="1125379"/>
                  </a:cubicBezTo>
                  <a:cubicBezTo>
                    <a:pt x="49768" y="1118711"/>
                    <a:pt x="50721" y="1108234"/>
                    <a:pt x="46911" y="1099661"/>
                  </a:cubicBezTo>
                  <a:lnTo>
                    <a:pt x="183118" y="963454"/>
                  </a:lnTo>
                  <a:lnTo>
                    <a:pt x="1013698" y="963454"/>
                  </a:lnTo>
                  <a:lnTo>
                    <a:pt x="1209913" y="767239"/>
                  </a:lnTo>
                  <a:lnTo>
                    <a:pt x="1405176" y="767239"/>
                  </a:lnTo>
                  <a:lnTo>
                    <a:pt x="1528048" y="890111"/>
                  </a:lnTo>
                  <a:lnTo>
                    <a:pt x="2062401" y="890111"/>
                  </a:lnTo>
                  <a:lnTo>
                    <a:pt x="2267188" y="685324"/>
                  </a:lnTo>
                  <a:lnTo>
                    <a:pt x="2379583" y="685324"/>
                  </a:lnTo>
                  <a:lnTo>
                    <a:pt x="2479596" y="585311"/>
                  </a:lnTo>
                  <a:lnTo>
                    <a:pt x="2944416" y="585311"/>
                  </a:lnTo>
                  <a:lnTo>
                    <a:pt x="2752011" y="777716"/>
                  </a:lnTo>
                  <a:lnTo>
                    <a:pt x="2330053" y="777716"/>
                  </a:lnTo>
                  <a:cubicBezTo>
                    <a:pt x="2327196" y="769144"/>
                    <a:pt x="2319576" y="762476"/>
                    <a:pt x="2310051" y="762476"/>
                  </a:cubicBezTo>
                  <a:cubicBezTo>
                    <a:pt x="2298621" y="762476"/>
                    <a:pt x="2289096" y="772001"/>
                    <a:pt x="2289096" y="783431"/>
                  </a:cubicBezTo>
                  <a:cubicBezTo>
                    <a:pt x="2289096" y="794861"/>
                    <a:pt x="2298621" y="804386"/>
                    <a:pt x="2310051" y="804386"/>
                  </a:cubicBezTo>
                  <a:cubicBezTo>
                    <a:pt x="2319576" y="804386"/>
                    <a:pt x="2328148" y="797719"/>
                    <a:pt x="2330053" y="789146"/>
                  </a:cubicBezTo>
                  <a:lnTo>
                    <a:pt x="2756773" y="789146"/>
                  </a:lnTo>
                  <a:lnTo>
                    <a:pt x="3093958" y="451961"/>
                  </a:lnTo>
                  <a:lnTo>
                    <a:pt x="3410188" y="451961"/>
                  </a:lnTo>
                  <a:lnTo>
                    <a:pt x="3843576" y="18574"/>
                  </a:lnTo>
                  <a:lnTo>
                    <a:pt x="4056936" y="18574"/>
                  </a:lnTo>
                  <a:lnTo>
                    <a:pt x="4154091" y="116681"/>
                  </a:lnTo>
                  <a:cubicBezTo>
                    <a:pt x="4149328" y="124301"/>
                    <a:pt x="4150281" y="134779"/>
                    <a:pt x="4157901" y="142399"/>
                  </a:cubicBezTo>
                  <a:cubicBezTo>
                    <a:pt x="4166473" y="150971"/>
                    <a:pt x="4179808" y="150971"/>
                    <a:pt x="4187428" y="142399"/>
                  </a:cubicBezTo>
                  <a:cubicBezTo>
                    <a:pt x="4196001" y="133826"/>
                    <a:pt x="4196001" y="120491"/>
                    <a:pt x="4187428" y="1119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1" name="Graphic 166">
            <a:extLst>
              <a:ext uri="{FF2B5EF4-FFF2-40B4-BE49-F238E27FC236}">
                <a16:creationId xmlns:a16="http://schemas.microsoft.com/office/drawing/2014/main" xmlns="" id="{919CC343-E004-414D-8FAE-6C0DAA066AC7}"/>
              </a:ext>
            </a:extLst>
          </p:cNvPr>
          <p:cNvGrpSpPr/>
          <p:nvPr/>
        </p:nvGrpSpPr>
        <p:grpSpPr>
          <a:xfrm>
            <a:off x="6756983" y="5147700"/>
            <a:ext cx="3163016" cy="676512"/>
            <a:chOff x="4298413" y="3045624"/>
            <a:chExt cx="3591657" cy="768190"/>
          </a:xfrm>
          <a:solidFill>
            <a:schemeClr val="accent1"/>
          </a:solidFill>
        </p:grpSpPr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xmlns="" id="{CEA4C5A3-F013-434C-998B-AAA7D34B8AFE}"/>
                </a:ext>
              </a:extLst>
            </p:cNvPr>
            <p:cNvSpPr/>
            <p:nvPr/>
          </p:nvSpPr>
          <p:spPr>
            <a:xfrm>
              <a:off x="4401998" y="3311373"/>
              <a:ext cx="3476642" cy="200026"/>
            </a:xfrm>
            <a:custGeom>
              <a:avLst/>
              <a:gdLst>
                <a:gd name="connsiteX0" fmla="*/ 1497806 w 3476625"/>
                <a:gd name="connsiteY0" fmla="*/ 7144 h 200025"/>
                <a:gd name="connsiteX1" fmla="*/ 1822609 w 3476625"/>
                <a:gd name="connsiteY1" fmla="*/ 7144 h 200025"/>
                <a:gd name="connsiteX2" fmla="*/ 1899761 w 3476625"/>
                <a:gd name="connsiteY2" fmla="*/ 84296 h 200025"/>
                <a:gd name="connsiteX3" fmla="*/ 2174081 w 3476625"/>
                <a:gd name="connsiteY3" fmla="*/ 84296 h 200025"/>
                <a:gd name="connsiteX4" fmla="*/ 2240756 w 3476625"/>
                <a:gd name="connsiteY4" fmla="*/ 17621 h 200025"/>
                <a:gd name="connsiteX5" fmla="*/ 3470434 w 3476625"/>
                <a:gd name="connsiteY5" fmla="*/ 17621 h 200025"/>
                <a:gd name="connsiteX6" fmla="*/ 3470434 w 3476625"/>
                <a:gd name="connsiteY6" fmla="*/ 24289 h 200025"/>
                <a:gd name="connsiteX7" fmla="*/ 2243614 w 3476625"/>
                <a:gd name="connsiteY7" fmla="*/ 24289 h 200025"/>
                <a:gd name="connsiteX8" fmla="*/ 2176939 w 3476625"/>
                <a:gd name="connsiteY8" fmla="*/ 90964 h 200025"/>
                <a:gd name="connsiteX9" fmla="*/ 1896904 w 3476625"/>
                <a:gd name="connsiteY9" fmla="*/ 90964 h 200025"/>
                <a:gd name="connsiteX10" fmla="*/ 1819751 w 3476625"/>
                <a:gd name="connsiteY10" fmla="*/ 13811 h 200025"/>
                <a:gd name="connsiteX11" fmla="*/ 1500664 w 3476625"/>
                <a:gd name="connsiteY11" fmla="*/ 13811 h 200025"/>
                <a:gd name="connsiteX12" fmla="*/ 1432084 w 3476625"/>
                <a:gd name="connsiteY12" fmla="*/ 120491 h 200025"/>
                <a:gd name="connsiteX13" fmla="*/ 1057751 w 3476625"/>
                <a:gd name="connsiteY13" fmla="*/ 120491 h 200025"/>
                <a:gd name="connsiteX14" fmla="*/ 971074 w 3476625"/>
                <a:gd name="connsiteY14" fmla="*/ 14764 h 200025"/>
                <a:gd name="connsiteX15" fmla="*/ 379571 w 3476625"/>
                <a:gd name="connsiteY15" fmla="*/ 14764 h 200025"/>
                <a:gd name="connsiteX16" fmla="*/ 11906 w 3476625"/>
                <a:gd name="connsiteY16" fmla="*/ 201454 h 200025"/>
                <a:gd name="connsiteX17" fmla="*/ 7144 w 3476625"/>
                <a:gd name="connsiteY17" fmla="*/ 196691 h 200025"/>
                <a:gd name="connsiteX18" fmla="*/ 376714 w 3476625"/>
                <a:gd name="connsiteY18" fmla="*/ 8096 h 200025"/>
                <a:gd name="connsiteX19" fmla="*/ 973931 w 3476625"/>
                <a:gd name="connsiteY19" fmla="*/ 8096 h 200025"/>
                <a:gd name="connsiteX20" fmla="*/ 1061561 w 3476625"/>
                <a:gd name="connsiteY20" fmla="*/ 113824 h 200025"/>
                <a:gd name="connsiteX21" fmla="*/ 1429226 w 3476625"/>
                <a:gd name="connsiteY21" fmla="*/ 11382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76625" h="200025">
                  <a:moveTo>
                    <a:pt x="1497806" y="7144"/>
                  </a:moveTo>
                  <a:lnTo>
                    <a:pt x="1822609" y="7144"/>
                  </a:lnTo>
                  <a:lnTo>
                    <a:pt x="1899761" y="84296"/>
                  </a:lnTo>
                  <a:lnTo>
                    <a:pt x="2174081" y="84296"/>
                  </a:lnTo>
                  <a:lnTo>
                    <a:pt x="2240756" y="17621"/>
                  </a:lnTo>
                  <a:lnTo>
                    <a:pt x="3470434" y="17621"/>
                  </a:lnTo>
                  <a:lnTo>
                    <a:pt x="3470434" y="24289"/>
                  </a:lnTo>
                  <a:lnTo>
                    <a:pt x="2243614" y="24289"/>
                  </a:lnTo>
                  <a:lnTo>
                    <a:pt x="2176939" y="90964"/>
                  </a:lnTo>
                  <a:lnTo>
                    <a:pt x="1896904" y="90964"/>
                  </a:lnTo>
                  <a:lnTo>
                    <a:pt x="1819751" y="13811"/>
                  </a:lnTo>
                  <a:lnTo>
                    <a:pt x="1500664" y="13811"/>
                  </a:lnTo>
                  <a:lnTo>
                    <a:pt x="1432084" y="120491"/>
                  </a:lnTo>
                  <a:lnTo>
                    <a:pt x="1057751" y="120491"/>
                  </a:lnTo>
                  <a:lnTo>
                    <a:pt x="971074" y="14764"/>
                  </a:lnTo>
                  <a:lnTo>
                    <a:pt x="379571" y="14764"/>
                  </a:lnTo>
                  <a:lnTo>
                    <a:pt x="11906" y="201454"/>
                  </a:lnTo>
                  <a:lnTo>
                    <a:pt x="7144" y="196691"/>
                  </a:lnTo>
                  <a:lnTo>
                    <a:pt x="376714" y="8096"/>
                  </a:lnTo>
                  <a:lnTo>
                    <a:pt x="973931" y="8096"/>
                  </a:lnTo>
                  <a:lnTo>
                    <a:pt x="1061561" y="113824"/>
                  </a:lnTo>
                  <a:lnTo>
                    <a:pt x="1429226" y="1138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xmlns="" id="{8F305674-807D-4D91-B4B5-440C6C5D6F2F}"/>
                </a:ext>
              </a:extLst>
            </p:cNvPr>
            <p:cNvSpPr/>
            <p:nvPr/>
          </p:nvSpPr>
          <p:spPr>
            <a:xfrm>
              <a:off x="7851970" y="3312325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33814 w 38100"/>
                <a:gd name="connsiteY1" fmla="*/ 20479 h 38100"/>
                <a:gd name="connsiteX2" fmla="*/ 20479 w 38100"/>
                <a:gd name="connsiteY2" fmla="*/ 33814 h 38100"/>
                <a:gd name="connsiteX3" fmla="*/ 714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28099" y="7144"/>
                    <a:pt x="33814" y="12859"/>
                    <a:pt x="33814" y="20479"/>
                  </a:cubicBezTo>
                  <a:cubicBezTo>
                    <a:pt x="33814" y="28099"/>
                    <a:pt x="28099" y="33814"/>
                    <a:pt x="20479" y="33814"/>
                  </a:cubicBezTo>
                  <a:cubicBezTo>
                    <a:pt x="12859" y="33814"/>
                    <a:pt x="7144" y="28099"/>
                    <a:pt x="7144" y="20479"/>
                  </a:cubicBezTo>
                  <a:cubicBezTo>
                    <a:pt x="7144" y="12859"/>
                    <a:pt x="1285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xmlns="" id="{8E34674A-26DC-4C01-B789-D20F22824F5B}"/>
                </a:ext>
              </a:extLst>
            </p:cNvPr>
            <p:cNvSpPr/>
            <p:nvPr/>
          </p:nvSpPr>
          <p:spPr>
            <a:xfrm>
              <a:off x="4391758" y="3489729"/>
              <a:ext cx="38100" cy="38100"/>
            </a:xfrm>
            <a:custGeom>
              <a:avLst/>
              <a:gdLst>
                <a:gd name="connsiteX0" fmla="*/ 10716 w 38100"/>
                <a:gd name="connsiteY0" fmla="*/ 10716 h 38100"/>
                <a:gd name="connsiteX1" fmla="*/ 10716 w 38100"/>
                <a:gd name="connsiteY1" fmla="*/ 29766 h 38100"/>
                <a:gd name="connsiteX2" fmla="*/ 29766 w 38100"/>
                <a:gd name="connsiteY2" fmla="*/ 29766 h 38100"/>
                <a:gd name="connsiteX3" fmla="*/ 29766 w 38100"/>
                <a:gd name="connsiteY3" fmla="*/ 10716 h 38100"/>
                <a:gd name="connsiteX4" fmla="*/ 1071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0716"/>
                  </a:move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5003"/>
                    <a:pt x="34528" y="16431"/>
                    <a:pt x="29766" y="10716"/>
                  </a:cubicBezTo>
                  <a:cubicBezTo>
                    <a:pt x="24051" y="5953"/>
                    <a:pt x="15478" y="5953"/>
                    <a:pt x="1071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xmlns="" id="{A71338CB-4390-4EAA-9AE9-51350095EE7B}"/>
                </a:ext>
              </a:extLst>
            </p:cNvPr>
            <p:cNvSpPr/>
            <p:nvPr/>
          </p:nvSpPr>
          <p:spPr>
            <a:xfrm>
              <a:off x="4559162" y="3055150"/>
              <a:ext cx="2552712" cy="142875"/>
            </a:xfrm>
            <a:custGeom>
              <a:avLst/>
              <a:gdLst>
                <a:gd name="connsiteX0" fmla="*/ 7144 w 2552700"/>
                <a:gd name="connsiteY0" fmla="*/ 7144 h 142875"/>
                <a:gd name="connsiteX1" fmla="*/ 101441 w 2552700"/>
                <a:gd name="connsiteY1" fmla="*/ 7144 h 142875"/>
                <a:gd name="connsiteX2" fmla="*/ 222409 w 2552700"/>
                <a:gd name="connsiteY2" fmla="*/ 128111 h 142875"/>
                <a:gd name="connsiteX3" fmla="*/ 813911 w 2552700"/>
                <a:gd name="connsiteY3" fmla="*/ 128111 h 142875"/>
                <a:gd name="connsiteX4" fmla="*/ 881539 w 2552700"/>
                <a:gd name="connsiteY4" fmla="*/ 21431 h 142875"/>
                <a:gd name="connsiteX5" fmla="*/ 1284446 w 2552700"/>
                <a:gd name="connsiteY5" fmla="*/ 21431 h 142875"/>
                <a:gd name="connsiteX6" fmla="*/ 1343501 w 2552700"/>
                <a:gd name="connsiteY6" fmla="*/ 129064 h 142875"/>
                <a:gd name="connsiteX7" fmla="*/ 1662589 w 2552700"/>
                <a:gd name="connsiteY7" fmla="*/ 129064 h 142875"/>
                <a:gd name="connsiteX8" fmla="*/ 1739741 w 2552700"/>
                <a:gd name="connsiteY8" fmla="*/ 51911 h 142875"/>
                <a:gd name="connsiteX9" fmla="*/ 2019776 w 2552700"/>
                <a:gd name="connsiteY9" fmla="*/ 51911 h 142875"/>
                <a:gd name="connsiteX10" fmla="*/ 2086451 w 2552700"/>
                <a:gd name="connsiteY10" fmla="*/ 117634 h 142875"/>
                <a:gd name="connsiteX11" fmla="*/ 2551271 w 2552700"/>
                <a:gd name="connsiteY11" fmla="*/ 117634 h 142875"/>
                <a:gd name="connsiteX12" fmla="*/ 2551271 w 2552700"/>
                <a:gd name="connsiteY12" fmla="*/ 125254 h 142875"/>
                <a:gd name="connsiteX13" fmla="*/ 2083594 w 2552700"/>
                <a:gd name="connsiteY13" fmla="*/ 125254 h 142875"/>
                <a:gd name="connsiteX14" fmla="*/ 2016919 w 2552700"/>
                <a:gd name="connsiteY14" fmla="*/ 58579 h 142875"/>
                <a:gd name="connsiteX15" fmla="*/ 1742599 w 2552700"/>
                <a:gd name="connsiteY15" fmla="*/ 58579 h 142875"/>
                <a:gd name="connsiteX16" fmla="*/ 1665446 w 2552700"/>
                <a:gd name="connsiteY16" fmla="*/ 135731 h 142875"/>
                <a:gd name="connsiteX17" fmla="*/ 1340644 w 2552700"/>
                <a:gd name="connsiteY17" fmla="*/ 135731 h 142875"/>
                <a:gd name="connsiteX18" fmla="*/ 1281589 w 2552700"/>
                <a:gd name="connsiteY18" fmla="*/ 29051 h 142875"/>
                <a:gd name="connsiteX19" fmla="*/ 885349 w 2552700"/>
                <a:gd name="connsiteY19" fmla="*/ 29051 h 142875"/>
                <a:gd name="connsiteX20" fmla="*/ 816769 w 2552700"/>
                <a:gd name="connsiteY20" fmla="*/ 134779 h 142875"/>
                <a:gd name="connsiteX21" fmla="*/ 219551 w 2552700"/>
                <a:gd name="connsiteY21" fmla="*/ 134779 h 142875"/>
                <a:gd name="connsiteX22" fmla="*/ 98584 w 2552700"/>
                <a:gd name="connsiteY22" fmla="*/ 14764 h 142875"/>
                <a:gd name="connsiteX23" fmla="*/ 7144 w 2552700"/>
                <a:gd name="connsiteY23" fmla="*/ 1476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2700" h="142875">
                  <a:moveTo>
                    <a:pt x="7144" y="7144"/>
                  </a:moveTo>
                  <a:lnTo>
                    <a:pt x="101441" y="7144"/>
                  </a:lnTo>
                  <a:lnTo>
                    <a:pt x="222409" y="128111"/>
                  </a:lnTo>
                  <a:lnTo>
                    <a:pt x="813911" y="128111"/>
                  </a:lnTo>
                  <a:lnTo>
                    <a:pt x="881539" y="21431"/>
                  </a:lnTo>
                  <a:lnTo>
                    <a:pt x="1284446" y="21431"/>
                  </a:lnTo>
                  <a:lnTo>
                    <a:pt x="1343501" y="129064"/>
                  </a:lnTo>
                  <a:lnTo>
                    <a:pt x="1662589" y="129064"/>
                  </a:lnTo>
                  <a:lnTo>
                    <a:pt x="1739741" y="51911"/>
                  </a:lnTo>
                  <a:lnTo>
                    <a:pt x="2019776" y="51911"/>
                  </a:lnTo>
                  <a:lnTo>
                    <a:pt x="2086451" y="117634"/>
                  </a:lnTo>
                  <a:lnTo>
                    <a:pt x="2551271" y="117634"/>
                  </a:lnTo>
                  <a:lnTo>
                    <a:pt x="2551271" y="125254"/>
                  </a:lnTo>
                  <a:lnTo>
                    <a:pt x="2083594" y="125254"/>
                  </a:lnTo>
                  <a:lnTo>
                    <a:pt x="2016919" y="58579"/>
                  </a:lnTo>
                  <a:lnTo>
                    <a:pt x="1742599" y="58579"/>
                  </a:lnTo>
                  <a:lnTo>
                    <a:pt x="1665446" y="135731"/>
                  </a:lnTo>
                  <a:lnTo>
                    <a:pt x="1340644" y="135731"/>
                  </a:lnTo>
                  <a:lnTo>
                    <a:pt x="1281589" y="29051"/>
                  </a:lnTo>
                  <a:lnTo>
                    <a:pt x="885349" y="29051"/>
                  </a:lnTo>
                  <a:lnTo>
                    <a:pt x="816769" y="134779"/>
                  </a:lnTo>
                  <a:lnTo>
                    <a:pt x="219551" y="134779"/>
                  </a:lnTo>
                  <a:lnTo>
                    <a:pt x="98584" y="14764"/>
                  </a:lnTo>
                  <a:lnTo>
                    <a:pt x="7144" y="147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xmlns="" id="{5E09BEBA-CE6C-4CB5-BBEB-8DAF52AC5B57}"/>
                </a:ext>
              </a:extLst>
            </p:cNvPr>
            <p:cNvSpPr/>
            <p:nvPr/>
          </p:nvSpPr>
          <p:spPr>
            <a:xfrm>
              <a:off x="7089967" y="3156115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33814 w 38100"/>
                <a:gd name="connsiteY1" fmla="*/ 20479 h 38100"/>
                <a:gd name="connsiteX2" fmla="*/ 20479 w 38100"/>
                <a:gd name="connsiteY2" fmla="*/ 33814 h 38100"/>
                <a:gd name="connsiteX3" fmla="*/ 714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28099" y="7144"/>
                    <a:pt x="33814" y="12859"/>
                    <a:pt x="33814" y="20479"/>
                  </a:cubicBezTo>
                  <a:cubicBezTo>
                    <a:pt x="33814" y="28099"/>
                    <a:pt x="28099" y="33814"/>
                    <a:pt x="20479" y="33814"/>
                  </a:cubicBezTo>
                  <a:cubicBezTo>
                    <a:pt x="12859" y="33814"/>
                    <a:pt x="7144" y="28099"/>
                    <a:pt x="7144" y="20479"/>
                  </a:cubicBezTo>
                  <a:cubicBezTo>
                    <a:pt x="7144" y="13811"/>
                    <a:pt x="1285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xmlns="" id="{68C18088-EFE1-4480-8F23-639C88988F97}"/>
                </a:ext>
              </a:extLst>
            </p:cNvPr>
            <p:cNvSpPr/>
            <p:nvPr/>
          </p:nvSpPr>
          <p:spPr>
            <a:xfrm>
              <a:off x="4546779" y="3045624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xmlns="" id="{E41E0D4F-5306-4A7D-9B5A-A4812E7E663C}"/>
                </a:ext>
              </a:extLst>
            </p:cNvPr>
            <p:cNvSpPr/>
            <p:nvPr/>
          </p:nvSpPr>
          <p:spPr>
            <a:xfrm>
              <a:off x="6717537" y="3322802"/>
              <a:ext cx="676278" cy="104775"/>
            </a:xfrm>
            <a:custGeom>
              <a:avLst/>
              <a:gdLst>
                <a:gd name="connsiteX0" fmla="*/ 668179 w 676275"/>
                <a:gd name="connsiteY0" fmla="*/ 7144 h 104775"/>
                <a:gd name="connsiteX1" fmla="*/ 672941 w 676275"/>
                <a:gd name="connsiteY1" fmla="*/ 11906 h 104775"/>
                <a:gd name="connsiteX2" fmla="*/ 471964 w 676275"/>
                <a:gd name="connsiteY2" fmla="*/ 98584 h 104775"/>
                <a:gd name="connsiteX3" fmla="*/ 7144 w 676275"/>
                <a:gd name="connsiteY3" fmla="*/ 98584 h 104775"/>
                <a:gd name="connsiteX4" fmla="*/ 7144 w 676275"/>
                <a:gd name="connsiteY4" fmla="*/ 91916 h 104775"/>
                <a:gd name="connsiteX5" fmla="*/ 469106 w 676275"/>
                <a:gd name="connsiteY5" fmla="*/ 919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104775">
                  <a:moveTo>
                    <a:pt x="668179" y="7144"/>
                  </a:moveTo>
                  <a:lnTo>
                    <a:pt x="672941" y="11906"/>
                  </a:lnTo>
                  <a:lnTo>
                    <a:pt x="471964" y="98584"/>
                  </a:lnTo>
                  <a:lnTo>
                    <a:pt x="7144" y="98584"/>
                  </a:lnTo>
                  <a:lnTo>
                    <a:pt x="7144" y="91916"/>
                  </a:lnTo>
                  <a:lnTo>
                    <a:pt x="469106" y="919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xmlns="" id="{9083EB02-3838-4ACA-BB71-1922B707A604}"/>
                </a:ext>
              </a:extLst>
            </p:cNvPr>
            <p:cNvSpPr/>
            <p:nvPr/>
          </p:nvSpPr>
          <p:spPr>
            <a:xfrm>
              <a:off x="6705155" y="3398050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7146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xmlns="" id="{BC0F8BA2-7379-46E3-B307-AFD66500DB2D}"/>
                </a:ext>
              </a:extLst>
            </p:cNvPr>
            <p:cNvSpPr/>
            <p:nvPr/>
          </p:nvSpPr>
          <p:spPr>
            <a:xfrm>
              <a:off x="5352598" y="3312324"/>
              <a:ext cx="742954" cy="485776"/>
            </a:xfrm>
            <a:custGeom>
              <a:avLst/>
              <a:gdLst>
                <a:gd name="connsiteX0" fmla="*/ 736759 w 742950"/>
                <a:gd name="connsiteY0" fmla="*/ 7144 h 485775"/>
                <a:gd name="connsiteX1" fmla="*/ 741521 w 742950"/>
                <a:gd name="connsiteY1" fmla="*/ 11906 h 485775"/>
                <a:gd name="connsiteX2" fmla="*/ 552926 w 742950"/>
                <a:gd name="connsiteY2" fmla="*/ 200501 h 485775"/>
                <a:gd name="connsiteX3" fmla="*/ 260509 w 742950"/>
                <a:gd name="connsiteY3" fmla="*/ 200501 h 485775"/>
                <a:gd name="connsiteX4" fmla="*/ 12859 w 742950"/>
                <a:gd name="connsiteY4" fmla="*/ 486251 h 485775"/>
                <a:gd name="connsiteX5" fmla="*/ 7144 w 742950"/>
                <a:gd name="connsiteY5" fmla="*/ 481489 h 485775"/>
                <a:gd name="connsiteX6" fmla="*/ 257651 w 742950"/>
                <a:gd name="connsiteY6" fmla="*/ 192881 h 485775"/>
                <a:gd name="connsiteX7" fmla="*/ 550069 w 742950"/>
                <a:gd name="connsiteY7" fmla="*/ 19288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950" h="485775">
                  <a:moveTo>
                    <a:pt x="736759" y="7144"/>
                  </a:moveTo>
                  <a:lnTo>
                    <a:pt x="741521" y="11906"/>
                  </a:lnTo>
                  <a:lnTo>
                    <a:pt x="552926" y="200501"/>
                  </a:lnTo>
                  <a:lnTo>
                    <a:pt x="260509" y="200501"/>
                  </a:lnTo>
                  <a:lnTo>
                    <a:pt x="12859" y="486251"/>
                  </a:lnTo>
                  <a:lnTo>
                    <a:pt x="7144" y="481489"/>
                  </a:lnTo>
                  <a:lnTo>
                    <a:pt x="257651" y="192881"/>
                  </a:lnTo>
                  <a:lnTo>
                    <a:pt x="550069" y="1928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xmlns="" id="{389D987D-907C-46C1-A8E4-7E105BE34B7B}"/>
                </a:ext>
              </a:extLst>
            </p:cNvPr>
            <p:cNvSpPr/>
            <p:nvPr/>
          </p:nvSpPr>
          <p:spPr>
            <a:xfrm>
              <a:off x="5343311" y="3775714"/>
              <a:ext cx="38100" cy="38100"/>
            </a:xfrm>
            <a:custGeom>
              <a:avLst/>
              <a:gdLst>
                <a:gd name="connsiteX0" fmla="*/ 10716 w 38100"/>
                <a:gd name="connsiteY0" fmla="*/ 11430 h 38100"/>
                <a:gd name="connsiteX1" fmla="*/ 10716 w 38100"/>
                <a:gd name="connsiteY1" fmla="*/ 30480 h 38100"/>
                <a:gd name="connsiteX2" fmla="*/ 29766 w 38100"/>
                <a:gd name="connsiteY2" fmla="*/ 30480 h 38100"/>
                <a:gd name="connsiteX3" fmla="*/ 29766 w 38100"/>
                <a:gd name="connsiteY3" fmla="*/ 11430 h 38100"/>
                <a:gd name="connsiteX4" fmla="*/ 10716 w 38100"/>
                <a:gd name="connsiteY4" fmla="*/ 1143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1430"/>
                  </a:moveTo>
                  <a:cubicBezTo>
                    <a:pt x="5953" y="16192"/>
                    <a:pt x="5953" y="24765"/>
                    <a:pt x="10716" y="30480"/>
                  </a:cubicBezTo>
                  <a:cubicBezTo>
                    <a:pt x="15478" y="35242"/>
                    <a:pt x="24051" y="35242"/>
                    <a:pt x="29766" y="30480"/>
                  </a:cubicBezTo>
                  <a:cubicBezTo>
                    <a:pt x="34528" y="25717"/>
                    <a:pt x="34528" y="17145"/>
                    <a:pt x="29766" y="11430"/>
                  </a:cubicBezTo>
                  <a:cubicBezTo>
                    <a:pt x="24051" y="5715"/>
                    <a:pt x="15478" y="5715"/>
                    <a:pt x="10716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xmlns="" id="{C77C4532-C124-46C7-9CCA-6A672973825F}"/>
                </a:ext>
              </a:extLst>
            </p:cNvPr>
            <p:cNvSpPr/>
            <p:nvPr/>
          </p:nvSpPr>
          <p:spPr>
            <a:xfrm>
              <a:off x="4308653" y="3313275"/>
              <a:ext cx="1009655" cy="428626"/>
            </a:xfrm>
            <a:custGeom>
              <a:avLst/>
              <a:gdLst>
                <a:gd name="connsiteX0" fmla="*/ 998696 w 1009650"/>
                <a:gd name="connsiteY0" fmla="*/ 7144 h 428625"/>
                <a:gd name="connsiteX1" fmla="*/ 1003459 w 1009650"/>
                <a:gd name="connsiteY1" fmla="*/ 11906 h 428625"/>
                <a:gd name="connsiteX2" fmla="*/ 912019 w 1009650"/>
                <a:gd name="connsiteY2" fmla="*/ 103346 h 428625"/>
                <a:gd name="connsiteX3" fmla="*/ 646271 w 1009650"/>
                <a:gd name="connsiteY3" fmla="*/ 103346 h 428625"/>
                <a:gd name="connsiteX4" fmla="*/ 476726 w 1009650"/>
                <a:gd name="connsiteY4" fmla="*/ 272891 h 428625"/>
                <a:gd name="connsiteX5" fmla="*/ 306229 w 1009650"/>
                <a:gd name="connsiteY5" fmla="*/ 272891 h 428625"/>
                <a:gd name="connsiteX6" fmla="*/ 11906 w 1009650"/>
                <a:gd name="connsiteY6" fmla="*/ 424339 h 428625"/>
                <a:gd name="connsiteX7" fmla="*/ 7144 w 1009650"/>
                <a:gd name="connsiteY7" fmla="*/ 419576 h 428625"/>
                <a:gd name="connsiteX8" fmla="*/ 303371 w 1009650"/>
                <a:gd name="connsiteY8" fmla="*/ 266224 h 428625"/>
                <a:gd name="connsiteX9" fmla="*/ 472916 w 1009650"/>
                <a:gd name="connsiteY9" fmla="*/ 266224 h 428625"/>
                <a:gd name="connsiteX10" fmla="*/ 643414 w 1009650"/>
                <a:gd name="connsiteY10" fmla="*/ 95726 h 428625"/>
                <a:gd name="connsiteX11" fmla="*/ 909161 w 1009650"/>
                <a:gd name="connsiteY11" fmla="*/ 95726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9650" h="428625">
                  <a:moveTo>
                    <a:pt x="998696" y="7144"/>
                  </a:moveTo>
                  <a:lnTo>
                    <a:pt x="1003459" y="11906"/>
                  </a:lnTo>
                  <a:lnTo>
                    <a:pt x="912019" y="103346"/>
                  </a:lnTo>
                  <a:lnTo>
                    <a:pt x="646271" y="103346"/>
                  </a:lnTo>
                  <a:lnTo>
                    <a:pt x="476726" y="272891"/>
                  </a:lnTo>
                  <a:lnTo>
                    <a:pt x="306229" y="272891"/>
                  </a:lnTo>
                  <a:lnTo>
                    <a:pt x="11906" y="424339"/>
                  </a:lnTo>
                  <a:lnTo>
                    <a:pt x="7144" y="419576"/>
                  </a:lnTo>
                  <a:lnTo>
                    <a:pt x="303371" y="266224"/>
                  </a:lnTo>
                  <a:lnTo>
                    <a:pt x="472916" y="266224"/>
                  </a:lnTo>
                  <a:lnTo>
                    <a:pt x="643414" y="95726"/>
                  </a:lnTo>
                  <a:lnTo>
                    <a:pt x="909161" y="957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xmlns="" id="{AA6F24A7-D170-42AA-A709-3E87E60002EA}"/>
                </a:ext>
              </a:extLst>
            </p:cNvPr>
            <p:cNvSpPr/>
            <p:nvPr/>
          </p:nvSpPr>
          <p:spPr>
            <a:xfrm>
              <a:off x="4298413" y="3714515"/>
              <a:ext cx="38100" cy="38100"/>
            </a:xfrm>
            <a:custGeom>
              <a:avLst/>
              <a:gdLst>
                <a:gd name="connsiteX0" fmla="*/ 10716 w 38100"/>
                <a:gd name="connsiteY0" fmla="*/ 10716 h 38100"/>
                <a:gd name="connsiteX1" fmla="*/ 10716 w 38100"/>
                <a:gd name="connsiteY1" fmla="*/ 29766 h 38100"/>
                <a:gd name="connsiteX2" fmla="*/ 29766 w 38100"/>
                <a:gd name="connsiteY2" fmla="*/ 29766 h 38100"/>
                <a:gd name="connsiteX3" fmla="*/ 29766 w 38100"/>
                <a:gd name="connsiteY3" fmla="*/ 10716 h 38100"/>
                <a:gd name="connsiteX4" fmla="*/ 1071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0716"/>
                  </a:move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5003"/>
                    <a:pt x="34528" y="16431"/>
                    <a:pt x="29766" y="10716"/>
                  </a:cubicBezTo>
                  <a:cubicBezTo>
                    <a:pt x="24051" y="5953"/>
                    <a:pt x="15478" y="5953"/>
                    <a:pt x="1071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xmlns="" id="{98D03A0E-09D5-4774-8F7F-0BD297C548FF}"/>
                </a:ext>
              </a:extLst>
            </p:cNvPr>
            <p:cNvSpPr/>
            <p:nvPr/>
          </p:nvSpPr>
          <p:spPr>
            <a:xfrm>
              <a:off x="6470839" y="3194212"/>
              <a:ext cx="1076330" cy="142875"/>
            </a:xfrm>
            <a:custGeom>
              <a:avLst/>
              <a:gdLst>
                <a:gd name="connsiteX0" fmla="*/ 11906 w 1076325"/>
                <a:gd name="connsiteY0" fmla="*/ 7144 h 142875"/>
                <a:gd name="connsiteX1" fmla="*/ 50006 w 1076325"/>
                <a:gd name="connsiteY1" fmla="*/ 45244 h 142875"/>
                <a:gd name="connsiteX2" fmla="*/ 869156 w 1076325"/>
                <a:gd name="connsiteY2" fmla="*/ 45244 h 142875"/>
                <a:gd name="connsiteX3" fmla="*/ 1072991 w 1076325"/>
                <a:gd name="connsiteY3" fmla="*/ 134779 h 142875"/>
                <a:gd name="connsiteX4" fmla="*/ 1068229 w 1076325"/>
                <a:gd name="connsiteY4" fmla="*/ 139541 h 142875"/>
                <a:gd name="connsiteX5" fmla="*/ 866299 w 1076325"/>
                <a:gd name="connsiteY5" fmla="*/ 51911 h 142875"/>
                <a:gd name="connsiteX6" fmla="*/ 47149 w 1076325"/>
                <a:gd name="connsiteY6" fmla="*/ 51911 h 142875"/>
                <a:gd name="connsiteX7" fmla="*/ 7144 w 1076325"/>
                <a:gd name="connsiteY7" fmla="*/ 12859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6325" h="142875">
                  <a:moveTo>
                    <a:pt x="11906" y="7144"/>
                  </a:moveTo>
                  <a:lnTo>
                    <a:pt x="50006" y="45244"/>
                  </a:lnTo>
                  <a:lnTo>
                    <a:pt x="869156" y="45244"/>
                  </a:lnTo>
                  <a:lnTo>
                    <a:pt x="1072991" y="134779"/>
                  </a:lnTo>
                  <a:lnTo>
                    <a:pt x="1068229" y="139541"/>
                  </a:lnTo>
                  <a:lnTo>
                    <a:pt x="866299" y="51911"/>
                  </a:lnTo>
                  <a:lnTo>
                    <a:pt x="47149" y="51911"/>
                  </a:lnTo>
                  <a:lnTo>
                    <a:pt x="7144" y="128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xmlns="" id="{BC11669B-3B46-438E-9989-1FF8C1203C78}"/>
                </a:ext>
              </a:extLst>
            </p:cNvPr>
            <p:cNvSpPr/>
            <p:nvPr/>
          </p:nvSpPr>
          <p:spPr>
            <a:xfrm>
              <a:off x="6460600" y="3184925"/>
              <a:ext cx="38100" cy="38100"/>
            </a:xfrm>
            <a:custGeom>
              <a:avLst/>
              <a:gdLst>
                <a:gd name="connsiteX0" fmla="*/ 29766 w 38100"/>
                <a:gd name="connsiteY0" fmla="*/ 10716 h 38100"/>
                <a:gd name="connsiteX1" fmla="*/ 10716 w 38100"/>
                <a:gd name="connsiteY1" fmla="*/ 10716 h 38100"/>
                <a:gd name="connsiteX2" fmla="*/ 10716 w 38100"/>
                <a:gd name="connsiteY2" fmla="*/ 29766 h 38100"/>
                <a:gd name="connsiteX3" fmla="*/ 29766 w 38100"/>
                <a:gd name="connsiteY3" fmla="*/ 29766 h 38100"/>
                <a:gd name="connsiteX4" fmla="*/ 2976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9766" y="10716"/>
                  </a:moveTo>
                  <a:cubicBezTo>
                    <a:pt x="25003" y="5953"/>
                    <a:pt x="16431" y="5953"/>
                    <a:pt x="10716" y="10716"/>
                  </a:cubicBez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4051"/>
                    <a:pt x="34528" y="15478"/>
                    <a:pt x="2976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xmlns="" id="{856B2ECF-0993-4BFC-8940-10DB248CF9C9}"/>
                </a:ext>
              </a:extLst>
            </p:cNvPr>
            <p:cNvSpPr/>
            <p:nvPr/>
          </p:nvSpPr>
          <p:spPr>
            <a:xfrm>
              <a:off x="5156383" y="3240885"/>
              <a:ext cx="590553" cy="190501"/>
            </a:xfrm>
            <a:custGeom>
              <a:avLst/>
              <a:gdLst>
                <a:gd name="connsiteX0" fmla="*/ 7144 w 590550"/>
                <a:gd name="connsiteY0" fmla="*/ 7144 h 190500"/>
                <a:gd name="connsiteX1" fmla="*/ 408146 w 590550"/>
                <a:gd name="connsiteY1" fmla="*/ 7144 h 190500"/>
                <a:gd name="connsiteX2" fmla="*/ 585311 w 590550"/>
                <a:gd name="connsiteY2" fmla="*/ 184309 h 190500"/>
                <a:gd name="connsiteX3" fmla="*/ 580549 w 590550"/>
                <a:gd name="connsiteY3" fmla="*/ 189071 h 190500"/>
                <a:gd name="connsiteX4" fmla="*/ 405289 w 590550"/>
                <a:gd name="connsiteY4" fmla="*/ 13811 h 190500"/>
                <a:gd name="connsiteX5" fmla="*/ 7144 w 590550"/>
                <a:gd name="connsiteY5" fmla="*/ 13811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0550" h="190500">
                  <a:moveTo>
                    <a:pt x="7144" y="7144"/>
                  </a:moveTo>
                  <a:lnTo>
                    <a:pt x="408146" y="7144"/>
                  </a:lnTo>
                  <a:lnTo>
                    <a:pt x="585311" y="184309"/>
                  </a:lnTo>
                  <a:lnTo>
                    <a:pt x="580549" y="189071"/>
                  </a:lnTo>
                  <a:lnTo>
                    <a:pt x="405289" y="13811"/>
                  </a:lnTo>
                  <a:lnTo>
                    <a:pt x="714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xmlns="" id="{5E78DD2E-A57B-4A18-913A-D546858BD88B}"/>
                </a:ext>
              </a:extLst>
            </p:cNvPr>
            <p:cNvSpPr/>
            <p:nvPr/>
          </p:nvSpPr>
          <p:spPr>
            <a:xfrm>
              <a:off x="5134476" y="3231359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xmlns="" id="{F49A6D09-D16E-44CE-AAAD-459A86710193}"/>
                </a:ext>
              </a:extLst>
            </p:cNvPr>
            <p:cNvSpPr/>
            <p:nvPr/>
          </p:nvSpPr>
          <p:spPr>
            <a:xfrm>
              <a:off x="5084946" y="3377092"/>
              <a:ext cx="361952" cy="95250"/>
            </a:xfrm>
            <a:custGeom>
              <a:avLst/>
              <a:gdLst>
                <a:gd name="connsiteX0" fmla="*/ 349091 w 361950"/>
                <a:gd name="connsiteY0" fmla="*/ 7144 h 95250"/>
                <a:gd name="connsiteX1" fmla="*/ 354806 w 361950"/>
                <a:gd name="connsiteY1" fmla="*/ 12859 h 95250"/>
                <a:gd name="connsiteX2" fmla="*/ 271939 w 361950"/>
                <a:gd name="connsiteY2" fmla="*/ 94774 h 95250"/>
                <a:gd name="connsiteX3" fmla="*/ 7144 w 361950"/>
                <a:gd name="connsiteY3" fmla="*/ 94774 h 95250"/>
                <a:gd name="connsiteX4" fmla="*/ 7144 w 361950"/>
                <a:gd name="connsiteY4" fmla="*/ 88106 h 95250"/>
                <a:gd name="connsiteX5" fmla="*/ 269081 w 361950"/>
                <a:gd name="connsiteY5" fmla="*/ 881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950" h="95250">
                  <a:moveTo>
                    <a:pt x="349091" y="7144"/>
                  </a:moveTo>
                  <a:lnTo>
                    <a:pt x="354806" y="12859"/>
                  </a:lnTo>
                  <a:lnTo>
                    <a:pt x="271939" y="94774"/>
                  </a:lnTo>
                  <a:lnTo>
                    <a:pt x="7144" y="94774"/>
                  </a:lnTo>
                  <a:lnTo>
                    <a:pt x="7144" y="88106"/>
                  </a:lnTo>
                  <a:lnTo>
                    <a:pt x="269081" y="881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xmlns="" id="{45251D7C-1E48-4846-AB49-D8C7EA2E5ECC}"/>
                </a:ext>
              </a:extLst>
            </p:cNvPr>
            <p:cNvSpPr/>
            <p:nvPr/>
          </p:nvSpPr>
          <p:spPr>
            <a:xfrm>
              <a:off x="5072564" y="3448531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2861" y="12859"/>
                    <a:pt x="27146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xmlns="" id="{9BB0FFBC-BE2F-4620-A5C1-1A4A80B1146B}"/>
                </a:ext>
              </a:extLst>
            </p:cNvPr>
            <p:cNvSpPr/>
            <p:nvPr/>
          </p:nvSpPr>
          <p:spPr>
            <a:xfrm>
              <a:off x="5571678" y="3071346"/>
              <a:ext cx="809629" cy="200026"/>
            </a:xfrm>
            <a:custGeom>
              <a:avLst/>
              <a:gdLst>
                <a:gd name="connsiteX0" fmla="*/ 11906 w 809625"/>
                <a:gd name="connsiteY0" fmla="*/ 7144 h 200025"/>
                <a:gd name="connsiteX1" fmla="*/ 192881 w 809625"/>
                <a:gd name="connsiteY1" fmla="*/ 188119 h 200025"/>
                <a:gd name="connsiteX2" fmla="*/ 808196 w 809625"/>
                <a:gd name="connsiteY2" fmla="*/ 188119 h 200025"/>
                <a:gd name="connsiteX3" fmla="*/ 808196 w 809625"/>
                <a:gd name="connsiteY3" fmla="*/ 195739 h 200025"/>
                <a:gd name="connsiteX4" fmla="*/ 190024 w 809625"/>
                <a:gd name="connsiteY4" fmla="*/ 194786 h 200025"/>
                <a:gd name="connsiteX5" fmla="*/ 7144 w 809625"/>
                <a:gd name="connsiteY5" fmla="*/ 11906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9625" h="200025">
                  <a:moveTo>
                    <a:pt x="11906" y="7144"/>
                  </a:moveTo>
                  <a:lnTo>
                    <a:pt x="192881" y="188119"/>
                  </a:lnTo>
                  <a:lnTo>
                    <a:pt x="808196" y="188119"/>
                  </a:lnTo>
                  <a:lnTo>
                    <a:pt x="808196" y="195739"/>
                  </a:lnTo>
                  <a:lnTo>
                    <a:pt x="190024" y="194786"/>
                  </a:lnTo>
                  <a:lnTo>
                    <a:pt x="7144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xmlns="" id="{6C74422F-C6B4-46E1-8CA6-4E80EE30420E}"/>
                </a:ext>
              </a:extLst>
            </p:cNvPr>
            <p:cNvSpPr/>
            <p:nvPr/>
          </p:nvSpPr>
          <p:spPr>
            <a:xfrm>
              <a:off x="6358414" y="3242786"/>
              <a:ext cx="38100" cy="38100"/>
            </a:xfrm>
            <a:custGeom>
              <a:avLst/>
              <a:gdLst>
                <a:gd name="connsiteX0" fmla="*/ 20479 w 38100"/>
                <a:gd name="connsiteY0" fmla="*/ 33814 h 38100"/>
                <a:gd name="connsiteX1" fmla="*/ 33814 w 38100"/>
                <a:gd name="connsiteY1" fmla="*/ 20479 h 38100"/>
                <a:gd name="connsiteX2" fmla="*/ 20479 w 38100"/>
                <a:gd name="connsiteY2" fmla="*/ 7144 h 38100"/>
                <a:gd name="connsiteX3" fmla="*/ 7144 w 38100"/>
                <a:gd name="connsiteY3" fmla="*/ 20479 h 38100"/>
                <a:gd name="connsiteX4" fmla="*/ 20479 w 38100"/>
                <a:gd name="connsiteY4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33814"/>
                  </a:move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3811" y="33814"/>
                    <a:pt x="20479" y="338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93" name="Freeform: Shape 292">
            <a:extLst>
              <a:ext uri="{FF2B5EF4-FFF2-40B4-BE49-F238E27FC236}">
                <a16:creationId xmlns:a16="http://schemas.microsoft.com/office/drawing/2014/main" xmlns="" id="{1D2C8F7C-AFA8-43DC-BD69-A1664707A7FD}"/>
              </a:ext>
            </a:extLst>
          </p:cNvPr>
          <p:cNvSpPr/>
          <p:nvPr/>
        </p:nvSpPr>
        <p:spPr>
          <a:xfrm>
            <a:off x="6864215" y="674514"/>
            <a:ext cx="4173281" cy="5477157"/>
          </a:xfrm>
          <a:custGeom>
            <a:avLst/>
            <a:gdLst>
              <a:gd name="connsiteX0" fmla="*/ 3136599 w 4173281"/>
              <a:gd name="connsiteY0" fmla="*/ 5293155 h 5477157"/>
              <a:gd name="connsiteX1" fmla="*/ 3136599 w 4173281"/>
              <a:gd name="connsiteY1" fmla="*/ 5295752 h 5477157"/>
              <a:gd name="connsiteX2" fmla="*/ 3141790 w 4173281"/>
              <a:gd name="connsiteY2" fmla="*/ 5295752 h 5477157"/>
              <a:gd name="connsiteX3" fmla="*/ 3136599 w 4173281"/>
              <a:gd name="connsiteY3" fmla="*/ 5293155 h 5477157"/>
              <a:gd name="connsiteX4" fmla="*/ 1437907 w 4173281"/>
              <a:gd name="connsiteY4" fmla="*/ 5188401 h 5477157"/>
              <a:gd name="connsiteX5" fmla="*/ 1437907 w 4173281"/>
              <a:gd name="connsiteY5" fmla="*/ 5190998 h 5477157"/>
              <a:gd name="connsiteX6" fmla="*/ 1443098 w 4173281"/>
              <a:gd name="connsiteY6" fmla="*/ 5190998 h 5477157"/>
              <a:gd name="connsiteX7" fmla="*/ 1437907 w 4173281"/>
              <a:gd name="connsiteY7" fmla="*/ 5188401 h 5477157"/>
              <a:gd name="connsiteX8" fmla="*/ 3850353 w 4173281"/>
              <a:gd name="connsiteY8" fmla="*/ 5181928 h 5477157"/>
              <a:gd name="connsiteX9" fmla="*/ 3849443 w 4173281"/>
              <a:gd name="connsiteY9" fmla="*/ 5185050 h 5477157"/>
              <a:gd name="connsiteX10" fmla="*/ 3825822 w 4173281"/>
              <a:gd name="connsiteY10" fmla="*/ 5206445 h 5477157"/>
              <a:gd name="connsiteX11" fmla="*/ 3822806 w 4173281"/>
              <a:gd name="connsiteY11" fmla="*/ 5206257 h 5477157"/>
              <a:gd name="connsiteX12" fmla="*/ 3840912 w 4173281"/>
              <a:gd name="connsiteY12" fmla="*/ 5225158 h 5477157"/>
              <a:gd name="connsiteX13" fmla="*/ 3841062 w 4173281"/>
              <a:gd name="connsiteY13" fmla="*/ 5224845 h 5477157"/>
              <a:gd name="connsiteX14" fmla="*/ 3858209 w 4173281"/>
              <a:gd name="connsiteY14" fmla="*/ 5207176 h 5477157"/>
              <a:gd name="connsiteX15" fmla="*/ 3856910 w 4173281"/>
              <a:gd name="connsiteY15" fmla="*/ 5197907 h 5477157"/>
              <a:gd name="connsiteX16" fmla="*/ 3646336 w 4173281"/>
              <a:gd name="connsiteY16" fmla="*/ 5137614 h 5477157"/>
              <a:gd name="connsiteX17" fmla="*/ 3642006 w 4173281"/>
              <a:gd name="connsiteY17" fmla="*/ 5141478 h 5477157"/>
              <a:gd name="connsiteX18" fmla="*/ 3649242 w 4173281"/>
              <a:gd name="connsiteY18" fmla="*/ 5144355 h 5477157"/>
              <a:gd name="connsiteX19" fmla="*/ 2856995 w 4173281"/>
              <a:gd name="connsiteY19" fmla="*/ 5117460 h 5477157"/>
              <a:gd name="connsiteX20" fmla="*/ 2856746 w 4173281"/>
              <a:gd name="connsiteY20" fmla="*/ 5117609 h 5477157"/>
              <a:gd name="connsiteX21" fmla="*/ 2856950 w 4173281"/>
              <a:gd name="connsiteY21" fmla="*/ 5118879 h 5477157"/>
              <a:gd name="connsiteX22" fmla="*/ 2856927 w 4173281"/>
              <a:gd name="connsiteY22" fmla="*/ 5118256 h 5477157"/>
              <a:gd name="connsiteX23" fmla="*/ 2857187 w 4173281"/>
              <a:gd name="connsiteY23" fmla="*/ 5117558 h 5477157"/>
              <a:gd name="connsiteX24" fmla="*/ 2541443 w 4173281"/>
              <a:gd name="connsiteY24" fmla="*/ 5115197 h 5477157"/>
              <a:gd name="connsiteX25" fmla="*/ 2525669 w 4173281"/>
              <a:gd name="connsiteY25" fmla="*/ 5120092 h 5477157"/>
              <a:gd name="connsiteX26" fmla="*/ 2531774 w 4173281"/>
              <a:gd name="connsiteY26" fmla="*/ 5152765 h 5477157"/>
              <a:gd name="connsiteX27" fmla="*/ 2541668 w 4173281"/>
              <a:gd name="connsiteY27" fmla="*/ 5137309 h 5477157"/>
              <a:gd name="connsiteX28" fmla="*/ 2562979 w 4173281"/>
              <a:gd name="connsiteY28" fmla="*/ 5125628 h 5477157"/>
              <a:gd name="connsiteX29" fmla="*/ 2562844 w 4173281"/>
              <a:gd name="connsiteY29" fmla="*/ 5125389 h 5477157"/>
              <a:gd name="connsiteX30" fmla="*/ 2557773 w 4173281"/>
              <a:gd name="connsiteY30" fmla="*/ 5124277 h 5477157"/>
              <a:gd name="connsiteX31" fmla="*/ 3747508 w 4173281"/>
              <a:gd name="connsiteY31" fmla="*/ 5102039 h 5477157"/>
              <a:gd name="connsiteX32" fmla="*/ 3742917 w 4173281"/>
              <a:gd name="connsiteY32" fmla="*/ 5105590 h 5477157"/>
              <a:gd name="connsiteX33" fmla="*/ 3749934 w 4173281"/>
              <a:gd name="connsiteY33" fmla="*/ 5108967 h 5477157"/>
              <a:gd name="connsiteX34" fmla="*/ 3023300 w 4173281"/>
              <a:gd name="connsiteY34" fmla="*/ 5030912 h 5477157"/>
              <a:gd name="connsiteX35" fmla="*/ 3003613 w 4173281"/>
              <a:gd name="connsiteY35" fmla="*/ 5061097 h 5477157"/>
              <a:gd name="connsiteX36" fmla="*/ 2972353 w 4173281"/>
              <a:gd name="connsiteY36" fmla="*/ 5077627 h 5477157"/>
              <a:gd name="connsiteX37" fmla="*/ 2962499 w 4173281"/>
              <a:gd name="connsiteY37" fmla="*/ 5099966 h 5477157"/>
              <a:gd name="connsiteX38" fmla="*/ 2967741 w 4173281"/>
              <a:gd name="connsiteY38" fmla="*/ 5111591 h 5477157"/>
              <a:gd name="connsiteX39" fmla="*/ 2986060 w 4173281"/>
              <a:gd name="connsiteY39" fmla="*/ 5103685 h 5477157"/>
              <a:gd name="connsiteX40" fmla="*/ 3030182 w 4173281"/>
              <a:gd name="connsiteY40" fmla="*/ 5147807 h 5477157"/>
              <a:gd name="connsiteX41" fmla="*/ 3009418 w 4173281"/>
              <a:gd name="connsiteY41" fmla="*/ 5186741 h 5477157"/>
              <a:gd name="connsiteX42" fmla="*/ 3012015 w 4173281"/>
              <a:gd name="connsiteY42" fmla="*/ 5189335 h 5477157"/>
              <a:gd name="connsiteX43" fmla="*/ 3022397 w 4173281"/>
              <a:gd name="connsiteY43" fmla="*/ 5191932 h 5477157"/>
              <a:gd name="connsiteX44" fmla="*/ 3039591 w 4173281"/>
              <a:gd name="connsiteY44" fmla="*/ 5161110 h 5477157"/>
              <a:gd name="connsiteX45" fmla="*/ 3048346 w 4173281"/>
              <a:gd name="connsiteY45" fmla="*/ 5154254 h 5477157"/>
              <a:gd name="connsiteX46" fmla="*/ 3042186 w 4173281"/>
              <a:gd name="connsiteY46" fmla="*/ 5141186 h 5477157"/>
              <a:gd name="connsiteX47" fmla="*/ 3042669 w 4173281"/>
              <a:gd name="connsiteY47" fmla="*/ 5111680 h 5477157"/>
              <a:gd name="connsiteX48" fmla="*/ 3051986 w 4173281"/>
              <a:gd name="connsiteY48" fmla="*/ 5096615 h 5477157"/>
              <a:gd name="connsiteX49" fmla="*/ 3054191 w 4173281"/>
              <a:gd name="connsiteY49" fmla="*/ 5091356 h 5477157"/>
              <a:gd name="connsiteX50" fmla="*/ 3055604 w 4173281"/>
              <a:gd name="connsiteY50" fmla="*/ 5090763 h 5477157"/>
              <a:gd name="connsiteX51" fmla="*/ 3058236 w 4173281"/>
              <a:gd name="connsiteY51" fmla="*/ 5086508 h 5477157"/>
              <a:gd name="connsiteX52" fmla="*/ 3023853 w 4173281"/>
              <a:gd name="connsiteY52" fmla="*/ 5044137 h 5477157"/>
              <a:gd name="connsiteX53" fmla="*/ 3023300 w 4173281"/>
              <a:gd name="connsiteY53" fmla="*/ 5030912 h 5477157"/>
              <a:gd name="connsiteX54" fmla="*/ 4036252 w 4173281"/>
              <a:gd name="connsiteY54" fmla="*/ 5024364 h 5477157"/>
              <a:gd name="connsiteX55" fmla="*/ 4000482 w 4173281"/>
              <a:gd name="connsiteY55" fmla="*/ 5038833 h 5477157"/>
              <a:gd name="connsiteX56" fmla="*/ 4003519 w 4173281"/>
              <a:gd name="connsiteY56" fmla="*/ 5086384 h 5477157"/>
              <a:gd name="connsiteX57" fmla="*/ 4010534 w 4173281"/>
              <a:gd name="connsiteY57" fmla="*/ 5089761 h 5477157"/>
              <a:gd name="connsiteX58" fmla="*/ 4017550 w 4173281"/>
              <a:gd name="connsiteY58" fmla="*/ 5093138 h 5477157"/>
              <a:gd name="connsiteX59" fmla="*/ 4022140 w 4173281"/>
              <a:gd name="connsiteY59" fmla="*/ 5089586 h 5477157"/>
              <a:gd name="connsiteX60" fmla="*/ 4023267 w 4173281"/>
              <a:gd name="connsiteY60" fmla="*/ 5087246 h 5477157"/>
              <a:gd name="connsiteX61" fmla="*/ 4040414 w 4173281"/>
              <a:gd name="connsiteY61" fmla="*/ 5069577 h 5477157"/>
              <a:gd name="connsiteX62" fmla="*/ 4039115 w 4173281"/>
              <a:gd name="connsiteY62" fmla="*/ 5060308 h 5477157"/>
              <a:gd name="connsiteX63" fmla="*/ 4036252 w 4173281"/>
              <a:gd name="connsiteY63" fmla="*/ 5024364 h 5477157"/>
              <a:gd name="connsiteX64" fmla="*/ 4054353 w 4173281"/>
              <a:gd name="connsiteY64" fmla="*/ 4992749 h 5477157"/>
              <a:gd name="connsiteX65" fmla="*/ 4049849 w 4173281"/>
              <a:gd name="connsiteY65" fmla="*/ 5002104 h 5477157"/>
              <a:gd name="connsiteX66" fmla="*/ 4046472 w 4173281"/>
              <a:gd name="connsiteY66" fmla="*/ 5009121 h 5477157"/>
              <a:gd name="connsiteX67" fmla="*/ 4062667 w 4173281"/>
              <a:gd name="connsiteY67" fmla="*/ 5005394 h 5477157"/>
              <a:gd name="connsiteX68" fmla="*/ 4054353 w 4173281"/>
              <a:gd name="connsiteY68" fmla="*/ 4992749 h 5477157"/>
              <a:gd name="connsiteX69" fmla="*/ 1375615 w 4173281"/>
              <a:gd name="connsiteY69" fmla="*/ 4978167 h 5477157"/>
              <a:gd name="connsiteX70" fmla="*/ 1404164 w 4173281"/>
              <a:gd name="connsiteY70" fmla="*/ 5006716 h 5477157"/>
              <a:gd name="connsiteX71" fmla="*/ 1396379 w 4173281"/>
              <a:gd name="connsiteY71" fmla="*/ 5027480 h 5477157"/>
              <a:gd name="connsiteX72" fmla="*/ 1401570 w 4173281"/>
              <a:gd name="connsiteY72" fmla="*/ 5027480 h 5477157"/>
              <a:gd name="connsiteX73" fmla="*/ 1440501 w 4173281"/>
              <a:gd name="connsiteY73" fmla="*/ 5037862 h 5477157"/>
              <a:gd name="connsiteX74" fmla="*/ 1476838 w 4173281"/>
              <a:gd name="connsiteY74" fmla="*/ 5030077 h 5477157"/>
              <a:gd name="connsiteX75" fmla="*/ 1559894 w 4173281"/>
              <a:gd name="connsiteY75" fmla="*/ 5113133 h 5477157"/>
              <a:gd name="connsiteX76" fmla="*/ 1479435 w 4173281"/>
              <a:gd name="connsiteY76" fmla="*/ 5196189 h 5477157"/>
              <a:gd name="connsiteX77" fmla="*/ 1505390 w 4173281"/>
              <a:gd name="connsiteY77" fmla="*/ 5240311 h 5477157"/>
              <a:gd name="connsiteX78" fmla="*/ 1450883 w 4173281"/>
              <a:gd name="connsiteY78" fmla="*/ 5294818 h 5477157"/>
              <a:gd name="connsiteX79" fmla="*/ 1398973 w 4173281"/>
              <a:gd name="connsiteY79" fmla="*/ 5255884 h 5477157"/>
              <a:gd name="connsiteX80" fmla="*/ 1396379 w 4173281"/>
              <a:gd name="connsiteY80" fmla="*/ 5242908 h 5477157"/>
              <a:gd name="connsiteX81" fmla="*/ 1398973 w 4173281"/>
              <a:gd name="connsiteY81" fmla="*/ 5232526 h 5477157"/>
              <a:gd name="connsiteX82" fmla="*/ 1404164 w 4173281"/>
              <a:gd name="connsiteY82" fmla="*/ 5216953 h 5477157"/>
              <a:gd name="connsiteX83" fmla="*/ 1401570 w 4173281"/>
              <a:gd name="connsiteY83" fmla="*/ 5216953 h 5477157"/>
              <a:gd name="connsiteX84" fmla="*/ 1339278 w 4173281"/>
              <a:gd name="connsiteY84" fmla="*/ 5268863 h 5477157"/>
              <a:gd name="connsiteX85" fmla="*/ 1274389 w 4173281"/>
              <a:gd name="connsiteY85" fmla="*/ 5203974 h 5477157"/>
              <a:gd name="connsiteX86" fmla="*/ 1274389 w 4173281"/>
              <a:gd name="connsiteY86" fmla="*/ 5196189 h 5477157"/>
              <a:gd name="connsiteX87" fmla="*/ 1248434 w 4173281"/>
              <a:gd name="connsiteY87" fmla="*/ 5167637 h 5477157"/>
              <a:gd name="connsiteX88" fmla="*/ 1199121 w 4173281"/>
              <a:gd name="connsiteY88" fmla="*/ 5110536 h 5477157"/>
              <a:gd name="connsiteX89" fmla="*/ 1243243 w 4173281"/>
              <a:gd name="connsiteY89" fmla="*/ 5053435 h 5477157"/>
              <a:gd name="connsiteX90" fmla="*/ 1243243 w 4173281"/>
              <a:gd name="connsiteY90" fmla="*/ 5043053 h 5477157"/>
              <a:gd name="connsiteX91" fmla="*/ 1287368 w 4173281"/>
              <a:gd name="connsiteY91" fmla="*/ 4998931 h 5477157"/>
              <a:gd name="connsiteX92" fmla="*/ 1331490 w 4173281"/>
              <a:gd name="connsiteY92" fmla="*/ 5043053 h 5477157"/>
              <a:gd name="connsiteX93" fmla="*/ 1310726 w 4173281"/>
              <a:gd name="connsiteY93" fmla="*/ 5081987 h 5477157"/>
              <a:gd name="connsiteX94" fmla="*/ 1313323 w 4173281"/>
              <a:gd name="connsiteY94" fmla="*/ 5084581 h 5477157"/>
              <a:gd name="connsiteX95" fmla="*/ 1323705 w 4173281"/>
              <a:gd name="connsiteY95" fmla="*/ 5087178 h 5477157"/>
              <a:gd name="connsiteX96" fmla="*/ 1367827 w 4173281"/>
              <a:gd name="connsiteY96" fmla="*/ 5035268 h 5477157"/>
              <a:gd name="connsiteX97" fmla="*/ 1347063 w 4173281"/>
              <a:gd name="connsiteY97" fmla="*/ 5006716 h 5477157"/>
              <a:gd name="connsiteX98" fmla="*/ 1375615 w 4173281"/>
              <a:gd name="connsiteY98" fmla="*/ 4978167 h 5477157"/>
              <a:gd name="connsiteX99" fmla="*/ 2352924 w 4173281"/>
              <a:gd name="connsiteY99" fmla="*/ 4974643 h 5477157"/>
              <a:gd name="connsiteX100" fmla="*/ 2345603 w 4173281"/>
              <a:gd name="connsiteY100" fmla="*/ 4975185 h 5477157"/>
              <a:gd name="connsiteX101" fmla="*/ 2351502 w 4173281"/>
              <a:gd name="connsiteY101" fmla="*/ 4980269 h 5477157"/>
              <a:gd name="connsiteX102" fmla="*/ 2352924 w 4173281"/>
              <a:gd name="connsiteY102" fmla="*/ 4974643 h 5477157"/>
              <a:gd name="connsiteX103" fmla="*/ 2555483 w 4173281"/>
              <a:gd name="connsiteY103" fmla="*/ 4966417 h 5477157"/>
              <a:gd name="connsiteX104" fmla="*/ 2551995 w 4173281"/>
              <a:gd name="connsiteY104" fmla="*/ 4968892 h 5477157"/>
              <a:gd name="connsiteX105" fmla="*/ 2565916 w 4173281"/>
              <a:gd name="connsiteY105" fmla="*/ 5014461 h 5477157"/>
              <a:gd name="connsiteX106" fmla="*/ 2573521 w 4173281"/>
              <a:gd name="connsiteY106" fmla="*/ 5016129 h 5477157"/>
              <a:gd name="connsiteX107" fmla="*/ 2581127 w 4173281"/>
              <a:gd name="connsiteY107" fmla="*/ 5017797 h 5477157"/>
              <a:gd name="connsiteX108" fmla="*/ 2581328 w 4173281"/>
              <a:gd name="connsiteY108" fmla="*/ 5017549 h 5477157"/>
              <a:gd name="connsiteX109" fmla="*/ 2569977 w 4173281"/>
              <a:gd name="connsiteY109" fmla="*/ 5001094 h 5477157"/>
              <a:gd name="connsiteX110" fmla="*/ 2568016 w 4173281"/>
              <a:gd name="connsiteY110" fmla="*/ 4971562 h 5477157"/>
              <a:gd name="connsiteX111" fmla="*/ 3929713 w 4173281"/>
              <a:gd name="connsiteY111" fmla="*/ 4964440 h 5477157"/>
              <a:gd name="connsiteX112" fmla="*/ 3925122 w 4173281"/>
              <a:gd name="connsiteY112" fmla="*/ 4967991 h 5477157"/>
              <a:gd name="connsiteX113" fmla="*/ 3932139 w 4173281"/>
              <a:gd name="connsiteY113" fmla="*/ 4971368 h 5477157"/>
              <a:gd name="connsiteX114" fmla="*/ 3797194 w 4173281"/>
              <a:gd name="connsiteY114" fmla="*/ 4952500 h 5477157"/>
              <a:gd name="connsiteX115" fmla="*/ 3793817 w 4173281"/>
              <a:gd name="connsiteY115" fmla="*/ 4959515 h 5477157"/>
              <a:gd name="connsiteX116" fmla="*/ 3768983 w 4173281"/>
              <a:gd name="connsiteY116" fmla="*/ 4987169 h 5477157"/>
              <a:gd name="connsiteX117" fmla="*/ 3758614 w 4173281"/>
              <a:gd name="connsiteY117" fmla="*/ 4990352 h 5477157"/>
              <a:gd name="connsiteX118" fmla="*/ 3798119 w 4173281"/>
              <a:gd name="connsiteY118" fmla="*/ 5037853 h 5477157"/>
              <a:gd name="connsiteX119" fmla="*/ 3786132 w 4173281"/>
              <a:gd name="connsiteY119" fmla="*/ 5045737 h 5477157"/>
              <a:gd name="connsiteX120" fmla="*/ 3779552 w 4173281"/>
              <a:gd name="connsiteY120" fmla="*/ 5071375 h 5477157"/>
              <a:gd name="connsiteX121" fmla="*/ 3804700 w 4173281"/>
              <a:gd name="connsiteY121" fmla="*/ 5059880 h 5477157"/>
              <a:gd name="connsiteX122" fmla="*/ 3811147 w 4173281"/>
              <a:gd name="connsiteY122" fmla="*/ 5031229 h 5477157"/>
              <a:gd name="connsiteX123" fmla="*/ 3848818 w 4173281"/>
              <a:gd name="connsiteY123" fmla="*/ 4988873 h 5477157"/>
              <a:gd name="connsiteX124" fmla="*/ 3833661 w 4173281"/>
              <a:gd name="connsiteY124" fmla="*/ 4984456 h 5477157"/>
              <a:gd name="connsiteX125" fmla="*/ 3797194 w 4173281"/>
              <a:gd name="connsiteY125" fmla="*/ 4952500 h 5477157"/>
              <a:gd name="connsiteX126" fmla="*/ 3385249 w 4173281"/>
              <a:gd name="connsiteY126" fmla="*/ 4947114 h 5477157"/>
              <a:gd name="connsiteX127" fmla="*/ 3382319 w 4173281"/>
              <a:gd name="connsiteY127" fmla="*/ 4951624 h 5477157"/>
              <a:gd name="connsiteX128" fmla="*/ 3383776 w 4173281"/>
              <a:gd name="connsiteY128" fmla="*/ 4952851 h 5477157"/>
              <a:gd name="connsiteX129" fmla="*/ 1245840 w 4173281"/>
              <a:gd name="connsiteY129" fmla="*/ 4947021 h 5477157"/>
              <a:gd name="connsiteX130" fmla="*/ 1264010 w 4173281"/>
              <a:gd name="connsiteY130" fmla="*/ 4965188 h 5477157"/>
              <a:gd name="connsiteX131" fmla="*/ 1245840 w 4173281"/>
              <a:gd name="connsiteY131" fmla="*/ 4983358 h 5477157"/>
              <a:gd name="connsiteX132" fmla="*/ 1227673 w 4173281"/>
              <a:gd name="connsiteY132" fmla="*/ 4965188 h 5477157"/>
              <a:gd name="connsiteX133" fmla="*/ 1245840 w 4173281"/>
              <a:gd name="connsiteY133" fmla="*/ 4947021 h 5477157"/>
              <a:gd name="connsiteX134" fmla="*/ 2583464 w 4173281"/>
              <a:gd name="connsiteY134" fmla="*/ 4946564 h 5477157"/>
              <a:gd name="connsiteX135" fmla="*/ 2571635 w 4173281"/>
              <a:gd name="connsiteY135" fmla="*/ 4954957 h 5477157"/>
              <a:gd name="connsiteX136" fmla="*/ 2584001 w 4173281"/>
              <a:gd name="connsiteY136" fmla="*/ 4958552 h 5477157"/>
              <a:gd name="connsiteX137" fmla="*/ 2203192 w 4173281"/>
              <a:gd name="connsiteY137" fmla="*/ 4937387 h 5477157"/>
              <a:gd name="connsiteX138" fmla="*/ 2202973 w 4173281"/>
              <a:gd name="connsiteY138" fmla="*/ 4937920 h 5477157"/>
              <a:gd name="connsiteX139" fmla="*/ 2201278 w 4173281"/>
              <a:gd name="connsiteY139" fmla="*/ 4939887 h 5477157"/>
              <a:gd name="connsiteX140" fmla="*/ 2199854 w 4173281"/>
              <a:gd name="connsiteY140" fmla="*/ 4945514 h 5477157"/>
              <a:gd name="connsiteX141" fmla="*/ 2205753 w 4173281"/>
              <a:gd name="connsiteY141" fmla="*/ 4950598 h 5477157"/>
              <a:gd name="connsiteX142" fmla="*/ 2208055 w 4173281"/>
              <a:gd name="connsiteY142" fmla="*/ 4952581 h 5477157"/>
              <a:gd name="connsiteX143" fmla="*/ 2203293 w 4173281"/>
              <a:gd name="connsiteY143" fmla="*/ 4942896 h 5477157"/>
              <a:gd name="connsiteX144" fmla="*/ 1557299 w 4173281"/>
              <a:gd name="connsiteY144" fmla="*/ 4931448 h 5477157"/>
              <a:gd name="connsiteX145" fmla="*/ 1552107 w 4173281"/>
              <a:gd name="connsiteY145" fmla="*/ 4947022 h 5477157"/>
              <a:gd name="connsiteX146" fmla="*/ 1570277 w 4173281"/>
              <a:gd name="connsiteY146" fmla="*/ 4934042 h 5477157"/>
              <a:gd name="connsiteX147" fmla="*/ 1567681 w 4173281"/>
              <a:gd name="connsiteY147" fmla="*/ 4931448 h 5477157"/>
              <a:gd name="connsiteX148" fmla="*/ 3259953 w 4173281"/>
              <a:gd name="connsiteY148" fmla="*/ 4927761 h 5477157"/>
              <a:gd name="connsiteX149" fmla="*/ 3258661 w 4173281"/>
              <a:gd name="connsiteY149" fmla="*/ 4933418 h 5477157"/>
              <a:gd name="connsiteX150" fmla="*/ 3266227 w 4173281"/>
              <a:gd name="connsiteY150" fmla="*/ 4931573 h 5477157"/>
              <a:gd name="connsiteX151" fmla="*/ 3389492 w 4173281"/>
              <a:gd name="connsiteY151" fmla="*/ 4923220 h 5477157"/>
              <a:gd name="connsiteX152" fmla="*/ 3389507 w 4173281"/>
              <a:gd name="connsiteY152" fmla="*/ 4930523 h 5477157"/>
              <a:gd name="connsiteX153" fmla="*/ 3389692 w 4173281"/>
              <a:gd name="connsiteY153" fmla="*/ 4929800 h 5477157"/>
              <a:gd name="connsiteX154" fmla="*/ 3392928 w 4173281"/>
              <a:gd name="connsiteY154" fmla="*/ 4925684 h 5477157"/>
              <a:gd name="connsiteX155" fmla="*/ 3389968 w 4173281"/>
              <a:gd name="connsiteY155" fmla="*/ 4924092 h 5477157"/>
              <a:gd name="connsiteX156" fmla="*/ 2593786 w 4173281"/>
              <a:gd name="connsiteY156" fmla="*/ 4911627 h 5477157"/>
              <a:gd name="connsiteX157" fmla="*/ 2591561 w 4173281"/>
              <a:gd name="connsiteY157" fmla="*/ 4921768 h 5477157"/>
              <a:gd name="connsiteX158" fmla="*/ 2589893 w 4173281"/>
              <a:gd name="connsiteY158" fmla="*/ 4929375 h 5477157"/>
              <a:gd name="connsiteX159" fmla="*/ 2594176 w 4173281"/>
              <a:gd name="connsiteY159" fmla="*/ 4927259 h 5477157"/>
              <a:gd name="connsiteX160" fmla="*/ 2594050 w 4173281"/>
              <a:gd name="connsiteY160" fmla="*/ 4916214 h 5477157"/>
              <a:gd name="connsiteX161" fmla="*/ 2595599 w 4173281"/>
              <a:gd name="connsiteY161" fmla="*/ 4913338 h 5477157"/>
              <a:gd name="connsiteX162" fmla="*/ 3589695 w 4173281"/>
              <a:gd name="connsiteY162" fmla="*/ 4894284 h 5477157"/>
              <a:gd name="connsiteX163" fmla="*/ 3586635 w 4173281"/>
              <a:gd name="connsiteY163" fmla="*/ 4923157 h 5477157"/>
              <a:gd name="connsiteX164" fmla="*/ 3578576 w 4173281"/>
              <a:gd name="connsiteY164" fmla="*/ 4933721 h 5477157"/>
              <a:gd name="connsiteX165" fmla="*/ 3595558 w 4173281"/>
              <a:gd name="connsiteY165" fmla="*/ 4954043 h 5477157"/>
              <a:gd name="connsiteX166" fmla="*/ 3607134 w 4173281"/>
              <a:gd name="connsiteY166" fmla="*/ 4981984 h 5477157"/>
              <a:gd name="connsiteX167" fmla="*/ 3607198 w 4173281"/>
              <a:gd name="connsiteY167" fmla="*/ 4982478 h 5477157"/>
              <a:gd name="connsiteX168" fmla="*/ 3615583 w 4173281"/>
              <a:gd name="connsiteY168" fmla="*/ 4975163 h 5477157"/>
              <a:gd name="connsiteX169" fmla="*/ 3653739 w 4173281"/>
              <a:gd name="connsiteY169" fmla="*/ 4947756 h 5477157"/>
              <a:gd name="connsiteX170" fmla="*/ 3670006 w 4173281"/>
              <a:gd name="connsiteY170" fmla="*/ 4945536 h 5477157"/>
              <a:gd name="connsiteX171" fmla="*/ 3667174 w 4173281"/>
              <a:gd name="connsiteY171" fmla="*/ 4933121 h 5477157"/>
              <a:gd name="connsiteX172" fmla="*/ 3671998 w 4173281"/>
              <a:gd name="connsiteY172" fmla="*/ 4910962 h 5477157"/>
              <a:gd name="connsiteX173" fmla="*/ 3664428 w 4173281"/>
              <a:gd name="connsiteY173" fmla="*/ 4903615 h 5477157"/>
              <a:gd name="connsiteX174" fmla="*/ 3607608 w 4173281"/>
              <a:gd name="connsiteY174" fmla="*/ 4907952 h 5477157"/>
              <a:gd name="connsiteX175" fmla="*/ 3589699 w 4173281"/>
              <a:gd name="connsiteY175" fmla="*/ 4894291 h 5477157"/>
              <a:gd name="connsiteX176" fmla="*/ 3681388 w 4173281"/>
              <a:gd name="connsiteY176" fmla="*/ 4893873 h 5477157"/>
              <a:gd name="connsiteX177" fmla="*/ 3679002 w 4173281"/>
              <a:gd name="connsiteY177" fmla="*/ 4894624 h 5477157"/>
              <a:gd name="connsiteX178" fmla="*/ 3679956 w 4173281"/>
              <a:gd name="connsiteY178" fmla="*/ 4895771 h 5477157"/>
              <a:gd name="connsiteX179" fmla="*/ 2938690 w 4173281"/>
              <a:gd name="connsiteY179" fmla="*/ 4874091 h 5477157"/>
              <a:gd name="connsiteX180" fmla="*/ 2912037 w 4173281"/>
              <a:gd name="connsiteY180" fmla="*/ 4887675 h 5477157"/>
              <a:gd name="connsiteX181" fmla="*/ 2919025 w 4173281"/>
              <a:gd name="connsiteY181" fmla="*/ 4892925 h 5477157"/>
              <a:gd name="connsiteX182" fmla="*/ 2920214 w 4173281"/>
              <a:gd name="connsiteY182" fmla="*/ 4893094 h 5477157"/>
              <a:gd name="connsiteX183" fmla="*/ 2921329 w 4173281"/>
              <a:gd name="connsiteY183" fmla="*/ 4894656 h 5477157"/>
              <a:gd name="connsiteX184" fmla="*/ 2945283 w 4173281"/>
              <a:gd name="connsiteY184" fmla="*/ 4912653 h 5477157"/>
              <a:gd name="connsiteX185" fmla="*/ 2939756 w 4173281"/>
              <a:gd name="connsiteY185" fmla="*/ 4914981 h 5477157"/>
              <a:gd name="connsiteX186" fmla="*/ 2939200 w 4173281"/>
              <a:gd name="connsiteY186" fmla="*/ 4917514 h 5477157"/>
              <a:gd name="connsiteX187" fmla="*/ 2940622 w 4173281"/>
              <a:gd name="connsiteY187" fmla="*/ 4923141 h 5477157"/>
              <a:gd name="connsiteX188" fmla="*/ 2948453 w 4173281"/>
              <a:gd name="connsiteY188" fmla="*/ 4930012 h 5477157"/>
              <a:gd name="connsiteX189" fmla="*/ 2963757 w 4173281"/>
              <a:gd name="connsiteY189" fmla="*/ 4931269 h 5477157"/>
              <a:gd name="connsiteX190" fmla="*/ 3017885 w 4173281"/>
              <a:gd name="connsiteY190" fmla="*/ 4986818 h 5477157"/>
              <a:gd name="connsiteX191" fmla="*/ 3019668 w 4173281"/>
              <a:gd name="connsiteY191" fmla="*/ 5005082 h 5477157"/>
              <a:gd name="connsiteX192" fmla="*/ 3039963 w 4173281"/>
              <a:gd name="connsiteY192" fmla="*/ 4978758 h 5477157"/>
              <a:gd name="connsiteX193" fmla="*/ 3022435 w 4173281"/>
              <a:gd name="connsiteY193" fmla="*/ 4961662 h 5477157"/>
              <a:gd name="connsiteX194" fmla="*/ 3022862 w 4173281"/>
              <a:gd name="connsiteY194" fmla="*/ 4958214 h 5477157"/>
              <a:gd name="connsiteX195" fmla="*/ 3009252 w 4173281"/>
              <a:gd name="connsiteY195" fmla="*/ 4940055 h 5477157"/>
              <a:gd name="connsiteX196" fmla="*/ 2967445 w 4173281"/>
              <a:gd name="connsiteY196" fmla="*/ 4888371 h 5477157"/>
              <a:gd name="connsiteX197" fmla="*/ 2962374 w 4173281"/>
              <a:gd name="connsiteY197" fmla="*/ 4887259 h 5477157"/>
              <a:gd name="connsiteX198" fmla="*/ 2938690 w 4173281"/>
              <a:gd name="connsiteY198" fmla="*/ 4874091 h 5477157"/>
              <a:gd name="connsiteX199" fmla="*/ 3374220 w 4173281"/>
              <a:gd name="connsiteY199" fmla="*/ 4870494 h 5477157"/>
              <a:gd name="connsiteX200" fmla="*/ 3376681 w 4173281"/>
              <a:gd name="connsiteY200" fmla="*/ 4880580 h 5477157"/>
              <a:gd name="connsiteX201" fmla="*/ 3378527 w 4173281"/>
              <a:gd name="connsiteY201" fmla="*/ 4888146 h 5477157"/>
              <a:gd name="connsiteX202" fmla="*/ 3388673 w 4173281"/>
              <a:gd name="connsiteY202" fmla="*/ 4874984 h 5477157"/>
              <a:gd name="connsiteX203" fmla="*/ 3374220 w 4173281"/>
              <a:gd name="connsiteY203" fmla="*/ 4870494 h 5477157"/>
              <a:gd name="connsiteX204" fmla="*/ 2037467 w 4173281"/>
              <a:gd name="connsiteY204" fmla="*/ 4848392 h 5477157"/>
              <a:gd name="connsiteX205" fmla="*/ 2036271 w 4173281"/>
              <a:gd name="connsiteY205" fmla="*/ 4854353 h 5477157"/>
              <a:gd name="connsiteX206" fmla="*/ 2045844 w 4173281"/>
              <a:gd name="connsiteY206" fmla="*/ 4848392 h 5477157"/>
              <a:gd name="connsiteX207" fmla="*/ 2562317 w 4173281"/>
              <a:gd name="connsiteY207" fmla="*/ 4842825 h 5477157"/>
              <a:gd name="connsiteX208" fmla="*/ 2560649 w 4173281"/>
              <a:gd name="connsiteY208" fmla="*/ 4850430 h 5477157"/>
              <a:gd name="connsiteX209" fmla="*/ 2547689 w 4173281"/>
              <a:gd name="connsiteY209" fmla="*/ 4874210 h 5477157"/>
              <a:gd name="connsiteX210" fmla="*/ 2596801 w 4173281"/>
              <a:gd name="connsiteY210" fmla="*/ 4911108 h 5477157"/>
              <a:gd name="connsiteX211" fmla="*/ 2620938 w 4173281"/>
              <a:gd name="connsiteY211" fmla="*/ 4866312 h 5477157"/>
              <a:gd name="connsiteX212" fmla="*/ 2605171 w 4173281"/>
              <a:gd name="connsiteY212" fmla="*/ 4865509 h 5477157"/>
              <a:gd name="connsiteX213" fmla="*/ 2562317 w 4173281"/>
              <a:gd name="connsiteY213" fmla="*/ 4842825 h 5477157"/>
              <a:gd name="connsiteX214" fmla="*/ 2694017 w 4173281"/>
              <a:gd name="connsiteY214" fmla="*/ 4823882 h 5477157"/>
              <a:gd name="connsiteX215" fmla="*/ 2690369 w 4173281"/>
              <a:gd name="connsiteY215" fmla="*/ 4828396 h 5477157"/>
              <a:gd name="connsiteX216" fmla="*/ 2697976 w 4173281"/>
              <a:gd name="connsiteY216" fmla="*/ 4830064 h 5477157"/>
              <a:gd name="connsiteX217" fmla="*/ 2217542 w 4173281"/>
              <a:gd name="connsiteY217" fmla="*/ 4813814 h 5477157"/>
              <a:gd name="connsiteX218" fmla="*/ 2223565 w 4173281"/>
              <a:gd name="connsiteY218" fmla="*/ 4831547 h 5477157"/>
              <a:gd name="connsiteX219" fmla="*/ 2222799 w 4173281"/>
              <a:gd name="connsiteY219" fmla="*/ 4853550 h 5477157"/>
              <a:gd name="connsiteX220" fmla="*/ 2238861 w 4173281"/>
              <a:gd name="connsiteY220" fmla="*/ 4858220 h 5477157"/>
              <a:gd name="connsiteX221" fmla="*/ 2238955 w 4173281"/>
              <a:gd name="connsiteY221" fmla="*/ 4850958 h 5477157"/>
              <a:gd name="connsiteX222" fmla="*/ 2238794 w 4173281"/>
              <a:gd name="connsiteY222" fmla="*/ 4850705 h 5477157"/>
              <a:gd name="connsiteX223" fmla="*/ 2237740 w 4173281"/>
              <a:gd name="connsiteY223" fmla="*/ 4838849 h 5477157"/>
              <a:gd name="connsiteX224" fmla="*/ 2241392 w 4173281"/>
              <a:gd name="connsiteY224" fmla="*/ 4833257 h 5477157"/>
              <a:gd name="connsiteX225" fmla="*/ 2242507 w 4173281"/>
              <a:gd name="connsiteY225" fmla="*/ 4830754 h 5477157"/>
              <a:gd name="connsiteX226" fmla="*/ 1759748 w 4173281"/>
              <a:gd name="connsiteY226" fmla="*/ 4806865 h 5477157"/>
              <a:gd name="connsiteX227" fmla="*/ 1741581 w 4173281"/>
              <a:gd name="connsiteY227" fmla="*/ 4812055 h 5477157"/>
              <a:gd name="connsiteX228" fmla="*/ 1726008 w 4173281"/>
              <a:gd name="connsiteY228" fmla="*/ 4809459 h 5477157"/>
              <a:gd name="connsiteX229" fmla="*/ 1720817 w 4173281"/>
              <a:gd name="connsiteY229" fmla="*/ 4825031 h 5477157"/>
              <a:gd name="connsiteX230" fmla="*/ 1733793 w 4173281"/>
              <a:gd name="connsiteY230" fmla="*/ 4835414 h 5477157"/>
              <a:gd name="connsiteX231" fmla="*/ 1741581 w 4173281"/>
              <a:gd name="connsiteY231" fmla="*/ 4840605 h 5477157"/>
              <a:gd name="connsiteX232" fmla="*/ 1746772 w 4173281"/>
              <a:gd name="connsiteY232" fmla="*/ 4840605 h 5477157"/>
              <a:gd name="connsiteX233" fmla="*/ 1759748 w 4173281"/>
              <a:gd name="connsiteY233" fmla="*/ 4806865 h 5477157"/>
              <a:gd name="connsiteX234" fmla="*/ 3314999 w 4173281"/>
              <a:gd name="connsiteY234" fmla="*/ 4790782 h 5477157"/>
              <a:gd name="connsiteX235" fmla="*/ 3312614 w 4173281"/>
              <a:gd name="connsiteY235" fmla="*/ 4803801 h 5477157"/>
              <a:gd name="connsiteX236" fmla="*/ 3294336 w 4173281"/>
              <a:gd name="connsiteY236" fmla="*/ 4821670 h 5477157"/>
              <a:gd name="connsiteX237" fmla="*/ 3290995 w 4173281"/>
              <a:gd name="connsiteY237" fmla="*/ 4837100 h 5477157"/>
              <a:gd name="connsiteX238" fmla="*/ 3268930 w 4173281"/>
              <a:gd name="connsiteY238" fmla="*/ 4860099 h 5477157"/>
              <a:gd name="connsiteX239" fmla="*/ 3254265 w 4173281"/>
              <a:gd name="connsiteY239" fmla="*/ 4860212 h 5477157"/>
              <a:gd name="connsiteX240" fmla="*/ 3265240 w 4173281"/>
              <a:gd name="connsiteY240" fmla="*/ 4883725 h 5477157"/>
              <a:gd name="connsiteX241" fmla="*/ 3279490 w 4173281"/>
              <a:gd name="connsiteY241" fmla="*/ 4854534 h 5477157"/>
              <a:gd name="connsiteX242" fmla="*/ 3284412 w 4173281"/>
              <a:gd name="connsiteY242" fmla="*/ 4851037 h 5477157"/>
              <a:gd name="connsiteX243" fmla="*/ 3438429 w 4173281"/>
              <a:gd name="connsiteY243" fmla="*/ 4880518 h 5477157"/>
              <a:gd name="connsiteX244" fmla="*/ 3435712 w 4173281"/>
              <a:gd name="connsiteY244" fmla="*/ 4873095 h 5477157"/>
              <a:gd name="connsiteX245" fmla="*/ 3437322 w 4173281"/>
              <a:gd name="connsiteY245" fmla="*/ 4866093 h 5477157"/>
              <a:gd name="connsiteX246" fmla="*/ 3420189 w 4173281"/>
              <a:gd name="connsiteY246" fmla="*/ 4849370 h 5477157"/>
              <a:gd name="connsiteX247" fmla="*/ 3411034 w 4173281"/>
              <a:gd name="connsiteY247" fmla="*/ 4851315 h 5477157"/>
              <a:gd name="connsiteX248" fmla="*/ 3360936 w 4173281"/>
              <a:gd name="connsiteY248" fmla="*/ 4864912 h 5477157"/>
              <a:gd name="connsiteX249" fmla="*/ 3336732 w 4173281"/>
              <a:gd name="connsiteY249" fmla="*/ 4813392 h 5477157"/>
              <a:gd name="connsiteX250" fmla="*/ 3331388 w 4173281"/>
              <a:gd name="connsiteY250" fmla="*/ 4791712 h 5477157"/>
              <a:gd name="connsiteX251" fmla="*/ 3314999 w 4173281"/>
              <a:gd name="connsiteY251" fmla="*/ 4790782 h 5477157"/>
              <a:gd name="connsiteX252" fmla="*/ 1302940 w 4173281"/>
              <a:gd name="connsiteY252" fmla="*/ 4760145 h 5477157"/>
              <a:gd name="connsiteX253" fmla="*/ 1362635 w 4173281"/>
              <a:gd name="connsiteY253" fmla="*/ 4819840 h 5477157"/>
              <a:gd name="connsiteX254" fmla="*/ 1302940 w 4173281"/>
              <a:gd name="connsiteY254" fmla="*/ 4879538 h 5477157"/>
              <a:gd name="connsiteX255" fmla="*/ 1256221 w 4173281"/>
              <a:gd name="connsiteY255" fmla="*/ 4853583 h 5477157"/>
              <a:gd name="connsiteX256" fmla="*/ 1248433 w 4173281"/>
              <a:gd name="connsiteY256" fmla="*/ 4856177 h 5477157"/>
              <a:gd name="connsiteX257" fmla="*/ 1214693 w 4173281"/>
              <a:gd name="connsiteY257" fmla="*/ 4822437 h 5477157"/>
              <a:gd name="connsiteX258" fmla="*/ 1248433 w 4173281"/>
              <a:gd name="connsiteY258" fmla="*/ 4788694 h 5477157"/>
              <a:gd name="connsiteX259" fmla="*/ 1251030 w 4173281"/>
              <a:gd name="connsiteY259" fmla="*/ 4788694 h 5477157"/>
              <a:gd name="connsiteX260" fmla="*/ 1302940 w 4173281"/>
              <a:gd name="connsiteY260" fmla="*/ 4760145 h 5477157"/>
              <a:gd name="connsiteX261" fmla="*/ 2190601 w 4173281"/>
              <a:gd name="connsiteY261" fmla="*/ 4749764 h 5477157"/>
              <a:gd name="connsiteX262" fmla="*/ 2179863 w 4173281"/>
              <a:gd name="connsiteY262" fmla="*/ 4755132 h 5477157"/>
              <a:gd name="connsiteX263" fmla="*/ 2180655 w 4173281"/>
              <a:gd name="connsiteY263" fmla="*/ 4759900 h 5477157"/>
              <a:gd name="connsiteX264" fmla="*/ 2175338 w 4173281"/>
              <a:gd name="connsiteY264" fmla="*/ 4772019 h 5477157"/>
              <a:gd name="connsiteX265" fmla="*/ 2197348 w 4173281"/>
              <a:gd name="connsiteY265" fmla="*/ 4785127 h 5477157"/>
              <a:gd name="connsiteX266" fmla="*/ 2190601 w 4173281"/>
              <a:gd name="connsiteY266" fmla="*/ 4752358 h 5477157"/>
              <a:gd name="connsiteX267" fmla="*/ 3441296 w 4173281"/>
              <a:gd name="connsiteY267" fmla="*/ 4732836 h 5477157"/>
              <a:gd name="connsiteX268" fmla="*/ 3438004 w 4173281"/>
              <a:gd name="connsiteY268" fmla="*/ 4745656 h 5477157"/>
              <a:gd name="connsiteX269" fmla="*/ 3418519 w 4173281"/>
              <a:gd name="connsiteY269" fmla="*/ 4762200 h 5477157"/>
              <a:gd name="connsiteX270" fmla="*/ 3414104 w 4173281"/>
              <a:gd name="connsiteY270" fmla="*/ 4777357 h 5477157"/>
              <a:gd name="connsiteX271" fmla="*/ 3412959 w 4173281"/>
              <a:gd name="connsiteY271" fmla="*/ 4778394 h 5477157"/>
              <a:gd name="connsiteX272" fmla="*/ 3469746 w 4173281"/>
              <a:gd name="connsiteY272" fmla="*/ 4837677 h 5477157"/>
              <a:gd name="connsiteX273" fmla="*/ 3488164 w 4173281"/>
              <a:gd name="connsiteY273" fmla="*/ 4838934 h 5477157"/>
              <a:gd name="connsiteX274" fmla="*/ 3501406 w 4173281"/>
              <a:gd name="connsiteY274" fmla="*/ 4853388 h 5477157"/>
              <a:gd name="connsiteX275" fmla="*/ 3516384 w 4173281"/>
              <a:gd name="connsiteY275" fmla="*/ 4844692 h 5477157"/>
              <a:gd name="connsiteX276" fmla="*/ 3559951 w 4173281"/>
              <a:gd name="connsiteY276" fmla="*/ 4846940 h 5477157"/>
              <a:gd name="connsiteX277" fmla="*/ 3569306 w 4173281"/>
              <a:gd name="connsiteY277" fmla="*/ 4851443 h 5477157"/>
              <a:gd name="connsiteX278" fmla="*/ 3564961 w 4173281"/>
              <a:gd name="connsiteY278" fmla="*/ 4823985 h 5477157"/>
              <a:gd name="connsiteX279" fmla="*/ 3564555 w 4173281"/>
              <a:gd name="connsiteY279" fmla="*/ 4823856 h 5477157"/>
              <a:gd name="connsiteX280" fmla="*/ 3542120 w 4173281"/>
              <a:gd name="connsiteY280" fmla="*/ 4798653 h 5477157"/>
              <a:gd name="connsiteX281" fmla="*/ 3532851 w 4173281"/>
              <a:gd name="connsiteY281" fmla="*/ 4799951 h 5477157"/>
              <a:gd name="connsiteX282" fmla="*/ 3481924 w 4173281"/>
              <a:gd name="connsiteY282" fmla="*/ 4810004 h 5477157"/>
              <a:gd name="connsiteX283" fmla="*/ 3461390 w 4173281"/>
              <a:gd name="connsiteY283" fmla="*/ 4756914 h 5477157"/>
              <a:gd name="connsiteX284" fmla="*/ 3457579 w 4173281"/>
              <a:gd name="connsiteY284" fmla="*/ 4734913 h 5477157"/>
              <a:gd name="connsiteX285" fmla="*/ 3441296 w 4173281"/>
              <a:gd name="connsiteY285" fmla="*/ 4732836 h 5477157"/>
              <a:gd name="connsiteX286" fmla="*/ 1147210 w 4173281"/>
              <a:gd name="connsiteY286" fmla="*/ 4721214 h 5477157"/>
              <a:gd name="connsiteX287" fmla="*/ 1214693 w 4173281"/>
              <a:gd name="connsiteY287" fmla="*/ 4788697 h 5477157"/>
              <a:gd name="connsiteX288" fmla="*/ 1147210 w 4173281"/>
              <a:gd name="connsiteY288" fmla="*/ 4856180 h 5477157"/>
              <a:gd name="connsiteX289" fmla="*/ 1079727 w 4173281"/>
              <a:gd name="connsiteY289" fmla="*/ 4788697 h 5477157"/>
              <a:gd name="connsiteX290" fmla="*/ 1147210 w 4173281"/>
              <a:gd name="connsiteY290" fmla="*/ 4721214 h 5477157"/>
              <a:gd name="connsiteX291" fmla="*/ 2988065 w 4173281"/>
              <a:gd name="connsiteY291" fmla="*/ 4709546 h 5477157"/>
              <a:gd name="connsiteX292" fmla="*/ 2956596 w 4173281"/>
              <a:gd name="connsiteY292" fmla="*/ 4731874 h 5477157"/>
              <a:gd name="connsiteX293" fmla="*/ 2970517 w 4173281"/>
              <a:gd name="connsiteY293" fmla="*/ 4777443 h 5477157"/>
              <a:gd name="connsiteX294" fmla="*/ 2978122 w 4173281"/>
              <a:gd name="connsiteY294" fmla="*/ 4779111 h 5477157"/>
              <a:gd name="connsiteX295" fmla="*/ 2985728 w 4173281"/>
              <a:gd name="connsiteY295" fmla="*/ 4780779 h 5477157"/>
              <a:gd name="connsiteX296" fmla="*/ 2989375 w 4173281"/>
              <a:gd name="connsiteY296" fmla="*/ 4776264 h 5477157"/>
              <a:gd name="connsiteX297" fmla="*/ 2989932 w 4173281"/>
              <a:gd name="connsiteY297" fmla="*/ 4773727 h 5477157"/>
              <a:gd name="connsiteX298" fmla="*/ 3002542 w 4173281"/>
              <a:gd name="connsiteY298" fmla="*/ 4752580 h 5477157"/>
              <a:gd name="connsiteX299" fmla="*/ 2999140 w 4173281"/>
              <a:gd name="connsiteY299" fmla="*/ 4743861 h 5477157"/>
              <a:gd name="connsiteX300" fmla="*/ 2988065 w 4173281"/>
              <a:gd name="connsiteY300" fmla="*/ 4709546 h 5477157"/>
              <a:gd name="connsiteX301" fmla="*/ 2738878 w 4173281"/>
              <a:gd name="connsiteY301" fmla="*/ 4694750 h 5477157"/>
              <a:gd name="connsiteX302" fmla="*/ 2737210 w 4173281"/>
              <a:gd name="connsiteY302" fmla="*/ 4702355 h 5477157"/>
              <a:gd name="connsiteX303" fmla="*/ 2719423 w 4173281"/>
              <a:gd name="connsiteY303" fmla="*/ 4734991 h 5477157"/>
              <a:gd name="connsiteX304" fmla="*/ 2713464 w 4173281"/>
              <a:gd name="connsiteY304" fmla="*/ 4738486 h 5477157"/>
              <a:gd name="connsiteX305" fmla="*/ 2728462 w 4173281"/>
              <a:gd name="connsiteY305" fmla="*/ 4749754 h 5477157"/>
              <a:gd name="connsiteX306" fmla="*/ 2718616 w 4173281"/>
              <a:gd name="connsiteY306" fmla="*/ 4760190 h 5477157"/>
              <a:gd name="connsiteX307" fmla="*/ 2718126 w 4173281"/>
              <a:gd name="connsiteY307" fmla="*/ 4786654 h 5477157"/>
              <a:gd name="connsiteX308" fmla="*/ 2743759 w 4173281"/>
              <a:gd name="connsiteY308" fmla="*/ 4766701 h 5477157"/>
              <a:gd name="connsiteX309" fmla="*/ 2748442 w 4173281"/>
              <a:gd name="connsiteY309" fmla="*/ 4765933 h 5477157"/>
              <a:gd name="connsiteX310" fmla="*/ 2763621 w 4173281"/>
              <a:gd name="connsiteY310" fmla="*/ 4754971 h 5477157"/>
              <a:gd name="connsiteX311" fmla="*/ 2776401 w 4173281"/>
              <a:gd name="connsiteY311" fmla="*/ 4757393 h 5477157"/>
              <a:gd name="connsiteX312" fmla="*/ 2797499 w 4173281"/>
              <a:gd name="connsiteY312" fmla="*/ 4718237 h 5477157"/>
              <a:gd name="connsiteX313" fmla="*/ 2781732 w 4173281"/>
              <a:gd name="connsiteY313" fmla="*/ 4717434 h 5477157"/>
              <a:gd name="connsiteX314" fmla="*/ 2738878 w 4173281"/>
              <a:gd name="connsiteY314" fmla="*/ 4694750 h 5477157"/>
              <a:gd name="connsiteX315" fmla="*/ 2870578 w 4173281"/>
              <a:gd name="connsiteY315" fmla="*/ 4675807 h 5477157"/>
              <a:gd name="connsiteX316" fmla="*/ 2866930 w 4173281"/>
              <a:gd name="connsiteY316" fmla="*/ 4680321 h 5477157"/>
              <a:gd name="connsiteX317" fmla="*/ 2874537 w 4173281"/>
              <a:gd name="connsiteY317" fmla="*/ 4681989 h 5477157"/>
              <a:gd name="connsiteX318" fmla="*/ 2595256 w 4173281"/>
              <a:gd name="connsiteY318" fmla="*/ 4674796 h 5477157"/>
              <a:gd name="connsiteX319" fmla="*/ 2581720 w 4173281"/>
              <a:gd name="connsiteY319" fmla="*/ 4682866 h 5477157"/>
              <a:gd name="connsiteX320" fmla="*/ 2544598 w 4173281"/>
              <a:gd name="connsiteY320" fmla="*/ 4684025 h 5477157"/>
              <a:gd name="connsiteX321" fmla="*/ 2543332 w 4173281"/>
              <a:gd name="connsiteY321" fmla="*/ 4683596 h 5477157"/>
              <a:gd name="connsiteX322" fmla="*/ 2534189 w 4173281"/>
              <a:gd name="connsiteY322" fmla="*/ 4733928 h 5477157"/>
              <a:gd name="connsiteX323" fmla="*/ 2536389 w 4173281"/>
              <a:gd name="connsiteY323" fmla="*/ 4730851 h 5477157"/>
              <a:gd name="connsiteX324" fmla="*/ 2567196 w 4173281"/>
              <a:gd name="connsiteY324" fmla="*/ 4695383 h 5477157"/>
              <a:gd name="connsiteX325" fmla="*/ 2600286 w 4173281"/>
              <a:gd name="connsiteY325" fmla="*/ 4682612 h 5477157"/>
              <a:gd name="connsiteX326" fmla="*/ 2998387 w 4173281"/>
              <a:gd name="connsiteY326" fmla="*/ 4674609 h 5477157"/>
              <a:gd name="connsiteX327" fmla="*/ 2996162 w 4173281"/>
              <a:gd name="connsiteY327" fmla="*/ 4684750 h 5477157"/>
              <a:gd name="connsiteX328" fmla="*/ 2994494 w 4173281"/>
              <a:gd name="connsiteY328" fmla="*/ 4692357 h 5477157"/>
              <a:gd name="connsiteX329" fmla="*/ 3009393 w 4173281"/>
              <a:gd name="connsiteY329" fmla="*/ 4684996 h 5477157"/>
              <a:gd name="connsiteX330" fmla="*/ 2998387 w 4173281"/>
              <a:gd name="connsiteY330" fmla="*/ 4674609 h 5477157"/>
              <a:gd name="connsiteX331" fmla="*/ 1217287 w 4173281"/>
              <a:gd name="connsiteY331" fmla="*/ 4671898 h 5477157"/>
              <a:gd name="connsiteX332" fmla="*/ 1240648 w 4173281"/>
              <a:gd name="connsiteY332" fmla="*/ 4695256 h 5477157"/>
              <a:gd name="connsiteX333" fmla="*/ 1217287 w 4173281"/>
              <a:gd name="connsiteY333" fmla="*/ 4718617 h 5477157"/>
              <a:gd name="connsiteX334" fmla="*/ 1193929 w 4173281"/>
              <a:gd name="connsiteY334" fmla="*/ 4695256 h 5477157"/>
              <a:gd name="connsiteX335" fmla="*/ 1217287 w 4173281"/>
              <a:gd name="connsiteY335" fmla="*/ 4671898 h 5477157"/>
              <a:gd name="connsiteX336" fmla="*/ 1572872 w 4173281"/>
              <a:gd name="connsiteY336" fmla="*/ 4645943 h 5477157"/>
              <a:gd name="connsiteX337" fmla="*/ 1593636 w 4173281"/>
              <a:gd name="connsiteY337" fmla="*/ 4669301 h 5477157"/>
              <a:gd name="connsiteX338" fmla="*/ 1572872 w 4173281"/>
              <a:gd name="connsiteY338" fmla="*/ 4690065 h 5477157"/>
              <a:gd name="connsiteX339" fmla="*/ 1557299 w 4173281"/>
              <a:gd name="connsiteY339" fmla="*/ 4682280 h 5477157"/>
              <a:gd name="connsiteX340" fmla="*/ 1536535 w 4173281"/>
              <a:gd name="connsiteY340" fmla="*/ 4703044 h 5477157"/>
              <a:gd name="connsiteX341" fmla="*/ 1515771 w 4173281"/>
              <a:gd name="connsiteY341" fmla="*/ 4682280 h 5477157"/>
              <a:gd name="connsiteX342" fmla="*/ 1536535 w 4173281"/>
              <a:gd name="connsiteY342" fmla="*/ 4658919 h 5477157"/>
              <a:gd name="connsiteX343" fmla="*/ 1552108 w 4173281"/>
              <a:gd name="connsiteY343" fmla="*/ 4666707 h 5477157"/>
              <a:gd name="connsiteX344" fmla="*/ 1572872 w 4173281"/>
              <a:gd name="connsiteY344" fmla="*/ 4645943 h 5477157"/>
              <a:gd name="connsiteX345" fmla="*/ 1689671 w 4173281"/>
              <a:gd name="connsiteY345" fmla="*/ 4643349 h 5477157"/>
              <a:gd name="connsiteX346" fmla="*/ 1723411 w 4173281"/>
              <a:gd name="connsiteY346" fmla="*/ 4677089 h 5477157"/>
              <a:gd name="connsiteX347" fmla="*/ 1689671 w 4173281"/>
              <a:gd name="connsiteY347" fmla="*/ 4710832 h 5477157"/>
              <a:gd name="connsiteX348" fmla="*/ 1658525 w 4173281"/>
              <a:gd name="connsiteY348" fmla="*/ 4690068 h 5477157"/>
              <a:gd name="connsiteX349" fmla="*/ 1640355 w 4173281"/>
              <a:gd name="connsiteY349" fmla="*/ 4703044 h 5477157"/>
              <a:gd name="connsiteX350" fmla="*/ 1622188 w 4173281"/>
              <a:gd name="connsiteY350" fmla="*/ 4684877 h 5477157"/>
              <a:gd name="connsiteX351" fmla="*/ 1640355 w 4173281"/>
              <a:gd name="connsiteY351" fmla="*/ 4666707 h 5477157"/>
              <a:gd name="connsiteX352" fmla="*/ 1655928 w 4173281"/>
              <a:gd name="connsiteY352" fmla="*/ 4674495 h 5477157"/>
              <a:gd name="connsiteX353" fmla="*/ 1689671 w 4173281"/>
              <a:gd name="connsiteY353" fmla="*/ 4643349 h 5477157"/>
              <a:gd name="connsiteX354" fmla="*/ 1744176 w 4173281"/>
              <a:gd name="connsiteY354" fmla="*/ 4635562 h 5477157"/>
              <a:gd name="connsiteX355" fmla="*/ 1764940 w 4173281"/>
              <a:gd name="connsiteY355" fmla="*/ 4656326 h 5477157"/>
              <a:gd name="connsiteX356" fmla="*/ 1744176 w 4173281"/>
              <a:gd name="connsiteY356" fmla="*/ 4677090 h 5477157"/>
              <a:gd name="connsiteX357" fmla="*/ 1723412 w 4173281"/>
              <a:gd name="connsiteY357" fmla="*/ 4656326 h 5477157"/>
              <a:gd name="connsiteX358" fmla="*/ 1744176 w 4173281"/>
              <a:gd name="connsiteY358" fmla="*/ 4635562 h 5477157"/>
              <a:gd name="connsiteX359" fmla="*/ 1611806 w 4173281"/>
              <a:gd name="connsiteY359" fmla="*/ 4596630 h 5477157"/>
              <a:gd name="connsiteX360" fmla="*/ 1637761 w 4173281"/>
              <a:gd name="connsiteY360" fmla="*/ 4622585 h 5477157"/>
              <a:gd name="connsiteX361" fmla="*/ 1611806 w 4173281"/>
              <a:gd name="connsiteY361" fmla="*/ 4648540 h 5477157"/>
              <a:gd name="connsiteX362" fmla="*/ 1585851 w 4173281"/>
              <a:gd name="connsiteY362" fmla="*/ 4622585 h 5477157"/>
              <a:gd name="connsiteX363" fmla="*/ 1611806 w 4173281"/>
              <a:gd name="connsiteY363" fmla="*/ 4596630 h 5477157"/>
              <a:gd name="connsiteX364" fmla="*/ 2628097 w 4173281"/>
              <a:gd name="connsiteY364" fmla="*/ 4596487 h 5477157"/>
              <a:gd name="connsiteX365" fmla="*/ 2628030 w 4173281"/>
              <a:gd name="connsiteY365" fmla="*/ 4598438 h 5477157"/>
              <a:gd name="connsiteX366" fmla="*/ 2631997 w 4173281"/>
              <a:gd name="connsiteY366" fmla="*/ 4598438 h 5477157"/>
              <a:gd name="connsiteX367" fmla="*/ 2707900 w 4173281"/>
              <a:gd name="connsiteY367" fmla="*/ 4589837 h 5477157"/>
              <a:gd name="connsiteX368" fmla="*/ 2699520 w 4173281"/>
              <a:gd name="connsiteY368" fmla="*/ 4595761 h 5477157"/>
              <a:gd name="connsiteX369" fmla="*/ 2690565 w 4173281"/>
              <a:gd name="connsiteY369" fmla="*/ 4598020 h 5477157"/>
              <a:gd name="connsiteX370" fmla="*/ 2693046 w 4173281"/>
              <a:gd name="connsiteY370" fmla="*/ 4612952 h 5477157"/>
              <a:gd name="connsiteX371" fmla="*/ 2687347 w 4173281"/>
              <a:gd name="connsiteY371" fmla="*/ 4622509 h 5477157"/>
              <a:gd name="connsiteX372" fmla="*/ 2689050 w 4173281"/>
              <a:gd name="connsiteY372" fmla="*/ 4628701 h 5477157"/>
              <a:gd name="connsiteX373" fmla="*/ 2701828 w 4173281"/>
              <a:gd name="connsiteY373" fmla="*/ 4633480 h 5477157"/>
              <a:gd name="connsiteX374" fmla="*/ 2703187 w 4173281"/>
              <a:gd name="connsiteY374" fmla="*/ 4615177 h 5477157"/>
              <a:gd name="connsiteX375" fmla="*/ 2701453 w 4173281"/>
              <a:gd name="connsiteY375" fmla="*/ 4598853 h 5477157"/>
              <a:gd name="connsiteX376" fmla="*/ 1728602 w 4173281"/>
              <a:gd name="connsiteY376" fmla="*/ 4555102 h 5477157"/>
              <a:gd name="connsiteX377" fmla="*/ 1757154 w 4173281"/>
              <a:gd name="connsiteY377" fmla="*/ 4583651 h 5477157"/>
              <a:gd name="connsiteX378" fmla="*/ 1728602 w 4173281"/>
              <a:gd name="connsiteY378" fmla="*/ 4612203 h 5477157"/>
              <a:gd name="connsiteX379" fmla="*/ 1700053 w 4173281"/>
              <a:gd name="connsiteY379" fmla="*/ 4583651 h 5477157"/>
              <a:gd name="connsiteX380" fmla="*/ 1728602 w 4173281"/>
              <a:gd name="connsiteY380" fmla="*/ 4555102 h 5477157"/>
              <a:gd name="connsiteX381" fmla="*/ 1663713 w 4173281"/>
              <a:gd name="connsiteY381" fmla="*/ 4542123 h 5477157"/>
              <a:gd name="connsiteX382" fmla="*/ 1676692 w 4173281"/>
              <a:gd name="connsiteY382" fmla="*/ 4555099 h 5477157"/>
              <a:gd name="connsiteX383" fmla="*/ 1663713 w 4173281"/>
              <a:gd name="connsiteY383" fmla="*/ 4568078 h 5477157"/>
              <a:gd name="connsiteX384" fmla="*/ 1650737 w 4173281"/>
              <a:gd name="connsiteY384" fmla="*/ 4555099 h 5477157"/>
              <a:gd name="connsiteX385" fmla="*/ 1663713 w 4173281"/>
              <a:gd name="connsiteY385" fmla="*/ 4542123 h 5477157"/>
              <a:gd name="connsiteX386" fmla="*/ 1362638 w 4173281"/>
              <a:gd name="connsiteY386" fmla="*/ 4534338 h 5477157"/>
              <a:gd name="connsiteX387" fmla="*/ 1411951 w 4173281"/>
              <a:gd name="connsiteY387" fmla="*/ 4575866 h 5477157"/>
              <a:gd name="connsiteX388" fmla="*/ 1437906 w 4173281"/>
              <a:gd name="connsiteY388" fmla="*/ 4604415 h 5477157"/>
              <a:gd name="connsiteX389" fmla="*/ 1409357 w 4173281"/>
              <a:gd name="connsiteY389" fmla="*/ 4632967 h 5477157"/>
              <a:gd name="connsiteX390" fmla="*/ 1388593 w 4173281"/>
              <a:gd name="connsiteY390" fmla="*/ 4619988 h 5477157"/>
              <a:gd name="connsiteX391" fmla="*/ 1360041 w 4173281"/>
              <a:gd name="connsiteY391" fmla="*/ 4630370 h 5477157"/>
              <a:gd name="connsiteX392" fmla="*/ 1326301 w 4173281"/>
              <a:gd name="connsiteY392" fmla="*/ 4617394 h 5477157"/>
              <a:gd name="connsiteX393" fmla="*/ 1315919 w 4173281"/>
              <a:gd name="connsiteY393" fmla="*/ 4622585 h 5477157"/>
              <a:gd name="connsiteX394" fmla="*/ 1300346 w 4173281"/>
              <a:gd name="connsiteY394" fmla="*/ 4607012 h 5477157"/>
              <a:gd name="connsiteX395" fmla="*/ 1313322 w 4173281"/>
              <a:gd name="connsiteY395" fmla="*/ 4591439 h 5477157"/>
              <a:gd name="connsiteX396" fmla="*/ 1313322 w 4173281"/>
              <a:gd name="connsiteY396" fmla="*/ 4583651 h 5477157"/>
              <a:gd name="connsiteX397" fmla="*/ 1362638 w 4173281"/>
              <a:gd name="connsiteY397" fmla="*/ 4534338 h 5477157"/>
              <a:gd name="connsiteX398" fmla="*/ 3624164 w 4173281"/>
              <a:gd name="connsiteY398" fmla="*/ 4513822 h 5477157"/>
              <a:gd name="connsiteX399" fmla="*/ 3655972 w 4173281"/>
              <a:gd name="connsiteY399" fmla="*/ 4515811 h 5477157"/>
              <a:gd name="connsiteX400" fmla="*/ 3676069 w 4173281"/>
              <a:gd name="connsiteY400" fmla="*/ 4539886 h 5477157"/>
              <a:gd name="connsiteX401" fmla="*/ 3679981 w 4173281"/>
              <a:gd name="connsiteY401" fmla="*/ 4539115 h 5477157"/>
              <a:gd name="connsiteX402" fmla="*/ 3879079 w 4173281"/>
              <a:gd name="connsiteY402" fmla="*/ 4778514 h 5477157"/>
              <a:gd name="connsiteX403" fmla="*/ 3858413 w 4173281"/>
              <a:gd name="connsiteY403" fmla="*/ 4777448 h 5477157"/>
              <a:gd name="connsiteX404" fmla="*/ 3846633 w 4173281"/>
              <a:gd name="connsiteY404" fmla="*/ 4766016 h 5477157"/>
              <a:gd name="connsiteX405" fmla="*/ 3789813 w 4173281"/>
              <a:gd name="connsiteY405" fmla="*/ 4770353 h 5477157"/>
              <a:gd name="connsiteX406" fmla="*/ 3763129 w 4173281"/>
              <a:gd name="connsiteY406" fmla="*/ 4694136 h 5477157"/>
              <a:gd name="connsiteX407" fmla="*/ 3764255 w 4173281"/>
              <a:gd name="connsiteY407" fmla="*/ 4691796 h 5477157"/>
              <a:gd name="connsiteX408" fmla="*/ 3746760 w 4173281"/>
              <a:gd name="connsiteY408" fmla="*/ 4686257 h 5477157"/>
              <a:gd name="connsiteX409" fmla="*/ 3724325 w 4173281"/>
              <a:gd name="connsiteY409" fmla="*/ 4661054 h 5477157"/>
              <a:gd name="connsiteX410" fmla="*/ 3715056 w 4173281"/>
              <a:gd name="connsiteY410" fmla="*/ 4662352 h 5477157"/>
              <a:gd name="connsiteX411" fmla="*/ 3664129 w 4173281"/>
              <a:gd name="connsiteY411" fmla="*/ 4672405 h 5477157"/>
              <a:gd name="connsiteX412" fmla="*/ 3643595 w 4173281"/>
              <a:gd name="connsiteY412" fmla="*/ 4619315 h 5477157"/>
              <a:gd name="connsiteX413" fmla="*/ 3639784 w 4173281"/>
              <a:gd name="connsiteY413" fmla="*/ 4597314 h 5477157"/>
              <a:gd name="connsiteX414" fmla="*/ 3623501 w 4173281"/>
              <a:gd name="connsiteY414" fmla="*/ 4595237 h 5477157"/>
              <a:gd name="connsiteX415" fmla="*/ 3620209 w 4173281"/>
              <a:gd name="connsiteY415" fmla="*/ 4608057 h 5477157"/>
              <a:gd name="connsiteX416" fmla="*/ 3600724 w 4173281"/>
              <a:gd name="connsiteY416" fmla="*/ 4624601 h 5477157"/>
              <a:gd name="connsiteX417" fmla="*/ 3596309 w 4173281"/>
              <a:gd name="connsiteY417" fmla="*/ 4639758 h 5477157"/>
              <a:gd name="connsiteX418" fmla="*/ 3540879 w 4173281"/>
              <a:gd name="connsiteY418" fmla="*/ 4659166 h 5477157"/>
              <a:gd name="connsiteX419" fmla="*/ 3521472 w 4173281"/>
              <a:gd name="connsiteY419" fmla="*/ 4603735 h 5477157"/>
              <a:gd name="connsiteX420" fmla="*/ 3561743 w 4173281"/>
              <a:gd name="connsiteY420" fmla="*/ 4579914 h 5477157"/>
              <a:gd name="connsiteX421" fmla="*/ 3597426 w 4173281"/>
              <a:gd name="connsiteY421" fmla="*/ 4559641 h 5477157"/>
              <a:gd name="connsiteX422" fmla="*/ 3600542 w 4173281"/>
              <a:gd name="connsiteY422" fmla="*/ 4535218 h 5477157"/>
              <a:gd name="connsiteX423" fmla="*/ 3624164 w 4173281"/>
              <a:gd name="connsiteY423" fmla="*/ 4513822 h 5477157"/>
              <a:gd name="connsiteX424" fmla="*/ 1567681 w 4173281"/>
              <a:gd name="connsiteY424" fmla="*/ 4500596 h 5477157"/>
              <a:gd name="connsiteX425" fmla="*/ 1583254 w 4173281"/>
              <a:gd name="connsiteY425" fmla="*/ 4516169 h 5477157"/>
              <a:gd name="connsiteX426" fmla="*/ 1567681 w 4173281"/>
              <a:gd name="connsiteY426" fmla="*/ 4531742 h 5477157"/>
              <a:gd name="connsiteX427" fmla="*/ 1552108 w 4173281"/>
              <a:gd name="connsiteY427" fmla="*/ 4516169 h 5477157"/>
              <a:gd name="connsiteX428" fmla="*/ 1567681 w 4173281"/>
              <a:gd name="connsiteY428" fmla="*/ 4500596 h 5477157"/>
              <a:gd name="connsiteX429" fmla="*/ 1689671 w 4173281"/>
              <a:gd name="connsiteY429" fmla="*/ 4474641 h 5477157"/>
              <a:gd name="connsiteX430" fmla="*/ 1687073 w 4173281"/>
              <a:gd name="connsiteY430" fmla="*/ 4482426 h 5477157"/>
              <a:gd name="connsiteX431" fmla="*/ 1692265 w 4173281"/>
              <a:gd name="connsiteY431" fmla="*/ 4477235 h 5477157"/>
              <a:gd name="connsiteX432" fmla="*/ 2600760 w 4173281"/>
              <a:gd name="connsiteY432" fmla="*/ 4427965 h 5477157"/>
              <a:gd name="connsiteX433" fmla="*/ 2592041 w 4173281"/>
              <a:gd name="connsiteY433" fmla="*/ 4431366 h 5477157"/>
              <a:gd name="connsiteX434" fmla="*/ 2588539 w 4173281"/>
              <a:gd name="connsiteY434" fmla="*/ 4434741 h 5477157"/>
              <a:gd name="connsiteX435" fmla="*/ 2588506 w 4173281"/>
              <a:gd name="connsiteY435" fmla="*/ 4434920 h 5477157"/>
              <a:gd name="connsiteX436" fmla="*/ 2590469 w 4173281"/>
              <a:gd name="connsiteY436" fmla="*/ 4434920 h 5477157"/>
              <a:gd name="connsiteX437" fmla="*/ 2623144 w 4173281"/>
              <a:gd name="connsiteY437" fmla="*/ 4443634 h 5477157"/>
              <a:gd name="connsiteX438" fmla="*/ 1326302 w 4173281"/>
              <a:gd name="connsiteY438" fmla="*/ 4399372 h 5477157"/>
              <a:gd name="connsiteX439" fmla="*/ 1354851 w 4173281"/>
              <a:gd name="connsiteY439" fmla="*/ 4427921 h 5477157"/>
              <a:gd name="connsiteX440" fmla="*/ 1334087 w 4173281"/>
              <a:gd name="connsiteY440" fmla="*/ 4453876 h 5477157"/>
              <a:gd name="connsiteX441" fmla="*/ 1334087 w 4173281"/>
              <a:gd name="connsiteY441" fmla="*/ 4461664 h 5477157"/>
              <a:gd name="connsiteX442" fmla="*/ 1289965 w 4173281"/>
              <a:gd name="connsiteY442" fmla="*/ 4505786 h 5477157"/>
              <a:gd name="connsiteX443" fmla="*/ 1287368 w 4173281"/>
              <a:gd name="connsiteY443" fmla="*/ 4505786 h 5477157"/>
              <a:gd name="connsiteX444" fmla="*/ 1305538 w 4173281"/>
              <a:gd name="connsiteY444" fmla="*/ 4565484 h 5477157"/>
              <a:gd name="connsiteX445" fmla="*/ 1199121 w 4173281"/>
              <a:gd name="connsiteY445" fmla="*/ 4671898 h 5477157"/>
              <a:gd name="connsiteX446" fmla="*/ 1092707 w 4173281"/>
              <a:gd name="connsiteY446" fmla="*/ 4565484 h 5477157"/>
              <a:gd name="connsiteX447" fmla="*/ 1095301 w 4173281"/>
              <a:gd name="connsiteY447" fmla="*/ 4547314 h 5477157"/>
              <a:gd name="connsiteX448" fmla="*/ 1056370 w 4173281"/>
              <a:gd name="connsiteY448" fmla="*/ 4508383 h 5477157"/>
              <a:gd name="connsiteX449" fmla="*/ 1092707 w 4173281"/>
              <a:gd name="connsiteY449" fmla="*/ 4472046 h 5477157"/>
              <a:gd name="connsiteX450" fmla="*/ 1123853 w 4173281"/>
              <a:gd name="connsiteY450" fmla="*/ 4487619 h 5477157"/>
              <a:gd name="connsiteX451" fmla="*/ 1199121 w 4173281"/>
              <a:gd name="connsiteY451" fmla="*/ 4456473 h 5477157"/>
              <a:gd name="connsiteX452" fmla="*/ 1245840 w 4173281"/>
              <a:gd name="connsiteY452" fmla="*/ 4466855 h 5477157"/>
              <a:gd name="connsiteX453" fmla="*/ 1245840 w 4173281"/>
              <a:gd name="connsiteY453" fmla="*/ 4459067 h 5477157"/>
              <a:gd name="connsiteX454" fmla="*/ 1289965 w 4173281"/>
              <a:gd name="connsiteY454" fmla="*/ 4414945 h 5477157"/>
              <a:gd name="connsiteX455" fmla="*/ 1300347 w 4173281"/>
              <a:gd name="connsiteY455" fmla="*/ 4417539 h 5477157"/>
              <a:gd name="connsiteX456" fmla="*/ 1326302 w 4173281"/>
              <a:gd name="connsiteY456" fmla="*/ 4399372 h 5477157"/>
              <a:gd name="connsiteX457" fmla="*/ 2029680 w 4173281"/>
              <a:gd name="connsiteY457" fmla="*/ 4337078 h 5477157"/>
              <a:gd name="connsiteX458" fmla="*/ 2032276 w 4173281"/>
              <a:gd name="connsiteY458" fmla="*/ 4350056 h 5477157"/>
              <a:gd name="connsiteX459" fmla="*/ 2058231 w 4173281"/>
              <a:gd name="connsiteY459" fmla="*/ 4365630 h 5477157"/>
              <a:gd name="connsiteX460" fmla="*/ 2076399 w 4173281"/>
              <a:gd name="connsiteY460" fmla="*/ 4357842 h 5477157"/>
              <a:gd name="connsiteX461" fmla="*/ 2071207 w 4173281"/>
              <a:gd name="connsiteY461" fmla="*/ 4350056 h 5477157"/>
              <a:gd name="connsiteX462" fmla="*/ 2068613 w 4173281"/>
              <a:gd name="connsiteY462" fmla="*/ 4350056 h 5477157"/>
              <a:gd name="connsiteX463" fmla="*/ 2029680 w 4173281"/>
              <a:gd name="connsiteY463" fmla="*/ 4337078 h 5477157"/>
              <a:gd name="connsiteX464" fmla="*/ 1030412 w 4173281"/>
              <a:gd name="connsiteY464" fmla="*/ 4331889 h 5477157"/>
              <a:gd name="connsiteX465" fmla="*/ 1074537 w 4173281"/>
              <a:gd name="connsiteY465" fmla="*/ 4376011 h 5477157"/>
              <a:gd name="connsiteX466" fmla="*/ 1030412 w 4173281"/>
              <a:gd name="connsiteY466" fmla="*/ 4420136 h 5477157"/>
              <a:gd name="connsiteX467" fmla="*/ 986290 w 4173281"/>
              <a:gd name="connsiteY467" fmla="*/ 4376011 h 5477157"/>
              <a:gd name="connsiteX468" fmla="*/ 1030412 w 4173281"/>
              <a:gd name="connsiteY468" fmla="*/ 4331889 h 5477157"/>
              <a:gd name="connsiteX469" fmla="*/ 996672 w 4173281"/>
              <a:gd name="connsiteY469" fmla="*/ 4277383 h 5477157"/>
              <a:gd name="connsiteX470" fmla="*/ 1020033 w 4173281"/>
              <a:gd name="connsiteY470" fmla="*/ 4300741 h 5477157"/>
              <a:gd name="connsiteX471" fmla="*/ 996672 w 4173281"/>
              <a:gd name="connsiteY471" fmla="*/ 4324102 h 5477157"/>
              <a:gd name="connsiteX472" fmla="*/ 973314 w 4173281"/>
              <a:gd name="connsiteY472" fmla="*/ 4300741 h 5477157"/>
              <a:gd name="connsiteX473" fmla="*/ 996672 w 4173281"/>
              <a:gd name="connsiteY473" fmla="*/ 4277383 h 5477157"/>
              <a:gd name="connsiteX474" fmla="*/ 1993343 w 4173281"/>
              <a:gd name="connsiteY474" fmla="*/ 4272192 h 5477157"/>
              <a:gd name="connsiteX475" fmla="*/ 1993343 w 4173281"/>
              <a:gd name="connsiteY475" fmla="*/ 4277383 h 5477157"/>
              <a:gd name="connsiteX476" fmla="*/ 1988151 w 4173281"/>
              <a:gd name="connsiteY476" fmla="*/ 4305932 h 5477157"/>
              <a:gd name="connsiteX477" fmla="*/ 1990749 w 4173281"/>
              <a:gd name="connsiteY477" fmla="*/ 4305932 h 5477157"/>
              <a:gd name="connsiteX478" fmla="*/ 2006321 w 4173281"/>
              <a:gd name="connsiteY478" fmla="*/ 4318910 h 5477157"/>
              <a:gd name="connsiteX479" fmla="*/ 2016703 w 4173281"/>
              <a:gd name="connsiteY479" fmla="*/ 4321504 h 5477157"/>
              <a:gd name="connsiteX480" fmla="*/ 2006321 w 4173281"/>
              <a:gd name="connsiteY480" fmla="*/ 4287764 h 5477157"/>
              <a:gd name="connsiteX481" fmla="*/ 2006321 w 4173281"/>
              <a:gd name="connsiteY481" fmla="*/ 4279977 h 5477157"/>
              <a:gd name="connsiteX482" fmla="*/ 1995940 w 4173281"/>
              <a:gd name="connsiteY482" fmla="*/ 4272192 h 5477157"/>
              <a:gd name="connsiteX483" fmla="*/ 939571 w 4173281"/>
              <a:gd name="connsiteY483" fmla="*/ 4150204 h 5477157"/>
              <a:gd name="connsiteX484" fmla="*/ 955144 w 4173281"/>
              <a:gd name="connsiteY484" fmla="*/ 4165777 h 5477157"/>
              <a:gd name="connsiteX485" fmla="*/ 939571 w 4173281"/>
              <a:gd name="connsiteY485" fmla="*/ 4181350 h 5477157"/>
              <a:gd name="connsiteX486" fmla="*/ 923998 w 4173281"/>
              <a:gd name="connsiteY486" fmla="*/ 4165777 h 5477157"/>
              <a:gd name="connsiteX487" fmla="*/ 939571 w 4173281"/>
              <a:gd name="connsiteY487" fmla="*/ 4150204 h 5477157"/>
              <a:gd name="connsiteX488" fmla="*/ 2078996 w 4173281"/>
              <a:gd name="connsiteY488" fmla="*/ 4113865 h 5477157"/>
              <a:gd name="connsiteX489" fmla="*/ 2076399 w 4173281"/>
              <a:gd name="connsiteY489" fmla="*/ 4116462 h 5477157"/>
              <a:gd name="connsiteX490" fmla="*/ 2078996 w 4173281"/>
              <a:gd name="connsiteY490" fmla="*/ 4119056 h 5477157"/>
              <a:gd name="connsiteX491" fmla="*/ 2084186 w 4173281"/>
              <a:gd name="connsiteY491" fmla="*/ 4116462 h 5477157"/>
              <a:gd name="connsiteX492" fmla="*/ 2078996 w 4173281"/>
              <a:gd name="connsiteY492" fmla="*/ 4113865 h 5477157"/>
              <a:gd name="connsiteX493" fmla="*/ 781246 w 4173281"/>
              <a:gd name="connsiteY493" fmla="*/ 4059361 h 5477157"/>
              <a:gd name="connsiteX494" fmla="*/ 796819 w 4173281"/>
              <a:gd name="connsiteY494" fmla="*/ 4074934 h 5477157"/>
              <a:gd name="connsiteX495" fmla="*/ 781246 w 4173281"/>
              <a:gd name="connsiteY495" fmla="*/ 4090507 h 5477157"/>
              <a:gd name="connsiteX496" fmla="*/ 765673 w 4173281"/>
              <a:gd name="connsiteY496" fmla="*/ 4074934 h 5477157"/>
              <a:gd name="connsiteX497" fmla="*/ 781246 w 4173281"/>
              <a:gd name="connsiteY497" fmla="*/ 4059361 h 5477157"/>
              <a:gd name="connsiteX498" fmla="*/ 1858377 w 4173281"/>
              <a:gd name="connsiteY498" fmla="*/ 4054170 h 5477157"/>
              <a:gd name="connsiteX499" fmla="*/ 1879141 w 4173281"/>
              <a:gd name="connsiteY499" fmla="*/ 4074934 h 5477157"/>
              <a:gd name="connsiteX500" fmla="*/ 1858377 w 4173281"/>
              <a:gd name="connsiteY500" fmla="*/ 4095698 h 5477157"/>
              <a:gd name="connsiteX501" fmla="*/ 1837613 w 4173281"/>
              <a:gd name="connsiteY501" fmla="*/ 4074934 h 5477157"/>
              <a:gd name="connsiteX502" fmla="*/ 1858377 w 4173281"/>
              <a:gd name="connsiteY502" fmla="*/ 4054170 h 5477157"/>
              <a:gd name="connsiteX503" fmla="*/ 1995940 w 4173281"/>
              <a:gd name="connsiteY503" fmla="*/ 4025617 h 5477157"/>
              <a:gd name="connsiteX504" fmla="*/ 1995940 w 4173281"/>
              <a:gd name="connsiteY504" fmla="*/ 4030809 h 5477157"/>
              <a:gd name="connsiteX505" fmla="*/ 1985557 w 4173281"/>
              <a:gd name="connsiteY505" fmla="*/ 4054170 h 5477157"/>
              <a:gd name="connsiteX506" fmla="*/ 1988151 w 4173281"/>
              <a:gd name="connsiteY506" fmla="*/ 4067146 h 5477157"/>
              <a:gd name="connsiteX507" fmla="*/ 1972579 w 4173281"/>
              <a:gd name="connsiteY507" fmla="*/ 4090507 h 5477157"/>
              <a:gd name="connsiteX508" fmla="*/ 1980366 w 4173281"/>
              <a:gd name="connsiteY508" fmla="*/ 4111271 h 5477157"/>
              <a:gd name="connsiteX509" fmla="*/ 1977770 w 4173281"/>
              <a:gd name="connsiteY509" fmla="*/ 4121652 h 5477157"/>
              <a:gd name="connsiteX510" fmla="*/ 2003725 w 4173281"/>
              <a:gd name="connsiteY510" fmla="*/ 4116462 h 5477157"/>
              <a:gd name="connsiteX511" fmla="*/ 2021895 w 4173281"/>
              <a:gd name="connsiteY511" fmla="*/ 4119056 h 5477157"/>
              <a:gd name="connsiteX512" fmla="*/ 2029680 w 4173281"/>
              <a:gd name="connsiteY512" fmla="*/ 4111271 h 5477157"/>
              <a:gd name="connsiteX513" fmla="*/ 2016703 w 4173281"/>
              <a:gd name="connsiteY513" fmla="*/ 4082719 h 5477157"/>
              <a:gd name="connsiteX514" fmla="*/ 2034871 w 4173281"/>
              <a:gd name="connsiteY514" fmla="*/ 4048978 h 5477157"/>
              <a:gd name="connsiteX515" fmla="*/ 2032276 w 4173281"/>
              <a:gd name="connsiteY515" fmla="*/ 4041191 h 5477157"/>
              <a:gd name="connsiteX516" fmla="*/ 2021895 w 4173281"/>
              <a:gd name="connsiteY516" fmla="*/ 4043787 h 5477157"/>
              <a:gd name="connsiteX517" fmla="*/ 1995940 w 4173281"/>
              <a:gd name="connsiteY517" fmla="*/ 4025617 h 5477157"/>
              <a:gd name="connsiteX518" fmla="*/ 2050444 w 4173281"/>
              <a:gd name="connsiteY518" fmla="*/ 3932180 h 5477157"/>
              <a:gd name="connsiteX519" fmla="*/ 2037467 w 4173281"/>
              <a:gd name="connsiteY519" fmla="*/ 3945159 h 5477157"/>
              <a:gd name="connsiteX520" fmla="*/ 2055635 w 4173281"/>
              <a:gd name="connsiteY520" fmla="*/ 3973708 h 5477157"/>
              <a:gd name="connsiteX521" fmla="*/ 2073805 w 4173281"/>
              <a:gd name="connsiteY521" fmla="*/ 3955540 h 5477157"/>
              <a:gd name="connsiteX522" fmla="*/ 2050444 w 4173281"/>
              <a:gd name="connsiteY522" fmla="*/ 3932180 h 5477157"/>
              <a:gd name="connsiteX523" fmla="*/ 1681883 w 4173281"/>
              <a:gd name="connsiteY523" fmla="*/ 3911419 h 5477157"/>
              <a:gd name="connsiteX524" fmla="*/ 1718220 w 4173281"/>
              <a:gd name="connsiteY524" fmla="*/ 3947756 h 5477157"/>
              <a:gd name="connsiteX525" fmla="*/ 1681883 w 4173281"/>
              <a:gd name="connsiteY525" fmla="*/ 3984093 h 5477157"/>
              <a:gd name="connsiteX526" fmla="*/ 1648143 w 4173281"/>
              <a:gd name="connsiteY526" fmla="*/ 3960732 h 5477157"/>
              <a:gd name="connsiteX527" fmla="*/ 1642952 w 4173281"/>
              <a:gd name="connsiteY527" fmla="*/ 3960732 h 5477157"/>
              <a:gd name="connsiteX528" fmla="*/ 1622188 w 4173281"/>
              <a:gd name="connsiteY528" fmla="*/ 3939968 h 5477157"/>
              <a:gd name="connsiteX529" fmla="*/ 1642952 w 4173281"/>
              <a:gd name="connsiteY529" fmla="*/ 3921801 h 5477157"/>
              <a:gd name="connsiteX530" fmla="*/ 1653334 w 4173281"/>
              <a:gd name="connsiteY530" fmla="*/ 3924395 h 5477157"/>
              <a:gd name="connsiteX531" fmla="*/ 1681883 w 4173281"/>
              <a:gd name="connsiteY531" fmla="*/ 3911419 h 5477157"/>
              <a:gd name="connsiteX532" fmla="*/ 1186142 w 4173281"/>
              <a:gd name="connsiteY532" fmla="*/ 3885464 h 5477157"/>
              <a:gd name="connsiteX533" fmla="*/ 1258816 w 4173281"/>
              <a:gd name="connsiteY533" fmla="*/ 3932183 h 5477157"/>
              <a:gd name="connsiteX534" fmla="*/ 1300344 w 4173281"/>
              <a:gd name="connsiteY534" fmla="*/ 3906228 h 5477157"/>
              <a:gd name="connsiteX535" fmla="*/ 1339278 w 4173281"/>
              <a:gd name="connsiteY535" fmla="*/ 3926992 h 5477157"/>
              <a:gd name="connsiteX536" fmla="*/ 1380806 w 4173281"/>
              <a:gd name="connsiteY536" fmla="*/ 3945159 h 5477157"/>
              <a:gd name="connsiteX537" fmla="*/ 1385997 w 4173281"/>
              <a:gd name="connsiteY537" fmla="*/ 3942565 h 5477157"/>
              <a:gd name="connsiteX538" fmla="*/ 1383400 w 4173281"/>
              <a:gd name="connsiteY538" fmla="*/ 3932183 h 5477157"/>
              <a:gd name="connsiteX539" fmla="*/ 1401570 w 4173281"/>
              <a:gd name="connsiteY539" fmla="*/ 3914013 h 5477157"/>
              <a:gd name="connsiteX540" fmla="*/ 1419737 w 4173281"/>
              <a:gd name="connsiteY540" fmla="*/ 3932183 h 5477157"/>
              <a:gd name="connsiteX541" fmla="*/ 1417143 w 4173281"/>
              <a:gd name="connsiteY541" fmla="*/ 3939968 h 5477157"/>
              <a:gd name="connsiteX542" fmla="*/ 1458671 w 4173281"/>
              <a:gd name="connsiteY542" fmla="*/ 3965923 h 5477157"/>
              <a:gd name="connsiteX543" fmla="*/ 1487220 w 4173281"/>
              <a:gd name="connsiteY543" fmla="*/ 3997069 h 5477157"/>
              <a:gd name="connsiteX544" fmla="*/ 1469053 w 4173281"/>
              <a:gd name="connsiteY544" fmla="*/ 4025621 h 5477157"/>
              <a:gd name="connsiteX545" fmla="*/ 1484626 w 4173281"/>
              <a:gd name="connsiteY545" fmla="*/ 4048979 h 5477157"/>
              <a:gd name="connsiteX546" fmla="*/ 1456074 w 4173281"/>
              <a:gd name="connsiteY546" fmla="*/ 4077531 h 5477157"/>
              <a:gd name="connsiteX547" fmla="*/ 1432716 w 4173281"/>
              <a:gd name="connsiteY547" fmla="*/ 4064552 h 5477157"/>
              <a:gd name="connsiteX548" fmla="*/ 1422334 w 4173281"/>
              <a:gd name="connsiteY548" fmla="*/ 4067149 h 5477157"/>
              <a:gd name="connsiteX549" fmla="*/ 1323705 w 4173281"/>
              <a:gd name="connsiteY549" fmla="*/ 4134632 h 5477157"/>
              <a:gd name="connsiteX550" fmla="*/ 1219885 w 4173281"/>
              <a:gd name="connsiteY550" fmla="*/ 4043788 h 5477157"/>
              <a:gd name="connsiteX551" fmla="*/ 1209503 w 4173281"/>
              <a:gd name="connsiteY551" fmla="*/ 4046385 h 5477157"/>
              <a:gd name="connsiteX552" fmla="*/ 1222479 w 4173281"/>
              <a:gd name="connsiteY552" fmla="*/ 4090507 h 5477157"/>
              <a:gd name="connsiteX553" fmla="*/ 1131638 w 4173281"/>
              <a:gd name="connsiteY553" fmla="*/ 4181351 h 5477157"/>
              <a:gd name="connsiteX554" fmla="*/ 1077131 w 4173281"/>
              <a:gd name="connsiteY554" fmla="*/ 4163181 h 5477157"/>
              <a:gd name="connsiteX555" fmla="*/ 1061558 w 4173281"/>
              <a:gd name="connsiteY555" fmla="*/ 4165778 h 5477157"/>
              <a:gd name="connsiteX556" fmla="*/ 1017436 w 4173281"/>
              <a:gd name="connsiteY556" fmla="*/ 4121653 h 5477157"/>
              <a:gd name="connsiteX557" fmla="*/ 1040794 w 4173281"/>
              <a:gd name="connsiteY557" fmla="*/ 4082722 h 5477157"/>
              <a:gd name="connsiteX558" fmla="*/ 1110874 w 4173281"/>
              <a:gd name="connsiteY558" fmla="*/ 4004857 h 5477157"/>
              <a:gd name="connsiteX559" fmla="*/ 1103086 w 4173281"/>
              <a:gd name="connsiteY559" fmla="*/ 3968520 h 5477157"/>
              <a:gd name="connsiteX560" fmla="*/ 1186142 w 4173281"/>
              <a:gd name="connsiteY560" fmla="*/ 3885464 h 5477157"/>
              <a:gd name="connsiteX561" fmla="*/ 1388591 w 4173281"/>
              <a:gd name="connsiteY561" fmla="*/ 3843935 h 5477157"/>
              <a:gd name="connsiteX562" fmla="*/ 1406761 w 4173281"/>
              <a:gd name="connsiteY562" fmla="*/ 3862102 h 5477157"/>
              <a:gd name="connsiteX563" fmla="*/ 1388591 w 4173281"/>
              <a:gd name="connsiteY563" fmla="*/ 3880272 h 5477157"/>
              <a:gd name="connsiteX564" fmla="*/ 1370424 w 4173281"/>
              <a:gd name="connsiteY564" fmla="*/ 3862102 h 5477157"/>
              <a:gd name="connsiteX565" fmla="*/ 1388591 w 4173281"/>
              <a:gd name="connsiteY565" fmla="*/ 3843935 h 5477157"/>
              <a:gd name="connsiteX566" fmla="*/ 1668907 w 4173281"/>
              <a:gd name="connsiteY566" fmla="*/ 3825765 h 5477157"/>
              <a:gd name="connsiteX567" fmla="*/ 1705244 w 4173281"/>
              <a:gd name="connsiteY567" fmla="*/ 3862102 h 5477157"/>
              <a:gd name="connsiteX568" fmla="*/ 1668907 w 4173281"/>
              <a:gd name="connsiteY568" fmla="*/ 3898439 h 5477157"/>
              <a:gd name="connsiteX569" fmla="*/ 1632570 w 4173281"/>
              <a:gd name="connsiteY569" fmla="*/ 3862102 h 5477157"/>
              <a:gd name="connsiteX570" fmla="*/ 1668907 w 4173281"/>
              <a:gd name="connsiteY570" fmla="*/ 3825765 h 5477157"/>
              <a:gd name="connsiteX571" fmla="*/ 1554705 w 4173281"/>
              <a:gd name="connsiteY571" fmla="*/ 3781643 h 5477157"/>
              <a:gd name="connsiteX572" fmla="*/ 1598827 w 4173281"/>
              <a:gd name="connsiteY572" fmla="*/ 3825765 h 5477157"/>
              <a:gd name="connsiteX573" fmla="*/ 1554705 w 4173281"/>
              <a:gd name="connsiteY573" fmla="*/ 3869890 h 5477157"/>
              <a:gd name="connsiteX574" fmla="*/ 1536535 w 4173281"/>
              <a:gd name="connsiteY574" fmla="*/ 3867293 h 5477157"/>
              <a:gd name="connsiteX575" fmla="*/ 1495007 w 4173281"/>
              <a:gd name="connsiteY575" fmla="*/ 3898439 h 5477157"/>
              <a:gd name="connsiteX576" fmla="*/ 1450885 w 4173281"/>
              <a:gd name="connsiteY576" fmla="*/ 3854317 h 5477157"/>
              <a:gd name="connsiteX577" fmla="*/ 1495007 w 4173281"/>
              <a:gd name="connsiteY577" fmla="*/ 3810192 h 5477157"/>
              <a:gd name="connsiteX578" fmla="*/ 1513177 w 4173281"/>
              <a:gd name="connsiteY578" fmla="*/ 3815383 h 5477157"/>
              <a:gd name="connsiteX579" fmla="*/ 1554705 w 4173281"/>
              <a:gd name="connsiteY579" fmla="*/ 3781643 h 5477157"/>
              <a:gd name="connsiteX580" fmla="*/ 2252893 w 4173281"/>
              <a:gd name="connsiteY580" fmla="*/ 3716754 h 5477157"/>
              <a:gd name="connsiteX581" fmla="*/ 2252893 w 4173281"/>
              <a:gd name="connsiteY581" fmla="*/ 3721946 h 5477157"/>
              <a:gd name="connsiteX582" fmla="*/ 2258083 w 4173281"/>
              <a:gd name="connsiteY582" fmla="*/ 3716754 h 5477157"/>
              <a:gd name="connsiteX583" fmla="*/ 669638 w 4173281"/>
              <a:gd name="connsiteY583" fmla="*/ 3688206 h 5477157"/>
              <a:gd name="connsiteX584" fmla="*/ 700784 w 4173281"/>
              <a:gd name="connsiteY584" fmla="*/ 3719352 h 5477157"/>
              <a:gd name="connsiteX585" fmla="*/ 690402 w 4173281"/>
              <a:gd name="connsiteY585" fmla="*/ 3742710 h 5477157"/>
              <a:gd name="connsiteX586" fmla="*/ 721548 w 4173281"/>
              <a:gd name="connsiteY586" fmla="*/ 3807599 h 5477157"/>
              <a:gd name="connsiteX587" fmla="*/ 635895 w 4173281"/>
              <a:gd name="connsiteY587" fmla="*/ 3893249 h 5477157"/>
              <a:gd name="connsiteX588" fmla="*/ 550246 w 4173281"/>
              <a:gd name="connsiteY588" fmla="*/ 3807599 h 5477157"/>
              <a:gd name="connsiteX589" fmla="*/ 635895 w 4173281"/>
              <a:gd name="connsiteY589" fmla="*/ 3721946 h 5477157"/>
              <a:gd name="connsiteX590" fmla="*/ 638492 w 4173281"/>
              <a:gd name="connsiteY590" fmla="*/ 3721946 h 5477157"/>
              <a:gd name="connsiteX591" fmla="*/ 638492 w 4173281"/>
              <a:gd name="connsiteY591" fmla="*/ 3719352 h 5477157"/>
              <a:gd name="connsiteX592" fmla="*/ 669638 w 4173281"/>
              <a:gd name="connsiteY592" fmla="*/ 3688206 h 5477157"/>
              <a:gd name="connsiteX593" fmla="*/ 918807 w 4173281"/>
              <a:gd name="connsiteY593" fmla="*/ 3675227 h 5477157"/>
              <a:gd name="connsiteX594" fmla="*/ 942168 w 4173281"/>
              <a:gd name="connsiteY594" fmla="*/ 3698585 h 5477157"/>
              <a:gd name="connsiteX595" fmla="*/ 918807 w 4173281"/>
              <a:gd name="connsiteY595" fmla="*/ 3721946 h 5477157"/>
              <a:gd name="connsiteX596" fmla="*/ 895449 w 4173281"/>
              <a:gd name="connsiteY596" fmla="*/ 3698585 h 5477157"/>
              <a:gd name="connsiteX597" fmla="*/ 918807 w 4173281"/>
              <a:gd name="connsiteY597" fmla="*/ 3675227 h 5477157"/>
              <a:gd name="connsiteX598" fmla="*/ 674830 w 4173281"/>
              <a:gd name="connsiteY598" fmla="*/ 3605150 h 5477157"/>
              <a:gd name="connsiteX599" fmla="*/ 695594 w 4173281"/>
              <a:gd name="connsiteY599" fmla="*/ 3625914 h 5477157"/>
              <a:gd name="connsiteX600" fmla="*/ 674830 w 4173281"/>
              <a:gd name="connsiteY600" fmla="*/ 3646678 h 5477157"/>
              <a:gd name="connsiteX601" fmla="*/ 654066 w 4173281"/>
              <a:gd name="connsiteY601" fmla="*/ 3625914 h 5477157"/>
              <a:gd name="connsiteX602" fmla="*/ 674830 w 4173281"/>
              <a:gd name="connsiteY602" fmla="*/ 3605150 h 5477157"/>
              <a:gd name="connsiteX603" fmla="*/ 2037467 w 4173281"/>
              <a:gd name="connsiteY603" fmla="*/ 3535070 h 5477157"/>
              <a:gd name="connsiteX604" fmla="*/ 2058231 w 4173281"/>
              <a:gd name="connsiteY604" fmla="*/ 3555834 h 5477157"/>
              <a:gd name="connsiteX605" fmla="*/ 2037467 w 4173281"/>
              <a:gd name="connsiteY605" fmla="*/ 3576598 h 5477157"/>
              <a:gd name="connsiteX606" fmla="*/ 2016703 w 4173281"/>
              <a:gd name="connsiteY606" fmla="*/ 3555834 h 5477157"/>
              <a:gd name="connsiteX607" fmla="*/ 2037467 w 4173281"/>
              <a:gd name="connsiteY607" fmla="*/ 3535070 h 5477157"/>
              <a:gd name="connsiteX608" fmla="*/ 1738983 w 4173281"/>
              <a:gd name="connsiteY608" fmla="*/ 3529879 h 5477157"/>
              <a:gd name="connsiteX609" fmla="*/ 1728107 w 4173281"/>
              <a:gd name="connsiteY609" fmla="*/ 3545451 h 5477157"/>
              <a:gd name="connsiteX610" fmla="*/ 1728603 w 4173281"/>
              <a:gd name="connsiteY610" fmla="*/ 3545451 h 5477157"/>
              <a:gd name="connsiteX611" fmla="*/ 1749776 w 4173281"/>
              <a:gd name="connsiteY611" fmla="*/ 3539101 h 5477157"/>
              <a:gd name="connsiteX612" fmla="*/ 1591042 w 4173281"/>
              <a:gd name="connsiteY612" fmla="*/ 3527285 h 5477157"/>
              <a:gd name="connsiteX613" fmla="*/ 1622188 w 4173281"/>
              <a:gd name="connsiteY613" fmla="*/ 3558431 h 5477157"/>
              <a:gd name="connsiteX614" fmla="*/ 1591042 w 4173281"/>
              <a:gd name="connsiteY614" fmla="*/ 3592171 h 5477157"/>
              <a:gd name="connsiteX615" fmla="*/ 1559896 w 4173281"/>
              <a:gd name="connsiteY615" fmla="*/ 3558431 h 5477157"/>
              <a:gd name="connsiteX616" fmla="*/ 1591042 w 4173281"/>
              <a:gd name="connsiteY616" fmla="*/ 3527285 h 5477157"/>
              <a:gd name="connsiteX617" fmla="*/ 721549 w 4173281"/>
              <a:gd name="connsiteY617" fmla="*/ 3519496 h 5477157"/>
              <a:gd name="connsiteX618" fmla="*/ 765674 w 4173281"/>
              <a:gd name="connsiteY618" fmla="*/ 3563618 h 5477157"/>
              <a:gd name="connsiteX619" fmla="*/ 721549 w 4173281"/>
              <a:gd name="connsiteY619" fmla="*/ 3607743 h 5477157"/>
              <a:gd name="connsiteX620" fmla="*/ 677427 w 4173281"/>
              <a:gd name="connsiteY620" fmla="*/ 3563618 h 5477157"/>
              <a:gd name="connsiteX621" fmla="*/ 721549 w 4173281"/>
              <a:gd name="connsiteY621" fmla="*/ 3519496 h 5477157"/>
              <a:gd name="connsiteX622" fmla="*/ 1450884 w 4173281"/>
              <a:gd name="connsiteY622" fmla="*/ 3467586 h 5477157"/>
              <a:gd name="connsiteX623" fmla="*/ 1463860 w 4173281"/>
              <a:gd name="connsiteY623" fmla="*/ 3480562 h 5477157"/>
              <a:gd name="connsiteX624" fmla="*/ 1450884 w 4173281"/>
              <a:gd name="connsiteY624" fmla="*/ 3493541 h 5477157"/>
              <a:gd name="connsiteX625" fmla="*/ 1448287 w 4173281"/>
              <a:gd name="connsiteY625" fmla="*/ 3493541 h 5477157"/>
              <a:gd name="connsiteX626" fmla="*/ 1479433 w 4173281"/>
              <a:gd name="connsiteY626" fmla="*/ 3519496 h 5477157"/>
              <a:gd name="connsiteX627" fmla="*/ 1500197 w 4173281"/>
              <a:gd name="connsiteY627" fmla="*/ 3514305 h 5477157"/>
              <a:gd name="connsiteX628" fmla="*/ 1549513 w 4173281"/>
              <a:gd name="connsiteY628" fmla="*/ 3563618 h 5477157"/>
              <a:gd name="connsiteX629" fmla="*/ 1533940 w 4173281"/>
              <a:gd name="connsiteY629" fmla="*/ 3599955 h 5477157"/>
              <a:gd name="connsiteX630" fmla="*/ 1541725 w 4173281"/>
              <a:gd name="connsiteY630" fmla="*/ 3597360 h 5477157"/>
              <a:gd name="connsiteX631" fmla="*/ 1570277 w 4173281"/>
              <a:gd name="connsiteY631" fmla="*/ 3625909 h 5477157"/>
              <a:gd name="connsiteX632" fmla="*/ 1541725 w 4173281"/>
              <a:gd name="connsiteY632" fmla="*/ 3654461 h 5477157"/>
              <a:gd name="connsiteX633" fmla="*/ 1513176 w 4173281"/>
              <a:gd name="connsiteY633" fmla="*/ 3625909 h 5477157"/>
              <a:gd name="connsiteX634" fmla="*/ 1520961 w 4173281"/>
              <a:gd name="connsiteY634" fmla="*/ 3607742 h 5477157"/>
              <a:gd name="connsiteX635" fmla="*/ 1502794 w 4173281"/>
              <a:gd name="connsiteY635" fmla="*/ 3610337 h 5477157"/>
              <a:gd name="connsiteX636" fmla="*/ 1461266 w 4173281"/>
              <a:gd name="connsiteY636" fmla="*/ 3586979 h 5477157"/>
              <a:gd name="connsiteX637" fmla="*/ 1435311 w 4173281"/>
              <a:gd name="connsiteY637" fmla="*/ 3594764 h 5477157"/>
              <a:gd name="connsiteX638" fmla="*/ 1383402 w 4173281"/>
              <a:gd name="connsiteY638" fmla="*/ 3542854 h 5477157"/>
              <a:gd name="connsiteX639" fmla="*/ 1435311 w 4173281"/>
              <a:gd name="connsiteY639" fmla="*/ 3490944 h 5477157"/>
              <a:gd name="connsiteX640" fmla="*/ 1445693 w 4173281"/>
              <a:gd name="connsiteY640" fmla="*/ 3493541 h 5477157"/>
              <a:gd name="connsiteX641" fmla="*/ 1437905 w 4173281"/>
              <a:gd name="connsiteY641" fmla="*/ 3480562 h 5477157"/>
              <a:gd name="connsiteX642" fmla="*/ 1450884 w 4173281"/>
              <a:gd name="connsiteY642" fmla="*/ 3467586 h 5477157"/>
              <a:gd name="connsiteX643" fmla="*/ 334817 w 4173281"/>
              <a:gd name="connsiteY643" fmla="*/ 3418274 h 5477157"/>
              <a:gd name="connsiteX644" fmla="*/ 436043 w 4173281"/>
              <a:gd name="connsiteY644" fmla="*/ 3519497 h 5477157"/>
              <a:gd name="connsiteX645" fmla="*/ 334817 w 4173281"/>
              <a:gd name="connsiteY645" fmla="*/ 3620723 h 5477157"/>
              <a:gd name="connsiteX646" fmla="*/ 233595 w 4173281"/>
              <a:gd name="connsiteY646" fmla="*/ 3519497 h 5477157"/>
              <a:gd name="connsiteX647" fmla="*/ 334817 w 4173281"/>
              <a:gd name="connsiteY647" fmla="*/ 3418274 h 5477157"/>
              <a:gd name="connsiteX648" fmla="*/ 451617 w 4173281"/>
              <a:gd name="connsiteY648" fmla="*/ 3400104 h 5477157"/>
              <a:gd name="connsiteX649" fmla="*/ 474978 w 4173281"/>
              <a:gd name="connsiteY649" fmla="*/ 3423462 h 5477157"/>
              <a:gd name="connsiteX650" fmla="*/ 451617 w 4173281"/>
              <a:gd name="connsiteY650" fmla="*/ 3446823 h 5477157"/>
              <a:gd name="connsiteX651" fmla="*/ 428259 w 4173281"/>
              <a:gd name="connsiteY651" fmla="*/ 3423462 h 5477157"/>
              <a:gd name="connsiteX652" fmla="*/ 451617 w 4173281"/>
              <a:gd name="connsiteY652" fmla="*/ 3400104 h 5477157"/>
              <a:gd name="connsiteX653" fmla="*/ 1030415 w 4173281"/>
              <a:gd name="connsiteY653" fmla="*/ 3363767 h 5477157"/>
              <a:gd name="connsiteX654" fmla="*/ 1051179 w 4173281"/>
              <a:gd name="connsiteY654" fmla="*/ 3384531 h 5477157"/>
              <a:gd name="connsiteX655" fmla="*/ 1030415 w 4173281"/>
              <a:gd name="connsiteY655" fmla="*/ 3405295 h 5477157"/>
              <a:gd name="connsiteX656" fmla="*/ 1009651 w 4173281"/>
              <a:gd name="connsiteY656" fmla="*/ 3384531 h 5477157"/>
              <a:gd name="connsiteX657" fmla="*/ 1030415 w 4173281"/>
              <a:gd name="connsiteY657" fmla="*/ 3363767 h 5477157"/>
              <a:gd name="connsiteX658" fmla="*/ 2424195 w 4173281"/>
              <a:gd name="connsiteY658" fmla="*/ 3322239 h 5477157"/>
              <a:gd name="connsiteX659" fmla="*/ 2411219 w 4173281"/>
              <a:gd name="connsiteY659" fmla="*/ 3335215 h 5477157"/>
              <a:gd name="connsiteX660" fmla="*/ 2424195 w 4173281"/>
              <a:gd name="connsiteY660" fmla="*/ 3330023 h 5477157"/>
              <a:gd name="connsiteX661" fmla="*/ 142751 w 4173281"/>
              <a:gd name="connsiteY661" fmla="*/ 3319644 h 5477157"/>
              <a:gd name="connsiteX662" fmla="*/ 218022 w 4173281"/>
              <a:gd name="connsiteY662" fmla="*/ 3394912 h 5477157"/>
              <a:gd name="connsiteX663" fmla="*/ 142751 w 4173281"/>
              <a:gd name="connsiteY663" fmla="*/ 3470183 h 5477157"/>
              <a:gd name="connsiteX664" fmla="*/ 67483 w 4173281"/>
              <a:gd name="connsiteY664" fmla="*/ 3394912 h 5477157"/>
              <a:gd name="connsiteX665" fmla="*/ 142751 w 4173281"/>
              <a:gd name="connsiteY665" fmla="*/ 3319644 h 5477157"/>
              <a:gd name="connsiteX666" fmla="*/ 659257 w 4173281"/>
              <a:gd name="connsiteY666" fmla="*/ 3304072 h 5477157"/>
              <a:gd name="connsiteX667" fmla="*/ 700785 w 4173281"/>
              <a:gd name="connsiteY667" fmla="*/ 3345600 h 5477157"/>
              <a:gd name="connsiteX668" fmla="*/ 659257 w 4173281"/>
              <a:gd name="connsiteY668" fmla="*/ 3387128 h 5477157"/>
              <a:gd name="connsiteX669" fmla="*/ 617729 w 4173281"/>
              <a:gd name="connsiteY669" fmla="*/ 3345600 h 5477157"/>
              <a:gd name="connsiteX670" fmla="*/ 659257 w 4173281"/>
              <a:gd name="connsiteY670" fmla="*/ 3304072 h 5477157"/>
              <a:gd name="connsiteX671" fmla="*/ 578795 w 4173281"/>
              <a:gd name="connsiteY671" fmla="*/ 3285902 h 5477157"/>
              <a:gd name="connsiteX672" fmla="*/ 607347 w 4173281"/>
              <a:gd name="connsiteY672" fmla="*/ 3314451 h 5477157"/>
              <a:gd name="connsiteX673" fmla="*/ 578795 w 4173281"/>
              <a:gd name="connsiteY673" fmla="*/ 3343003 h 5477157"/>
              <a:gd name="connsiteX674" fmla="*/ 550246 w 4173281"/>
              <a:gd name="connsiteY674" fmla="*/ 3314451 h 5477157"/>
              <a:gd name="connsiteX675" fmla="*/ 578795 w 4173281"/>
              <a:gd name="connsiteY675" fmla="*/ 3285902 h 5477157"/>
              <a:gd name="connsiteX676" fmla="*/ 846133 w 4173281"/>
              <a:gd name="connsiteY676" fmla="*/ 3270328 h 5477157"/>
              <a:gd name="connsiteX677" fmla="*/ 869494 w 4173281"/>
              <a:gd name="connsiteY677" fmla="*/ 3293686 h 5477157"/>
              <a:gd name="connsiteX678" fmla="*/ 866897 w 4173281"/>
              <a:gd name="connsiteY678" fmla="*/ 3301474 h 5477157"/>
              <a:gd name="connsiteX679" fmla="*/ 905831 w 4173281"/>
              <a:gd name="connsiteY679" fmla="*/ 3280710 h 5477157"/>
              <a:gd name="connsiteX680" fmla="*/ 952550 w 4173281"/>
              <a:gd name="connsiteY680" fmla="*/ 3327429 h 5477157"/>
              <a:gd name="connsiteX681" fmla="*/ 918807 w 4173281"/>
              <a:gd name="connsiteY681" fmla="*/ 3371551 h 5477157"/>
              <a:gd name="connsiteX682" fmla="*/ 939571 w 4173281"/>
              <a:gd name="connsiteY682" fmla="*/ 3418270 h 5477157"/>
              <a:gd name="connsiteX683" fmla="*/ 874685 w 4173281"/>
              <a:gd name="connsiteY683" fmla="*/ 3480562 h 5477157"/>
              <a:gd name="connsiteX684" fmla="*/ 812393 w 4173281"/>
              <a:gd name="connsiteY684" fmla="*/ 3418270 h 5477157"/>
              <a:gd name="connsiteX685" fmla="*/ 869494 w 4173281"/>
              <a:gd name="connsiteY685" fmla="*/ 3355978 h 5477157"/>
              <a:gd name="connsiteX686" fmla="*/ 859112 w 4173281"/>
              <a:gd name="connsiteY686" fmla="*/ 3327429 h 5477157"/>
              <a:gd name="connsiteX687" fmla="*/ 861706 w 4173281"/>
              <a:gd name="connsiteY687" fmla="*/ 3309259 h 5477157"/>
              <a:gd name="connsiteX688" fmla="*/ 843539 w 4173281"/>
              <a:gd name="connsiteY688" fmla="*/ 3319641 h 5477157"/>
              <a:gd name="connsiteX689" fmla="*/ 820178 w 4173281"/>
              <a:gd name="connsiteY689" fmla="*/ 3296283 h 5477157"/>
              <a:gd name="connsiteX690" fmla="*/ 846133 w 4173281"/>
              <a:gd name="connsiteY690" fmla="*/ 3270328 h 5477157"/>
              <a:gd name="connsiteX691" fmla="*/ 1253627 w 4173281"/>
              <a:gd name="connsiteY691" fmla="*/ 3267732 h 5477157"/>
              <a:gd name="connsiteX692" fmla="*/ 1258818 w 4173281"/>
              <a:gd name="connsiteY692" fmla="*/ 3272923 h 5477157"/>
              <a:gd name="connsiteX693" fmla="*/ 1258818 w 4173281"/>
              <a:gd name="connsiteY693" fmla="*/ 3267732 h 5477157"/>
              <a:gd name="connsiteX694" fmla="*/ 1030411 w 4173281"/>
              <a:gd name="connsiteY694" fmla="*/ 3262543 h 5477157"/>
              <a:gd name="connsiteX695" fmla="*/ 1069345 w 4173281"/>
              <a:gd name="connsiteY695" fmla="*/ 3301474 h 5477157"/>
              <a:gd name="connsiteX696" fmla="*/ 1030411 w 4173281"/>
              <a:gd name="connsiteY696" fmla="*/ 3340408 h 5477157"/>
              <a:gd name="connsiteX697" fmla="*/ 991480 w 4173281"/>
              <a:gd name="connsiteY697" fmla="*/ 3301474 h 5477157"/>
              <a:gd name="connsiteX698" fmla="*/ 1030411 w 4173281"/>
              <a:gd name="connsiteY698" fmla="*/ 3262543 h 5477157"/>
              <a:gd name="connsiteX699" fmla="*/ 2213962 w 4173281"/>
              <a:gd name="connsiteY699" fmla="*/ 3244373 h 5477157"/>
              <a:gd name="connsiteX700" fmla="*/ 2219153 w 4173281"/>
              <a:gd name="connsiteY700" fmla="*/ 3259947 h 5477157"/>
              <a:gd name="connsiteX701" fmla="*/ 2200982 w 4173281"/>
              <a:gd name="connsiteY701" fmla="*/ 3288496 h 5477157"/>
              <a:gd name="connsiteX702" fmla="*/ 2216556 w 4173281"/>
              <a:gd name="connsiteY702" fmla="*/ 3306666 h 5477157"/>
              <a:gd name="connsiteX703" fmla="*/ 2219153 w 4173281"/>
              <a:gd name="connsiteY703" fmla="*/ 3306666 h 5477157"/>
              <a:gd name="connsiteX704" fmla="*/ 2273657 w 4173281"/>
              <a:gd name="connsiteY704" fmla="*/ 3332621 h 5477157"/>
              <a:gd name="connsiteX705" fmla="*/ 2278848 w 4173281"/>
              <a:gd name="connsiteY705" fmla="*/ 3332621 h 5477157"/>
              <a:gd name="connsiteX706" fmla="*/ 2286635 w 4173281"/>
              <a:gd name="connsiteY706" fmla="*/ 3324833 h 5477157"/>
              <a:gd name="connsiteX707" fmla="*/ 2239917 w 4173281"/>
              <a:gd name="connsiteY707" fmla="*/ 3244373 h 5477157"/>
              <a:gd name="connsiteX708" fmla="*/ 2226938 w 4173281"/>
              <a:gd name="connsiteY708" fmla="*/ 3246968 h 5477157"/>
              <a:gd name="connsiteX709" fmla="*/ 2213962 w 4173281"/>
              <a:gd name="connsiteY709" fmla="*/ 3244373 h 5477157"/>
              <a:gd name="connsiteX710" fmla="*/ 1178356 w 4173281"/>
              <a:gd name="connsiteY710" fmla="*/ 3239183 h 5477157"/>
              <a:gd name="connsiteX711" fmla="*/ 1129043 w 4173281"/>
              <a:gd name="connsiteY711" fmla="*/ 3278113 h 5477157"/>
              <a:gd name="connsiteX712" fmla="*/ 1105682 w 4173281"/>
              <a:gd name="connsiteY712" fmla="*/ 3298878 h 5477157"/>
              <a:gd name="connsiteX713" fmla="*/ 1142019 w 4173281"/>
              <a:gd name="connsiteY713" fmla="*/ 3319642 h 5477157"/>
              <a:gd name="connsiteX714" fmla="*/ 1196526 w 4173281"/>
              <a:gd name="connsiteY714" fmla="*/ 3254756 h 5477157"/>
              <a:gd name="connsiteX715" fmla="*/ 1178356 w 4173281"/>
              <a:gd name="connsiteY715" fmla="*/ 3239183 h 5477157"/>
              <a:gd name="connsiteX716" fmla="*/ 1998534 w 4173281"/>
              <a:gd name="connsiteY716" fmla="*/ 3200249 h 5477157"/>
              <a:gd name="connsiteX717" fmla="*/ 1993343 w 4173281"/>
              <a:gd name="connsiteY717" fmla="*/ 3218418 h 5477157"/>
              <a:gd name="connsiteX718" fmla="*/ 1998534 w 4173281"/>
              <a:gd name="connsiteY718" fmla="*/ 3215822 h 5477157"/>
              <a:gd name="connsiteX719" fmla="*/ 2016703 w 4173281"/>
              <a:gd name="connsiteY719" fmla="*/ 3210631 h 5477157"/>
              <a:gd name="connsiteX720" fmla="*/ 2006321 w 4173281"/>
              <a:gd name="connsiteY720" fmla="*/ 3202846 h 5477157"/>
              <a:gd name="connsiteX721" fmla="*/ 1998534 w 4173281"/>
              <a:gd name="connsiteY721" fmla="*/ 3200249 h 5477157"/>
              <a:gd name="connsiteX722" fmla="*/ 1847995 w 4173281"/>
              <a:gd name="connsiteY722" fmla="*/ 3195061 h 5477157"/>
              <a:gd name="connsiteX723" fmla="*/ 1873950 w 4173281"/>
              <a:gd name="connsiteY723" fmla="*/ 3221016 h 5477157"/>
              <a:gd name="connsiteX724" fmla="*/ 1847995 w 4173281"/>
              <a:gd name="connsiteY724" fmla="*/ 3246971 h 5477157"/>
              <a:gd name="connsiteX725" fmla="*/ 1822040 w 4173281"/>
              <a:gd name="connsiteY725" fmla="*/ 3221016 h 5477157"/>
              <a:gd name="connsiteX726" fmla="*/ 1847995 w 4173281"/>
              <a:gd name="connsiteY726" fmla="*/ 3195061 h 5477157"/>
              <a:gd name="connsiteX727" fmla="*/ 599561 w 4173281"/>
              <a:gd name="connsiteY727" fmla="*/ 3184678 h 5477157"/>
              <a:gd name="connsiteX728" fmla="*/ 620325 w 4173281"/>
              <a:gd name="connsiteY728" fmla="*/ 3205442 h 5477157"/>
              <a:gd name="connsiteX729" fmla="*/ 599561 w 4173281"/>
              <a:gd name="connsiteY729" fmla="*/ 3226206 h 5477157"/>
              <a:gd name="connsiteX730" fmla="*/ 578797 w 4173281"/>
              <a:gd name="connsiteY730" fmla="*/ 3205442 h 5477157"/>
              <a:gd name="connsiteX731" fmla="*/ 599561 w 4173281"/>
              <a:gd name="connsiteY731" fmla="*/ 3184678 h 5477157"/>
              <a:gd name="connsiteX732" fmla="*/ 2255489 w 4173281"/>
              <a:gd name="connsiteY732" fmla="*/ 3114599 h 5477157"/>
              <a:gd name="connsiteX733" fmla="*/ 2242511 w 4173281"/>
              <a:gd name="connsiteY733" fmla="*/ 3130171 h 5477157"/>
              <a:gd name="connsiteX734" fmla="*/ 2245108 w 4173281"/>
              <a:gd name="connsiteY734" fmla="*/ 3137956 h 5477157"/>
              <a:gd name="connsiteX735" fmla="*/ 2226938 w 4173281"/>
              <a:gd name="connsiteY735" fmla="*/ 3156127 h 5477157"/>
              <a:gd name="connsiteX736" fmla="*/ 2213962 w 4173281"/>
              <a:gd name="connsiteY736" fmla="*/ 3148339 h 5477157"/>
              <a:gd name="connsiteX737" fmla="*/ 2182815 w 4173281"/>
              <a:gd name="connsiteY737" fmla="*/ 3156127 h 5477157"/>
              <a:gd name="connsiteX738" fmla="*/ 2141287 w 4173281"/>
              <a:gd name="connsiteY738" fmla="*/ 3169103 h 5477157"/>
              <a:gd name="connsiteX739" fmla="*/ 2104951 w 4173281"/>
              <a:gd name="connsiteY739" fmla="*/ 3161317 h 5477157"/>
              <a:gd name="connsiteX740" fmla="*/ 2115332 w 4173281"/>
              <a:gd name="connsiteY740" fmla="*/ 3192463 h 5477157"/>
              <a:gd name="connsiteX741" fmla="*/ 2104951 w 4173281"/>
              <a:gd name="connsiteY741" fmla="*/ 3221012 h 5477157"/>
              <a:gd name="connsiteX742" fmla="*/ 2112736 w 4173281"/>
              <a:gd name="connsiteY742" fmla="*/ 3228801 h 5477157"/>
              <a:gd name="connsiteX743" fmla="*/ 2123117 w 4173281"/>
              <a:gd name="connsiteY743" fmla="*/ 3228801 h 5477157"/>
              <a:gd name="connsiteX744" fmla="*/ 2162052 w 4173281"/>
              <a:gd name="connsiteY744" fmla="*/ 3241777 h 5477157"/>
              <a:gd name="connsiteX745" fmla="*/ 2185409 w 4173281"/>
              <a:gd name="connsiteY745" fmla="*/ 3223610 h 5477157"/>
              <a:gd name="connsiteX746" fmla="*/ 2200982 w 4173281"/>
              <a:gd name="connsiteY746" fmla="*/ 3228801 h 5477157"/>
              <a:gd name="connsiteX747" fmla="*/ 2195792 w 4173281"/>
              <a:gd name="connsiteY747" fmla="*/ 3213227 h 5477157"/>
              <a:gd name="connsiteX748" fmla="*/ 2226938 w 4173281"/>
              <a:gd name="connsiteY748" fmla="*/ 3182082 h 5477157"/>
              <a:gd name="connsiteX749" fmla="*/ 2247702 w 4173281"/>
              <a:gd name="connsiteY749" fmla="*/ 3189867 h 5477157"/>
              <a:gd name="connsiteX750" fmla="*/ 2278848 w 4173281"/>
              <a:gd name="connsiteY750" fmla="*/ 3145745 h 5477157"/>
              <a:gd name="connsiteX751" fmla="*/ 2278848 w 4173281"/>
              <a:gd name="connsiteY751" fmla="*/ 3143148 h 5477157"/>
              <a:gd name="connsiteX752" fmla="*/ 2284038 w 4173281"/>
              <a:gd name="connsiteY752" fmla="*/ 3119790 h 5477157"/>
              <a:gd name="connsiteX753" fmla="*/ 2276253 w 4173281"/>
              <a:gd name="connsiteY753" fmla="*/ 3122384 h 5477157"/>
              <a:gd name="connsiteX754" fmla="*/ 2255489 w 4173281"/>
              <a:gd name="connsiteY754" fmla="*/ 3114599 h 5477157"/>
              <a:gd name="connsiteX755" fmla="*/ 1541726 w 4173281"/>
              <a:gd name="connsiteY755" fmla="*/ 3039330 h 5477157"/>
              <a:gd name="connsiteX756" fmla="*/ 1557299 w 4173281"/>
              <a:gd name="connsiteY756" fmla="*/ 3054903 h 5477157"/>
              <a:gd name="connsiteX757" fmla="*/ 1541726 w 4173281"/>
              <a:gd name="connsiteY757" fmla="*/ 3070476 h 5477157"/>
              <a:gd name="connsiteX758" fmla="*/ 1526153 w 4173281"/>
              <a:gd name="connsiteY758" fmla="*/ 3054903 h 5477157"/>
              <a:gd name="connsiteX759" fmla="*/ 1541726 w 4173281"/>
              <a:gd name="connsiteY759" fmla="*/ 3039330 h 5477157"/>
              <a:gd name="connsiteX760" fmla="*/ 376348 w 4173281"/>
              <a:gd name="connsiteY760" fmla="*/ 3021160 h 5477157"/>
              <a:gd name="connsiteX761" fmla="*/ 449022 w 4173281"/>
              <a:gd name="connsiteY761" fmla="*/ 3093834 h 5477157"/>
              <a:gd name="connsiteX762" fmla="*/ 376348 w 4173281"/>
              <a:gd name="connsiteY762" fmla="*/ 3166508 h 5477157"/>
              <a:gd name="connsiteX763" fmla="*/ 303674 w 4173281"/>
              <a:gd name="connsiteY763" fmla="*/ 3093834 h 5477157"/>
              <a:gd name="connsiteX764" fmla="*/ 376348 w 4173281"/>
              <a:gd name="connsiteY764" fmla="*/ 3021160 h 5477157"/>
              <a:gd name="connsiteX765" fmla="*/ 72675 w 4173281"/>
              <a:gd name="connsiteY765" fmla="*/ 2995205 h 5477157"/>
              <a:gd name="connsiteX766" fmla="*/ 116800 w 4173281"/>
              <a:gd name="connsiteY766" fmla="*/ 3039327 h 5477157"/>
              <a:gd name="connsiteX767" fmla="*/ 72675 w 4173281"/>
              <a:gd name="connsiteY767" fmla="*/ 3083452 h 5477157"/>
              <a:gd name="connsiteX768" fmla="*/ 28553 w 4173281"/>
              <a:gd name="connsiteY768" fmla="*/ 3039327 h 5477157"/>
              <a:gd name="connsiteX769" fmla="*/ 72675 w 4173281"/>
              <a:gd name="connsiteY769" fmla="*/ 2995205 h 5477157"/>
              <a:gd name="connsiteX770" fmla="*/ 1126447 w 4173281"/>
              <a:gd name="connsiteY770" fmla="*/ 2990014 h 5477157"/>
              <a:gd name="connsiteX771" fmla="*/ 1191336 w 4173281"/>
              <a:gd name="connsiteY771" fmla="*/ 3054900 h 5477157"/>
              <a:gd name="connsiteX772" fmla="*/ 1126447 w 4173281"/>
              <a:gd name="connsiteY772" fmla="*/ 3119789 h 5477157"/>
              <a:gd name="connsiteX773" fmla="*/ 1061561 w 4173281"/>
              <a:gd name="connsiteY773" fmla="*/ 3054900 h 5477157"/>
              <a:gd name="connsiteX774" fmla="*/ 1126447 w 4173281"/>
              <a:gd name="connsiteY774" fmla="*/ 2990014 h 5477157"/>
              <a:gd name="connsiteX775" fmla="*/ 602156 w 4173281"/>
              <a:gd name="connsiteY775" fmla="*/ 2966657 h 5477157"/>
              <a:gd name="connsiteX776" fmla="*/ 669639 w 4173281"/>
              <a:gd name="connsiteY776" fmla="*/ 3034140 h 5477157"/>
              <a:gd name="connsiteX777" fmla="*/ 602156 w 4173281"/>
              <a:gd name="connsiteY777" fmla="*/ 3101623 h 5477157"/>
              <a:gd name="connsiteX778" fmla="*/ 534673 w 4173281"/>
              <a:gd name="connsiteY778" fmla="*/ 3034140 h 5477157"/>
              <a:gd name="connsiteX779" fmla="*/ 602156 w 4173281"/>
              <a:gd name="connsiteY779" fmla="*/ 2966657 h 5477157"/>
              <a:gd name="connsiteX780" fmla="*/ 1565084 w 4173281"/>
              <a:gd name="connsiteY780" fmla="*/ 2940702 h 5477157"/>
              <a:gd name="connsiteX781" fmla="*/ 1593636 w 4173281"/>
              <a:gd name="connsiteY781" fmla="*/ 2969251 h 5477157"/>
              <a:gd name="connsiteX782" fmla="*/ 1565084 w 4173281"/>
              <a:gd name="connsiteY782" fmla="*/ 2997803 h 5477157"/>
              <a:gd name="connsiteX783" fmla="*/ 1536535 w 4173281"/>
              <a:gd name="connsiteY783" fmla="*/ 2969251 h 5477157"/>
              <a:gd name="connsiteX784" fmla="*/ 1565084 w 4173281"/>
              <a:gd name="connsiteY784" fmla="*/ 2940702 h 5477157"/>
              <a:gd name="connsiteX785" fmla="*/ 2115332 w 4173281"/>
              <a:gd name="connsiteY785" fmla="*/ 2906959 h 5477157"/>
              <a:gd name="connsiteX786" fmla="*/ 2084186 w 4173281"/>
              <a:gd name="connsiteY786" fmla="*/ 2935508 h 5477157"/>
              <a:gd name="connsiteX787" fmla="*/ 2091971 w 4173281"/>
              <a:gd name="connsiteY787" fmla="*/ 2951081 h 5477157"/>
              <a:gd name="connsiteX788" fmla="*/ 2071207 w 4173281"/>
              <a:gd name="connsiteY788" fmla="*/ 2971845 h 5477157"/>
              <a:gd name="connsiteX789" fmla="*/ 2050444 w 4173281"/>
              <a:gd name="connsiteY789" fmla="*/ 2951081 h 5477157"/>
              <a:gd name="connsiteX790" fmla="*/ 2053041 w 4173281"/>
              <a:gd name="connsiteY790" fmla="*/ 2940699 h 5477157"/>
              <a:gd name="connsiteX791" fmla="*/ 2027086 w 4173281"/>
              <a:gd name="connsiteY791" fmla="*/ 2932914 h 5477157"/>
              <a:gd name="connsiteX792" fmla="*/ 2029680 w 4173281"/>
              <a:gd name="connsiteY792" fmla="*/ 2951081 h 5477157"/>
              <a:gd name="connsiteX793" fmla="*/ 1964794 w 4173281"/>
              <a:gd name="connsiteY793" fmla="*/ 3015970 h 5477157"/>
              <a:gd name="connsiteX794" fmla="*/ 1907693 w 4173281"/>
              <a:gd name="connsiteY794" fmla="*/ 2979633 h 5477157"/>
              <a:gd name="connsiteX795" fmla="*/ 1902501 w 4173281"/>
              <a:gd name="connsiteY795" fmla="*/ 2982227 h 5477157"/>
              <a:gd name="connsiteX796" fmla="*/ 1876547 w 4173281"/>
              <a:gd name="connsiteY796" fmla="*/ 3002991 h 5477157"/>
              <a:gd name="connsiteX797" fmla="*/ 1894714 w 4173281"/>
              <a:gd name="connsiteY797" fmla="*/ 3039328 h 5477157"/>
              <a:gd name="connsiteX798" fmla="*/ 1889523 w 4173281"/>
              <a:gd name="connsiteY798" fmla="*/ 3057498 h 5477157"/>
              <a:gd name="connsiteX799" fmla="*/ 1892120 w 4173281"/>
              <a:gd name="connsiteY799" fmla="*/ 3070474 h 5477157"/>
              <a:gd name="connsiteX800" fmla="*/ 1897310 w 4173281"/>
              <a:gd name="connsiteY800" fmla="*/ 3067880 h 5477157"/>
              <a:gd name="connsiteX801" fmla="*/ 1910287 w 4173281"/>
              <a:gd name="connsiteY801" fmla="*/ 3080856 h 5477157"/>
              <a:gd name="connsiteX802" fmla="*/ 1897310 w 4173281"/>
              <a:gd name="connsiteY802" fmla="*/ 3093835 h 5477157"/>
              <a:gd name="connsiteX803" fmla="*/ 1886929 w 4173281"/>
              <a:gd name="connsiteY803" fmla="*/ 3088644 h 5477157"/>
              <a:gd name="connsiteX804" fmla="*/ 1842804 w 4173281"/>
              <a:gd name="connsiteY804" fmla="*/ 3117193 h 5477157"/>
              <a:gd name="connsiteX805" fmla="*/ 1809064 w 4173281"/>
              <a:gd name="connsiteY805" fmla="*/ 3104216 h 5477157"/>
              <a:gd name="connsiteX806" fmla="*/ 1785703 w 4173281"/>
              <a:gd name="connsiteY806" fmla="*/ 3124981 h 5477157"/>
              <a:gd name="connsiteX807" fmla="*/ 1788299 w 4173281"/>
              <a:gd name="connsiteY807" fmla="*/ 3135362 h 5477157"/>
              <a:gd name="connsiteX808" fmla="*/ 1759748 w 4173281"/>
              <a:gd name="connsiteY808" fmla="*/ 3163912 h 5477157"/>
              <a:gd name="connsiteX809" fmla="*/ 1744175 w 4173281"/>
              <a:gd name="connsiteY809" fmla="*/ 3158721 h 5477157"/>
              <a:gd name="connsiteX810" fmla="*/ 1738983 w 4173281"/>
              <a:gd name="connsiteY810" fmla="*/ 3158721 h 5477157"/>
              <a:gd name="connsiteX811" fmla="*/ 1723411 w 4173281"/>
              <a:gd name="connsiteY811" fmla="*/ 3143148 h 5477157"/>
              <a:gd name="connsiteX812" fmla="*/ 1726008 w 4173281"/>
              <a:gd name="connsiteY812" fmla="*/ 3135362 h 5477157"/>
              <a:gd name="connsiteX813" fmla="*/ 1718220 w 4173281"/>
              <a:gd name="connsiteY813" fmla="*/ 3132766 h 5477157"/>
              <a:gd name="connsiteX814" fmla="*/ 1707838 w 4173281"/>
              <a:gd name="connsiteY814" fmla="*/ 3143148 h 5477157"/>
              <a:gd name="connsiteX815" fmla="*/ 1707838 w 4173281"/>
              <a:gd name="connsiteY815" fmla="*/ 3145745 h 5477157"/>
              <a:gd name="connsiteX816" fmla="*/ 1749366 w 4173281"/>
              <a:gd name="connsiteY816" fmla="*/ 3213227 h 5477157"/>
              <a:gd name="connsiteX817" fmla="*/ 1692265 w 4173281"/>
              <a:gd name="connsiteY817" fmla="*/ 3288496 h 5477157"/>
              <a:gd name="connsiteX818" fmla="*/ 1705243 w 4173281"/>
              <a:gd name="connsiteY818" fmla="*/ 3330023 h 5477157"/>
              <a:gd name="connsiteX819" fmla="*/ 1705243 w 4173281"/>
              <a:gd name="connsiteY819" fmla="*/ 3335215 h 5477157"/>
              <a:gd name="connsiteX820" fmla="*/ 1707838 w 4173281"/>
              <a:gd name="connsiteY820" fmla="*/ 3343003 h 5477157"/>
              <a:gd name="connsiteX821" fmla="*/ 1770129 w 4173281"/>
              <a:gd name="connsiteY821" fmla="*/ 3296283 h 5477157"/>
              <a:gd name="connsiteX822" fmla="*/ 1780512 w 4173281"/>
              <a:gd name="connsiteY822" fmla="*/ 3283305 h 5477157"/>
              <a:gd name="connsiteX823" fmla="*/ 1832422 w 4173281"/>
              <a:gd name="connsiteY823" fmla="*/ 3249565 h 5477157"/>
              <a:gd name="connsiteX824" fmla="*/ 1876547 w 4173281"/>
              <a:gd name="connsiteY824" fmla="*/ 3270328 h 5477157"/>
              <a:gd name="connsiteX825" fmla="*/ 1902501 w 4173281"/>
              <a:gd name="connsiteY825" fmla="*/ 3298878 h 5477157"/>
              <a:gd name="connsiteX826" fmla="*/ 1925860 w 4173281"/>
              <a:gd name="connsiteY826" fmla="*/ 3332621 h 5477157"/>
              <a:gd name="connsiteX827" fmla="*/ 1907693 w 4173281"/>
              <a:gd name="connsiteY827" fmla="*/ 3363767 h 5477157"/>
              <a:gd name="connsiteX828" fmla="*/ 1902501 w 4173281"/>
              <a:gd name="connsiteY828" fmla="*/ 3374149 h 5477157"/>
              <a:gd name="connsiteX829" fmla="*/ 1907693 w 4173281"/>
              <a:gd name="connsiteY829" fmla="*/ 3389722 h 5477157"/>
              <a:gd name="connsiteX830" fmla="*/ 1915478 w 4173281"/>
              <a:gd name="connsiteY830" fmla="*/ 3387124 h 5477157"/>
              <a:gd name="connsiteX831" fmla="*/ 1959603 w 4173281"/>
              <a:gd name="connsiteY831" fmla="*/ 3335215 h 5477157"/>
              <a:gd name="connsiteX832" fmla="*/ 1933647 w 4173281"/>
              <a:gd name="connsiteY832" fmla="*/ 3309260 h 5477157"/>
              <a:gd name="connsiteX833" fmla="*/ 1905095 w 4173281"/>
              <a:gd name="connsiteY833" fmla="*/ 3267732 h 5477157"/>
              <a:gd name="connsiteX834" fmla="*/ 1920669 w 4173281"/>
              <a:gd name="connsiteY834" fmla="*/ 3233992 h 5477157"/>
              <a:gd name="connsiteX835" fmla="*/ 1899904 w 4173281"/>
              <a:gd name="connsiteY835" fmla="*/ 3195057 h 5477157"/>
              <a:gd name="connsiteX836" fmla="*/ 1944030 w 4173281"/>
              <a:gd name="connsiteY836" fmla="*/ 3148339 h 5477157"/>
              <a:gd name="connsiteX837" fmla="*/ 1936241 w 4173281"/>
              <a:gd name="connsiteY837" fmla="*/ 3112001 h 5477157"/>
              <a:gd name="connsiteX838" fmla="*/ 2027086 w 4173281"/>
              <a:gd name="connsiteY838" fmla="*/ 3021160 h 5477157"/>
              <a:gd name="connsiteX839" fmla="*/ 2053041 w 4173281"/>
              <a:gd name="connsiteY839" fmla="*/ 3026351 h 5477157"/>
              <a:gd name="connsiteX840" fmla="*/ 2086781 w 4173281"/>
              <a:gd name="connsiteY840" fmla="*/ 2995205 h 5477157"/>
              <a:gd name="connsiteX841" fmla="*/ 2169837 w 4173281"/>
              <a:gd name="connsiteY841" fmla="*/ 2943295 h 5477157"/>
              <a:gd name="connsiteX842" fmla="*/ 2258083 w 4173281"/>
              <a:gd name="connsiteY842" fmla="*/ 2990015 h 5477157"/>
              <a:gd name="connsiteX843" fmla="*/ 2312590 w 4173281"/>
              <a:gd name="connsiteY843" fmla="*/ 3031543 h 5477157"/>
              <a:gd name="connsiteX844" fmla="*/ 2322973 w 4173281"/>
              <a:gd name="connsiteY844" fmla="*/ 3028945 h 5477157"/>
              <a:gd name="connsiteX845" fmla="*/ 2335948 w 4173281"/>
              <a:gd name="connsiteY845" fmla="*/ 3034137 h 5477157"/>
              <a:gd name="connsiteX846" fmla="*/ 2364500 w 4173281"/>
              <a:gd name="connsiteY846" fmla="*/ 3028945 h 5477157"/>
              <a:gd name="connsiteX847" fmla="*/ 2369691 w 4173281"/>
              <a:gd name="connsiteY847" fmla="*/ 3028945 h 5477157"/>
              <a:gd name="connsiteX848" fmla="*/ 2380074 w 4173281"/>
              <a:gd name="connsiteY848" fmla="*/ 3015970 h 5477157"/>
              <a:gd name="connsiteX849" fmla="*/ 2354119 w 4173281"/>
              <a:gd name="connsiteY849" fmla="*/ 2995205 h 5477157"/>
              <a:gd name="connsiteX850" fmla="*/ 2341139 w 4173281"/>
              <a:gd name="connsiteY850" fmla="*/ 2987418 h 5477157"/>
              <a:gd name="connsiteX851" fmla="*/ 2312590 w 4173281"/>
              <a:gd name="connsiteY851" fmla="*/ 2997800 h 5477157"/>
              <a:gd name="connsiteX852" fmla="*/ 2265871 w 4173281"/>
              <a:gd name="connsiteY852" fmla="*/ 2951081 h 5477157"/>
              <a:gd name="connsiteX853" fmla="*/ 2265871 w 4173281"/>
              <a:gd name="connsiteY853" fmla="*/ 2943295 h 5477157"/>
              <a:gd name="connsiteX854" fmla="*/ 2258083 w 4173281"/>
              <a:gd name="connsiteY854" fmla="*/ 2932914 h 5477157"/>
              <a:gd name="connsiteX855" fmla="*/ 2250298 w 4173281"/>
              <a:gd name="connsiteY855" fmla="*/ 2935508 h 5477157"/>
              <a:gd name="connsiteX856" fmla="*/ 2221747 w 4173281"/>
              <a:gd name="connsiteY856" fmla="*/ 2917341 h 5477157"/>
              <a:gd name="connsiteX857" fmla="*/ 2208771 w 4173281"/>
              <a:gd name="connsiteY857" fmla="*/ 2919935 h 5477157"/>
              <a:gd name="connsiteX858" fmla="*/ 2182815 w 4173281"/>
              <a:gd name="connsiteY858" fmla="*/ 2938104 h 5477157"/>
              <a:gd name="connsiteX859" fmla="*/ 2154263 w 4173281"/>
              <a:gd name="connsiteY859" fmla="*/ 2912149 h 5477157"/>
              <a:gd name="connsiteX860" fmla="*/ 2151669 w 4173281"/>
              <a:gd name="connsiteY860" fmla="*/ 2909553 h 5477157"/>
              <a:gd name="connsiteX861" fmla="*/ 2136097 w 4173281"/>
              <a:gd name="connsiteY861" fmla="*/ 2914744 h 5477157"/>
              <a:gd name="connsiteX862" fmla="*/ 2115332 w 4173281"/>
              <a:gd name="connsiteY862" fmla="*/ 2906959 h 5477157"/>
              <a:gd name="connsiteX863" fmla="*/ 532076 w 4173281"/>
              <a:gd name="connsiteY863" fmla="*/ 2896577 h 5477157"/>
              <a:gd name="connsiteX864" fmla="*/ 571010 w 4173281"/>
              <a:gd name="connsiteY864" fmla="*/ 2935508 h 5477157"/>
              <a:gd name="connsiteX865" fmla="*/ 532076 w 4173281"/>
              <a:gd name="connsiteY865" fmla="*/ 2974442 h 5477157"/>
              <a:gd name="connsiteX866" fmla="*/ 493145 w 4173281"/>
              <a:gd name="connsiteY866" fmla="*/ 2935508 h 5477157"/>
              <a:gd name="connsiteX867" fmla="*/ 532076 w 4173281"/>
              <a:gd name="connsiteY867" fmla="*/ 2896577 h 5477157"/>
              <a:gd name="connsiteX868" fmla="*/ 241383 w 4173281"/>
              <a:gd name="connsiteY868" fmla="*/ 2808330 h 5477157"/>
              <a:gd name="connsiteX869" fmla="*/ 256956 w 4173281"/>
              <a:gd name="connsiteY869" fmla="*/ 2823903 h 5477157"/>
              <a:gd name="connsiteX870" fmla="*/ 241383 w 4173281"/>
              <a:gd name="connsiteY870" fmla="*/ 2839476 h 5477157"/>
              <a:gd name="connsiteX871" fmla="*/ 225810 w 4173281"/>
              <a:gd name="connsiteY871" fmla="*/ 2823903 h 5477157"/>
              <a:gd name="connsiteX872" fmla="*/ 241383 w 4173281"/>
              <a:gd name="connsiteY872" fmla="*/ 2808330 h 5477157"/>
              <a:gd name="connsiteX873" fmla="*/ 176494 w 4173281"/>
              <a:gd name="connsiteY873" fmla="*/ 2782375 h 5477157"/>
              <a:gd name="connsiteX874" fmla="*/ 220619 w 4173281"/>
              <a:gd name="connsiteY874" fmla="*/ 2826497 h 5477157"/>
              <a:gd name="connsiteX875" fmla="*/ 176494 w 4173281"/>
              <a:gd name="connsiteY875" fmla="*/ 2870622 h 5477157"/>
              <a:gd name="connsiteX876" fmla="*/ 132372 w 4173281"/>
              <a:gd name="connsiteY876" fmla="*/ 2826497 h 5477157"/>
              <a:gd name="connsiteX877" fmla="*/ 176494 w 4173281"/>
              <a:gd name="connsiteY877" fmla="*/ 2782375 h 5477157"/>
              <a:gd name="connsiteX878" fmla="*/ 2335948 w 4173281"/>
              <a:gd name="connsiteY878" fmla="*/ 2756420 h 5477157"/>
              <a:gd name="connsiteX879" fmla="*/ 2302208 w 4173281"/>
              <a:gd name="connsiteY879" fmla="*/ 2795351 h 5477157"/>
              <a:gd name="connsiteX880" fmla="*/ 2304803 w 4173281"/>
              <a:gd name="connsiteY880" fmla="*/ 2805733 h 5477157"/>
              <a:gd name="connsiteX881" fmla="*/ 2291827 w 4173281"/>
              <a:gd name="connsiteY881" fmla="*/ 2834286 h 5477157"/>
              <a:gd name="connsiteX882" fmla="*/ 2291827 w 4173281"/>
              <a:gd name="connsiteY882" fmla="*/ 2836879 h 5477157"/>
              <a:gd name="connsiteX883" fmla="*/ 2297018 w 4173281"/>
              <a:gd name="connsiteY883" fmla="*/ 2836879 h 5477157"/>
              <a:gd name="connsiteX884" fmla="*/ 2307399 w 4173281"/>
              <a:gd name="connsiteY884" fmla="*/ 2836879 h 5477157"/>
              <a:gd name="connsiteX885" fmla="*/ 2341139 w 4173281"/>
              <a:gd name="connsiteY885" fmla="*/ 2795351 h 5477157"/>
              <a:gd name="connsiteX886" fmla="*/ 2335948 w 4173281"/>
              <a:gd name="connsiteY886" fmla="*/ 2777183 h 5477157"/>
              <a:gd name="connsiteX887" fmla="*/ 2338545 w 4173281"/>
              <a:gd name="connsiteY887" fmla="*/ 2759014 h 5477157"/>
              <a:gd name="connsiteX888" fmla="*/ 1009648 w 4173281"/>
              <a:gd name="connsiteY888" fmla="*/ 2668173 h 5477157"/>
              <a:gd name="connsiteX889" fmla="*/ 1051176 w 4173281"/>
              <a:gd name="connsiteY889" fmla="*/ 2701913 h 5477157"/>
              <a:gd name="connsiteX890" fmla="*/ 1069346 w 4173281"/>
              <a:gd name="connsiteY890" fmla="*/ 2699319 h 5477157"/>
              <a:gd name="connsiteX891" fmla="*/ 1142020 w 4173281"/>
              <a:gd name="connsiteY891" fmla="*/ 2771993 h 5477157"/>
              <a:gd name="connsiteX892" fmla="*/ 1069346 w 4173281"/>
              <a:gd name="connsiteY892" fmla="*/ 2844667 h 5477157"/>
              <a:gd name="connsiteX893" fmla="*/ 1045985 w 4173281"/>
              <a:gd name="connsiteY893" fmla="*/ 2839476 h 5477157"/>
              <a:gd name="connsiteX894" fmla="*/ 962929 w 4173281"/>
              <a:gd name="connsiteY894" fmla="*/ 2906959 h 5477157"/>
              <a:gd name="connsiteX895" fmla="*/ 952547 w 4173281"/>
              <a:gd name="connsiteY895" fmla="*/ 2906959 h 5477157"/>
              <a:gd name="connsiteX896" fmla="*/ 955144 w 4173281"/>
              <a:gd name="connsiteY896" fmla="*/ 2927723 h 5477157"/>
              <a:gd name="connsiteX897" fmla="*/ 952547 w 4173281"/>
              <a:gd name="connsiteY897" fmla="*/ 2951081 h 5477157"/>
              <a:gd name="connsiteX898" fmla="*/ 973311 w 4173281"/>
              <a:gd name="connsiteY898" fmla="*/ 3008182 h 5477157"/>
              <a:gd name="connsiteX899" fmla="*/ 911019 w 4173281"/>
              <a:gd name="connsiteY899" fmla="*/ 3096429 h 5477157"/>
              <a:gd name="connsiteX900" fmla="*/ 918807 w 4173281"/>
              <a:gd name="connsiteY900" fmla="*/ 3119790 h 5477157"/>
              <a:gd name="connsiteX901" fmla="*/ 877279 w 4173281"/>
              <a:gd name="connsiteY901" fmla="*/ 3161318 h 5477157"/>
              <a:gd name="connsiteX902" fmla="*/ 835751 w 4173281"/>
              <a:gd name="connsiteY902" fmla="*/ 3119790 h 5477157"/>
              <a:gd name="connsiteX903" fmla="*/ 840942 w 4173281"/>
              <a:gd name="connsiteY903" fmla="*/ 3096429 h 5477157"/>
              <a:gd name="connsiteX904" fmla="*/ 783841 w 4173281"/>
              <a:gd name="connsiteY904" fmla="*/ 3031543 h 5477157"/>
              <a:gd name="connsiteX905" fmla="*/ 742313 w 4173281"/>
              <a:gd name="connsiteY905" fmla="*/ 2984824 h 5477157"/>
              <a:gd name="connsiteX906" fmla="*/ 721549 w 4173281"/>
              <a:gd name="connsiteY906" fmla="*/ 2992609 h 5477157"/>
              <a:gd name="connsiteX907" fmla="*/ 690403 w 4173281"/>
              <a:gd name="connsiteY907" fmla="*/ 2961463 h 5477157"/>
              <a:gd name="connsiteX908" fmla="*/ 721549 w 4173281"/>
              <a:gd name="connsiteY908" fmla="*/ 2930317 h 5477157"/>
              <a:gd name="connsiteX909" fmla="*/ 737122 w 4173281"/>
              <a:gd name="connsiteY909" fmla="*/ 2935508 h 5477157"/>
              <a:gd name="connsiteX910" fmla="*/ 737122 w 4173281"/>
              <a:gd name="connsiteY910" fmla="*/ 2925126 h 5477157"/>
              <a:gd name="connsiteX911" fmla="*/ 778650 w 4173281"/>
              <a:gd name="connsiteY911" fmla="*/ 2842070 h 5477157"/>
              <a:gd name="connsiteX912" fmla="*/ 757886 w 4173281"/>
              <a:gd name="connsiteY912" fmla="*/ 2787566 h 5477157"/>
              <a:gd name="connsiteX913" fmla="*/ 843536 w 4173281"/>
              <a:gd name="connsiteY913" fmla="*/ 2701913 h 5477157"/>
              <a:gd name="connsiteX914" fmla="*/ 918807 w 4173281"/>
              <a:gd name="connsiteY914" fmla="*/ 2748632 h 5477157"/>
              <a:gd name="connsiteX915" fmla="*/ 960335 w 4173281"/>
              <a:gd name="connsiteY915" fmla="*/ 2738250 h 5477157"/>
              <a:gd name="connsiteX916" fmla="*/ 975908 w 4173281"/>
              <a:gd name="connsiteY916" fmla="*/ 2740847 h 5477157"/>
              <a:gd name="connsiteX917" fmla="*/ 965526 w 4173281"/>
              <a:gd name="connsiteY917" fmla="*/ 2712295 h 5477157"/>
              <a:gd name="connsiteX918" fmla="*/ 1009648 w 4173281"/>
              <a:gd name="connsiteY918" fmla="*/ 2668173 h 5477157"/>
              <a:gd name="connsiteX919" fmla="*/ 1640355 w 4173281"/>
              <a:gd name="connsiteY919" fmla="*/ 2668173 h 5477157"/>
              <a:gd name="connsiteX920" fmla="*/ 1637761 w 4173281"/>
              <a:gd name="connsiteY920" fmla="*/ 2686340 h 5477157"/>
              <a:gd name="connsiteX921" fmla="*/ 1648142 w 4173281"/>
              <a:gd name="connsiteY921" fmla="*/ 2670766 h 5477157"/>
              <a:gd name="connsiteX922" fmla="*/ 1640355 w 4173281"/>
              <a:gd name="connsiteY922" fmla="*/ 2668173 h 5477157"/>
              <a:gd name="connsiteX923" fmla="*/ 555437 w 4173281"/>
              <a:gd name="connsiteY923" fmla="*/ 2662981 h 5477157"/>
              <a:gd name="connsiteX924" fmla="*/ 591773 w 4173281"/>
              <a:gd name="connsiteY924" fmla="*/ 2678554 h 5477157"/>
              <a:gd name="connsiteX925" fmla="*/ 594370 w 4173281"/>
              <a:gd name="connsiteY925" fmla="*/ 2678554 h 5477157"/>
              <a:gd name="connsiteX926" fmla="*/ 648874 w 4173281"/>
              <a:gd name="connsiteY926" fmla="*/ 2733058 h 5477157"/>
              <a:gd name="connsiteX927" fmla="*/ 646280 w 4173281"/>
              <a:gd name="connsiteY927" fmla="*/ 2751228 h 5477157"/>
              <a:gd name="connsiteX928" fmla="*/ 724145 w 4173281"/>
              <a:gd name="connsiteY928" fmla="*/ 2829093 h 5477157"/>
              <a:gd name="connsiteX929" fmla="*/ 646280 w 4173281"/>
              <a:gd name="connsiteY929" fmla="*/ 2906958 h 5477157"/>
              <a:gd name="connsiteX930" fmla="*/ 568415 w 4173281"/>
              <a:gd name="connsiteY930" fmla="*/ 2829093 h 5477157"/>
              <a:gd name="connsiteX931" fmla="*/ 581391 w 4173281"/>
              <a:gd name="connsiteY931" fmla="*/ 2787565 h 5477157"/>
              <a:gd name="connsiteX932" fmla="*/ 547651 w 4173281"/>
              <a:gd name="connsiteY932" fmla="*/ 2761610 h 5477157"/>
              <a:gd name="connsiteX933" fmla="*/ 506124 w 4173281"/>
              <a:gd name="connsiteY933" fmla="*/ 2712294 h 5477157"/>
              <a:gd name="connsiteX934" fmla="*/ 555437 w 4173281"/>
              <a:gd name="connsiteY934" fmla="*/ 2662981 h 5477157"/>
              <a:gd name="connsiteX935" fmla="*/ 786438 w 4173281"/>
              <a:gd name="connsiteY935" fmla="*/ 2637027 h 5477157"/>
              <a:gd name="connsiteX936" fmla="*/ 817584 w 4173281"/>
              <a:gd name="connsiteY936" fmla="*/ 2668173 h 5477157"/>
              <a:gd name="connsiteX937" fmla="*/ 786438 w 4173281"/>
              <a:gd name="connsiteY937" fmla="*/ 2699319 h 5477157"/>
              <a:gd name="connsiteX938" fmla="*/ 755292 w 4173281"/>
              <a:gd name="connsiteY938" fmla="*/ 2668173 h 5477157"/>
              <a:gd name="connsiteX939" fmla="*/ 786438 w 4173281"/>
              <a:gd name="connsiteY939" fmla="*/ 2637027 h 5477157"/>
              <a:gd name="connsiteX940" fmla="*/ 1897308 w 4173281"/>
              <a:gd name="connsiteY940" fmla="*/ 2582523 h 5477157"/>
              <a:gd name="connsiteX941" fmla="*/ 1910287 w 4173281"/>
              <a:gd name="connsiteY941" fmla="*/ 2595499 h 5477157"/>
              <a:gd name="connsiteX942" fmla="*/ 1897308 w 4173281"/>
              <a:gd name="connsiteY942" fmla="*/ 2608478 h 5477157"/>
              <a:gd name="connsiteX943" fmla="*/ 1884332 w 4173281"/>
              <a:gd name="connsiteY943" fmla="*/ 2595499 h 5477157"/>
              <a:gd name="connsiteX944" fmla="*/ 1897308 w 4173281"/>
              <a:gd name="connsiteY944" fmla="*/ 2582523 h 5477157"/>
              <a:gd name="connsiteX945" fmla="*/ 160921 w 4173281"/>
              <a:gd name="connsiteY945" fmla="*/ 2574734 h 5477157"/>
              <a:gd name="connsiteX946" fmla="*/ 202449 w 4173281"/>
              <a:gd name="connsiteY946" fmla="*/ 2616262 h 5477157"/>
              <a:gd name="connsiteX947" fmla="*/ 160921 w 4173281"/>
              <a:gd name="connsiteY947" fmla="*/ 2657790 h 5477157"/>
              <a:gd name="connsiteX948" fmla="*/ 119393 w 4173281"/>
              <a:gd name="connsiteY948" fmla="*/ 2616262 h 5477157"/>
              <a:gd name="connsiteX949" fmla="*/ 160921 w 4173281"/>
              <a:gd name="connsiteY949" fmla="*/ 2574734 h 5477157"/>
              <a:gd name="connsiteX950" fmla="*/ 2400837 w 4173281"/>
              <a:gd name="connsiteY950" fmla="*/ 2538398 h 5477157"/>
              <a:gd name="connsiteX951" fmla="*/ 2413814 w 4173281"/>
              <a:gd name="connsiteY951" fmla="*/ 2559162 h 5477157"/>
              <a:gd name="connsiteX952" fmla="*/ 2419004 w 4173281"/>
              <a:gd name="connsiteY952" fmla="*/ 2551374 h 5477157"/>
              <a:gd name="connsiteX953" fmla="*/ 2400837 w 4173281"/>
              <a:gd name="connsiteY953" fmla="*/ 2538398 h 5477157"/>
              <a:gd name="connsiteX954" fmla="*/ 2136097 w 4173281"/>
              <a:gd name="connsiteY954" fmla="*/ 2530611 h 5477157"/>
              <a:gd name="connsiteX955" fmla="*/ 2125715 w 4173281"/>
              <a:gd name="connsiteY955" fmla="*/ 2533207 h 5477157"/>
              <a:gd name="connsiteX956" fmla="*/ 2140219 w 4173281"/>
              <a:gd name="connsiteY956" fmla="*/ 2547986 h 5477157"/>
              <a:gd name="connsiteX957" fmla="*/ 2140638 w 4173281"/>
              <a:gd name="connsiteY957" fmla="*/ 2549752 h 5477157"/>
              <a:gd name="connsiteX958" fmla="*/ 2143171 w 4173281"/>
              <a:gd name="connsiteY958" fmla="*/ 2551221 h 5477157"/>
              <a:gd name="connsiteX959" fmla="*/ 2154263 w 4173281"/>
              <a:gd name="connsiteY959" fmla="*/ 2572138 h 5477157"/>
              <a:gd name="connsiteX960" fmla="*/ 2156861 w 4173281"/>
              <a:gd name="connsiteY960" fmla="*/ 2559162 h 5477157"/>
              <a:gd name="connsiteX961" fmla="*/ 2143171 w 4173281"/>
              <a:gd name="connsiteY961" fmla="*/ 2551221 h 5477157"/>
              <a:gd name="connsiteX962" fmla="*/ 2142908 w 4173281"/>
              <a:gd name="connsiteY962" fmla="*/ 2550726 h 5477157"/>
              <a:gd name="connsiteX963" fmla="*/ 2140219 w 4173281"/>
              <a:gd name="connsiteY963" fmla="*/ 2547986 h 5477157"/>
              <a:gd name="connsiteX964" fmla="*/ 1180949 w 4173281"/>
              <a:gd name="connsiteY964" fmla="*/ 2522824 h 5477157"/>
              <a:gd name="connsiteX965" fmla="*/ 1227668 w 4173281"/>
              <a:gd name="connsiteY965" fmla="*/ 2572137 h 5477157"/>
              <a:gd name="connsiteX966" fmla="*/ 1222477 w 4173281"/>
              <a:gd name="connsiteY966" fmla="*/ 2595498 h 5477157"/>
              <a:gd name="connsiteX967" fmla="*/ 1261411 w 4173281"/>
              <a:gd name="connsiteY967" fmla="*/ 2629238 h 5477157"/>
              <a:gd name="connsiteX968" fmla="*/ 1279578 w 4173281"/>
              <a:gd name="connsiteY968" fmla="*/ 2621453 h 5477157"/>
              <a:gd name="connsiteX969" fmla="*/ 1308130 w 4173281"/>
              <a:gd name="connsiteY969" fmla="*/ 2650002 h 5477157"/>
              <a:gd name="connsiteX970" fmla="*/ 1279578 w 4173281"/>
              <a:gd name="connsiteY970" fmla="*/ 2678554 h 5477157"/>
              <a:gd name="connsiteX971" fmla="*/ 1261411 w 4173281"/>
              <a:gd name="connsiteY971" fmla="*/ 2670766 h 5477157"/>
              <a:gd name="connsiteX972" fmla="*/ 1251029 w 4173281"/>
              <a:gd name="connsiteY972" fmla="*/ 2688936 h 5477157"/>
              <a:gd name="connsiteX973" fmla="*/ 1251029 w 4173281"/>
              <a:gd name="connsiteY973" fmla="*/ 2699318 h 5477157"/>
              <a:gd name="connsiteX974" fmla="*/ 1191331 w 4173281"/>
              <a:gd name="connsiteY974" fmla="*/ 2759013 h 5477157"/>
              <a:gd name="connsiteX975" fmla="*/ 1131637 w 4173281"/>
              <a:gd name="connsiteY975" fmla="*/ 2699318 h 5477157"/>
              <a:gd name="connsiteX976" fmla="*/ 1152400 w 4173281"/>
              <a:gd name="connsiteY976" fmla="*/ 2655193 h 5477157"/>
              <a:gd name="connsiteX977" fmla="*/ 1152400 w 4173281"/>
              <a:gd name="connsiteY977" fmla="*/ 2652599 h 5477157"/>
              <a:gd name="connsiteX978" fmla="*/ 1162782 w 4173281"/>
              <a:gd name="connsiteY978" fmla="*/ 2618856 h 5477157"/>
              <a:gd name="connsiteX979" fmla="*/ 1131637 w 4173281"/>
              <a:gd name="connsiteY979" fmla="*/ 2572137 h 5477157"/>
              <a:gd name="connsiteX980" fmla="*/ 1180949 w 4173281"/>
              <a:gd name="connsiteY980" fmla="*/ 2522824 h 5477157"/>
              <a:gd name="connsiteX981" fmla="*/ 903233 w 4173281"/>
              <a:gd name="connsiteY981" fmla="*/ 2517634 h 5477157"/>
              <a:gd name="connsiteX982" fmla="*/ 952549 w 4173281"/>
              <a:gd name="connsiteY982" fmla="*/ 2566947 h 5477157"/>
              <a:gd name="connsiteX983" fmla="*/ 903233 w 4173281"/>
              <a:gd name="connsiteY983" fmla="*/ 2616263 h 5477157"/>
              <a:gd name="connsiteX984" fmla="*/ 853920 w 4173281"/>
              <a:gd name="connsiteY984" fmla="*/ 2566947 h 5477157"/>
              <a:gd name="connsiteX985" fmla="*/ 903233 w 4173281"/>
              <a:gd name="connsiteY985" fmla="*/ 2517634 h 5477157"/>
              <a:gd name="connsiteX986" fmla="*/ 36337 w 4173281"/>
              <a:gd name="connsiteY986" fmla="*/ 2515039 h 5477157"/>
              <a:gd name="connsiteX987" fmla="*/ 49316 w 4173281"/>
              <a:gd name="connsiteY987" fmla="*/ 2528015 h 5477157"/>
              <a:gd name="connsiteX988" fmla="*/ 36337 w 4173281"/>
              <a:gd name="connsiteY988" fmla="*/ 2540994 h 5477157"/>
              <a:gd name="connsiteX989" fmla="*/ 23361 w 4173281"/>
              <a:gd name="connsiteY989" fmla="*/ 2528015 h 5477157"/>
              <a:gd name="connsiteX990" fmla="*/ 36337 w 4173281"/>
              <a:gd name="connsiteY990" fmla="*/ 2515039 h 5477157"/>
              <a:gd name="connsiteX991" fmla="*/ 903234 w 4173281"/>
              <a:gd name="connsiteY991" fmla="*/ 2434578 h 5477157"/>
              <a:gd name="connsiteX992" fmla="*/ 934380 w 4173281"/>
              <a:gd name="connsiteY992" fmla="*/ 2465724 h 5477157"/>
              <a:gd name="connsiteX993" fmla="*/ 903234 w 4173281"/>
              <a:gd name="connsiteY993" fmla="*/ 2496870 h 5477157"/>
              <a:gd name="connsiteX994" fmla="*/ 872088 w 4173281"/>
              <a:gd name="connsiteY994" fmla="*/ 2465724 h 5477157"/>
              <a:gd name="connsiteX995" fmla="*/ 903234 w 4173281"/>
              <a:gd name="connsiteY995" fmla="*/ 2434578 h 5477157"/>
              <a:gd name="connsiteX996" fmla="*/ 2188007 w 4173281"/>
              <a:gd name="connsiteY996" fmla="*/ 2416408 h 5477157"/>
              <a:gd name="connsiteX997" fmla="*/ 2169837 w 4173281"/>
              <a:gd name="connsiteY997" fmla="*/ 2437172 h 5477157"/>
              <a:gd name="connsiteX998" fmla="*/ 2175027 w 4173281"/>
              <a:gd name="connsiteY998" fmla="*/ 2450151 h 5477157"/>
              <a:gd name="connsiteX999" fmla="*/ 2167242 w 4173281"/>
              <a:gd name="connsiteY999" fmla="*/ 2468318 h 5477157"/>
              <a:gd name="connsiteX1000" fmla="*/ 2169837 w 4173281"/>
              <a:gd name="connsiteY1000" fmla="*/ 2481297 h 5477157"/>
              <a:gd name="connsiteX1001" fmla="*/ 2164646 w 4173281"/>
              <a:gd name="connsiteY1001" fmla="*/ 2502061 h 5477157"/>
              <a:gd name="connsiteX1002" fmla="*/ 2188007 w 4173281"/>
              <a:gd name="connsiteY1002" fmla="*/ 2522825 h 5477157"/>
              <a:gd name="connsiteX1003" fmla="*/ 2208771 w 4173281"/>
              <a:gd name="connsiteY1003" fmla="*/ 2517634 h 5477157"/>
              <a:gd name="connsiteX1004" fmla="*/ 2263274 w 4173281"/>
              <a:gd name="connsiteY1004" fmla="*/ 2572138 h 5477157"/>
              <a:gd name="connsiteX1005" fmla="*/ 2260680 w 4173281"/>
              <a:gd name="connsiteY1005" fmla="*/ 2582520 h 5477157"/>
              <a:gd name="connsiteX1006" fmla="*/ 2286635 w 4173281"/>
              <a:gd name="connsiteY1006" fmla="*/ 2566947 h 5477157"/>
              <a:gd name="connsiteX1007" fmla="*/ 2320375 w 4173281"/>
              <a:gd name="connsiteY1007" fmla="*/ 2600690 h 5477157"/>
              <a:gd name="connsiteX1008" fmla="*/ 2286635 w 4173281"/>
              <a:gd name="connsiteY1008" fmla="*/ 2634430 h 5477157"/>
              <a:gd name="connsiteX1009" fmla="*/ 2273657 w 4173281"/>
              <a:gd name="connsiteY1009" fmla="*/ 2631836 h 5477157"/>
              <a:gd name="connsiteX1010" fmla="*/ 2273657 w 4173281"/>
              <a:gd name="connsiteY1010" fmla="*/ 2634430 h 5477157"/>
              <a:gd name="connsiteX1011" fmla="*/ 2213962 w 4173281"/>
              <a:gd name="connsiteY1011" fmla="*/ 2694127 h 5477157"/>
              <a:gd name="connsiteX1012" fmla="*/ 2211364 w 4173281"/>
              <a:gd name="connsiteY1012" fmla="*/ 2694127 h 5477157"/>
              <a:gd name="connsiteX1013" fmla="*/ 2216556 w 4173281"/>
              <a:gd name="connsiteY1013" fmla="*/ 2707104 h 5477157"/>
              <a:gd name="connsiteX1014" fmla="*/ 2219153 w 4173281"/>
              <a:gd name="connsiteY1014" fmla="*/ 2707104 h 5477157"/>
              <a:gd name="connsiteX1015" fmla="*/ 2237319 w 4173281"/>
              <a:gd name="connsiteY1015" fmla="*/ 2717486 h 5477157"/>
              <a:gd name="connsiteX1016" fmla="*/ 2273657 w 4173281"/>
              <a:gd name="connsiteY1016" fmla="*/ 2688937 h 5477157"/>
              <a:gd name="connsiteX1017" fmla="*/ 2273657 w 4173281"/>
              <a:gd name="connsiteY1017" fmla="*/ 2683746 h 5477157"/>
              <a:gd name="connsiteX1018" fmla="*/ 2291827 w 4173281"/>
              <a:gd name="connsiteY1018" fmla="*/ 2665576 h 5477157"/>
              <a:gd name="connsiteX1019" fmla="*/ 2309993 w 4173281"/>
              <a:gd name="connsiteY1019" fmla="*/ 2683746 h 5477157"/>
              <a:gd name="connsiteX1020" fmla="*/ 2307399 w 4173281"/>
              <a:gd name="connsiteY1020" fmla="*/ 2691531 h 5477157"/>
              <a:gd name="connsiteX1021" fmla="*/ 2330758 w 4173281"/>
              <a:gd name="connsiteY1021" fmla="*/ 2709701 h 5477157"/>
              <a:gd name="connsiteX1022" fmla="*/ 2338545 w 4173281"/>
              <a:gd name="connsiteY1022" fmla="*/ 2696723 h 5477157"/>
              <a:gd name="connsiteX1023" fmla="*/ 2369691 w 4173281"/>
              <a:gd name="connsiteY1023" fmla="*/ 2675958 h 5477157"/>
              <a:gd name="connsiteX1024" fmla="*/ 2390455 w 4173281"/>
              <a:gd name="connsiteY1024" fmla="*/ 2683746 h 5477157"/>
              <a:gd name="connsiteX1025" fmla="*/ 2400837 w 4173281"/>
              <a:gd name="connsiteY1025" fmla="*/ 2681149 h 5477157"/>
              <a:gd name="connsiteX1026" fmla="*/ 2390455 w 4173281"/>
              <a:gd name="connsiteY1026" fmla="*/ 2652600 h 5477157"/>
              <a:gd name="connsiteX1027" fmla="*/ 2377476 w 4173281"/>
              <a:gd name="connsiteY1027" fmla="*/ 2634430 h 5477157"/>
              <a:gd name="connsiteX1028" fmla="*/ 2380074 w 4173281"/>
              <a:gd name="connsiteY1028" fmla="*/ 2626645 h 5477157"/>
              <a:gd name="connsiteX1029" fmla="*/ 2367094 w 4173281"/>
              <a:gd name="connsiteY1029" fmla="*/ 2629239 h 5477157"/>
              <a:gd name="connsiteX1030" fmla="*/ 2351521 w 4173281"/>
              <a:gd name="connsiteY1030" fmla="*/ 2639621 h 5477157"/>
              <a:gd name="connsiteX1031" fmla="*/ 2335948 w 4173281"/>
              <a:gd name="connsiteY1031" fmla="*/ 2624048 h 5477157"/>
              <a:gd name="connsiteX1032" fmla="*/ 2335948 w 4173281"/>
              <a:gd name="connsiteY1032" fmla="*/ 2618858 h 5477157"/>
              <a:gd name="connsiteX1033" fmla="*/ 2315184 w 4173281"/>
              <a:gd name="connsiteY1033" fmla="*/ 2574735 h 5477157"/>
              <a:gd name="connsiteX1034" fmla="*/ 2315184 w 4173281"/>
              <a:gd name="connsiteY1034" fmla="*/ 2564353 h 5477157"/>
              <a:gd name="connsiteX1035" fmla="*/ 2312590 w 4173281"/>
              <a:gd name="connsiteY1035" fmla="*/ 2561756 h 5477157"/>
              <a:gd name="connsiteX1036" fmla="*/ 2309993 w 4173281"/>
              <a:gd name="connsiteY1036" fmla="*/ 2561756 h 5477157"/>
              <a:gd name="connsiteX1037" fmla="*/ 2276253 w 4173281"/>
              <a:gd name="connsiteY1037" fmla="*/ 2546183 h 5477157"/>
              <a:gd name="connsiteX1038" fmla="*/ 2221747 w 4173281"/>
              <a:gd name="connsiteY1038" fmla="*/ 2452745 h 5477157"/>
              <a:gd name="connsiteX1039" fmla="*/ 2188007 w 4173281"/>
              <a:gd name="connsiteY1039" fmla="*/ 2416408 h 5477157"/>
              <a:gd name="connsiteX1040" fmla="*/ 763076 w 4173281"/>
              <a:gd name="connsiteY1040" fmla="*/ 2369692 h 5477157"/>
              <a:gd name="connsiteX1041" fmla="*/ 807201 w 4173281"/>
              <a:gd name="connsiteY1041" fmla="*/ 2413814 h 5477157"/>
              <a:gd name="connsiteX1042" fmla="*/ 763076 w 4173281"/>
              <a:gd name="connsiteY1042" fmla="*/ 2457939 h 5477157"/>
              <a:gd name="connsiteX1043" fmla="*/ 718954 w 4173281"/>
              <a:gd name="connsiteY1043" fmla="*/ 2413814 h 5477157"/>
              <a:gd name="connsiteX1044" fmla="*/ 763076 w 4173281"/>
              <a:gd name="connsiteY1044" fmla="*/ 2369692 h 5477157"/>
              <a:gd name="connsiteX1045" fmla="*/ 555437 w 4173281"/>
              <a:gd name="connsiteY1045" fmla="*/ 2364501 h 5477157"/>
              <a:gd name="connsiteX1046" fmla="*/ 630708 w 4173281"/>
              <a:gd name="connsiteY1046" fmla="*/ 2439769 h 5477157"/>
              <a:gd name="connsiteX1047" fmla="*/ 555437 w 4173281"/>
              <a:gd name="connsiteY1047" fmla="*/ 2515040 h 5477157"/>
              <a:gd name="connsiteX1048" fmla="*/ 480169 w 4173281"/>
              <a:gd name="connsiteY1048" fmla="*/ 2439769 h 5477157"/>
              <a:gd name="connsiteX1049" fmla="*/ 555437 w 4173281"/>
              <a:gd name="connsiteY1049" fmla="*/ 2364501 h 5477157"/>
              <a:gd name="connsiteX1050" fmla="*/ 295887 w 4173281"/>
              <a:gd name="connsiteY1050" fmla="*/ 2299611 h 5477157"/>
              <a:gd name="connsiteX1051" fmla="*/ 321842 w 4173281"/>
              <a:gd name="connsiteY1051" fmla="*/ 2325566 h 5477157"/>
              <a:gd name="connsiteX1052" fmla="*/ 295887 w 4173281"/>
              <a:gd name="connsiteY1052" fmla="*/ 2351521 h 5477157"/>
              <a:gd name="connsiteX1053" fmla="*/ 269932 w 4173281"/>
              <a:gd name="connsiteY1053" fmla="*/ 2325566 h 5477157"/>
              <a:gd name="connsiteX1054" fmla="*/ 295887 w 4173281"/>
              <a:gd name="connsiteY1054" fmla="*/ 2299611 h 5477157"/>
              <a:gd name="connsiteX1055" fmla="*/ 1642949 w 4173281"/>
              <a:gd name="connsiteY1055" fmla="*/ 2291826 h 5477157"/>
              <a:gd name="connsiteX1056" fmla="*/ 1663713 w 4173281"/>
              <a:gd name="connsiteY1056" fmla="*/ 2297017 h 5477157"/>
              <a:gd name="connsiteX1057" fmla="*/ 1679286 w 4173281"/>
              <a:gd name="connsiteY1057" fmla="*/ 2291826 h 5477157"/>
              <a:gd name="connsiteX1058" fmla="*/ 1707838 w 4173281"/>
              <a:gd name="connsiteY1058" fmla="*/ 2320376 h 5477157"/>
              <a:gd name="connsiteX1059" fmla="*/ 1681883 w 4173281"/>
              <a:gd name="connsiteY1059" fmla="*/ 2348927 h 5477157"/>
              <a:gd name="connsiteX1060" fmla="*/ 1642949 w 4173281"/>
              <a:gd name="connsiteY1060" fmla="*/ 2374882 h 5477157"/>
              <a:gd name="connsiteX1061" fmla="*/ 1598827 w 4173281"/>
              <a:gd name="connsiteY1061" fmla="*/ 2330758 h 5477157"/>
              <a:gd name="connsiteX1062" fmla="*/ 1642949 w 4173281"/>
              <a:gd name="connsiteY1062" fmla="*/ 2291826 h 5477157"/>
              <a:gd name="connsiteX1063" fmla="*/ 2522825 w 4173281"/>
              <a:gd name="connsiteY1063" fmla="*/ 2265869 h 5477157"/>
              <a:gd name="connsiteX1064" fmla="*/ 2504657 w 4173281"/>
              <a:gd name="connsiteY1064" fmla="*/ 2276251 h 5477157"/>
              <a:gd name="connsiteX1065" fmla="*/ 2507251 w 4173281"/>
              <a:gd name="connsiteY1065" fmla="*/ 2289230 h 5477157"/>
              <a:gd name="connsiteX1066" fmla="*/ 2507251 w 4173281"/>
              <a:gd name="connsiteY1066" fmla="*/ 2294421 h 5477157"/>
              <a:gd name="connsiteX1067" fmla="*/ 2535803 w 4173281"/>
              <a:gd name="connsiteY1067" fmla="*/ 2291824 h 5477157"/>
              <a:gd name="connsiteX1068" fmla="*/ 2551376 w 4173281"/>
              <a:gd name="connsiteY1068" fmla="*/ 2294421 h 5477157"/>
              <a:gd name="connsiteX1069" fmla="*/ 2553970 w 4173281"/>
              <a:gd name="connsiteY1069" fmla="*/ 2289230 h 5477157"/>
              <a:gd name="connsiteX1070" fmla="*/ 2553970 w 4173281"/>
              <a:gd name="connsiteY1070" fmla="*/ 2284039 h 5477157"/>
              <a:gd name="connsiteX1071" fmla="*/ 2522825 w 4173281"/>
              <a:gd name="connsiteY1071" fmla="*/ 2265869 h 5477157"/>
              <a:gd name="connsiteX1072" fmla="*/ 1020033 w 4173281"/>
              <a:gd name="connsiteY1072" fmla="*/ 2229535 h 5477157"/>
              <a:gd name="connsiteX1073" fmla="*/ 1071943 w 4173281"/>
              <a:gd name="connsiteY1073" fmla="*/ 2278848 h 5477157"/>
              <a:gd name="connsiteX1074" fmla="*/ 1082325 w 4173281"/>
              <a:gd name="connsiteY1074" fmla="*/ 2276254 h 5477157"/>
              <a:gd name="connsiteX1075" fmla="*/ 1108280 w 4173281"/>
              <a:gd name="connsiteY1075" fmla="*/ 2302209 h 5477157"/>
              <a:gd name="connsiteX1076" fmla="*/ 1082325 w 4173281"/>
              <a:gd name="connsiteY1076" fmla="*/ 2328164 h 5477157"/>
              <a:gd name="connsiteX1077" fmla="*/ 1056370 w 4173281"/>
              <a:gd name="connsiteY1077" fmla="*/ 2325567 h 5477157"/>
              <a:gd name="connsiteX1078" fmla="*/ 1053773 w 4173281"/>
              <a:gd name="connsiteY1078" fmla="*/ 2328164 h 5477157"/>
              <a:gd name="connsiteX1079" fmla="*/ 1061561 w 4173281"/>
              <a:gd name="connsiteY1079" fmla="*/ 2356713 h 5477157"/>
              <a:gd name="connsiteX1080" fmla="*/ 1048582 w 4173281"/>
              <a:gd name="connsiteY1080" fmla="*/ 2393050 h 5477157"/>
              <a:gd name="connsiteX1081" fmla="*/ 1077134 w 4173281"/>
              <a:gd name="connsiteY1081" fmla="*/ 2424196 h 5477157"/>
              <a:gd name="connsiteX1082" fmla="*/ 1077134 w 4173281"/>
              <a:gd name="connsiteY1082" fmla="*/ 2429387 h 5477157"/>
              <a:gd name="connsiteX1083" fmla="*/ 1084919 w 4173281"/>
              <a:gd name="connsiteY1083" fmla="*/ 2426793 h 5477157"/>
              <a:gd name="connsiteX1084" fmla="*/ 1118662 w 4173281"/>
              <a:gd name="connsiteY1084" fmla="*/ 2460533 h 5477157"/>
              <a:gd name="connsiteX1085" fmla="*/ 1087516 w 4173281"/>
              <a:gd name="connsiteY1085" fmla="*/ 2491679 h 5477157"/>
              <a:gd name="connsiteX1086" fmla="*/ 1090110 w 4173281"/>
              <a:gd name="connsiteY1086" fmla="*/ 2499467 h 5477157"/>
              <a:gd name="connsiteX1087" fmla="*/ 1069346 w 4173281"/>
              <a:gd name="connsiteY1087" fmla="*/ 2520231 h 5477157"/>
              <a:gd name="connsiteX1088" fmla="*/ 1048582 w 4173281"/>
              <a:gd name="connsiteY1088" fmla="*/ 2499467 h 5477157"/>
              <a:gd name="connsiteX1089" fmla="*/ 1061561 w 4173281"/>
              <a:gd name="connsiteY1089" fmla="*/ 2481297 h 5477157"/>
              <a:gd name="connsiteX1090" fmla="*/ 1053773 w 4173281"/>
              <a:gd name="connsiteY1090" fmla="*/ 2457939 h 5477157"/>
              <a:gd name="connsiteX1091" fmla="*/ 1053773 w 4173281"/>
              <a:gd name="connsiteY1091" fmla="*/ 2452748 h 5477157"/>
              <a:gd name="connsiteX1092" fmla="*/ 1045988 w 4173281"/>
              <a:gd name="connsiteY1092" fmla="*/ 2455342 h 5477157"/>
              <a:gd name="connsiteX1093" fmla="*/ 1012245 w 4173281"/>
              <a:gd name="connsiteY1093" fmla="*/ 2421602 h 5477157"/>
              <a:gd name="connsiteX1094" fmla="*/ 1014842 w 4173281"/>
              <a:gd name="connsiteY1094" fmla="*/ 2413814 h 5477157"/>
              <a:gd name="connsiteX1095" fmla="*/ 1001863 w 4173281"/>
              <a:gd name="connsiteY1095" fmla="*/ 2416411 h 5477157"/>
              <a:gd name="connsiteX1096" fmla="*/ 939571 w 4173281"/>
              <a:gd name="connsiteY1096" fmla="*/ 2364501 h 5477157"/>
              <a:gd name="connsiteX1097" fmla="*/ 887661 w 4173281"/>
              <a:gd name="connsiteY1097" fmla="*/ 2403432 h 5477157"/>
              <a:gd name="connsiteX1098" fmla="*/ 833157 w 4173281"/>
              <a:gd name="connsiteY1098" fmla="*/ 2348928 h 5477157"/>
              <a:gd name="connsiteX1099" fmla="*/ 887661 w 4173281"/>
              <a:gd name="connsiteY1099" fmla="*/ 2294421 h 5477157"/>
              <a:gd name="connsiteX1100" fmla="*/ 939571 w 4173281"/>
              <a:gd name="connsiteY1100" fmla="*/ 2335949 h 5477157"/>
              <a:gd name="connsiteX1101" fmla="*/ 970717 w 4173281"/>
              <a:gd name="connsiteY1101" fmla="*/ 2294421 h 5477157"/>
              <a:gd name="connsiteX1102" fmla="*/ 968123 w 4173281"/>
              <a:gd name="connsiteY1102" fmla="*/ 2281445 h 5477157"/>
              <a:gd name="connsiteX1103" fmla="*/ 1020033 w 4173281"/>
              <a:gd name="connsiteY1103" fmla="*/ 2229535 h 5477157"/>
              <a:gd name="connsiteX1104" fmla="*/ 1645547 w 4173281"/>
              <a:gd name="connsiteY1104" fmla="*/ 2221747 h 5477157"/>
              <a:gd name="connsiteX1105" fmla="*/ 1676693 w 4173281"/>
              <a:gd name="connsiteY1105" fmla="*/ 2252893 h 5477157"/>
              <a:gd name="connsiteX1106" fmla="*/ 1645547 w 4173281"/>
              <a:gd name="connsiteY1106" fmla="*/ 2284039 h 5477157"/>
              <a:gd name="connsiteX1107" fmla="*/ 1614401 w 4173281"/>
              <a:gd name="connsiteY1107" fmla="*/ 2252893 h 5477157"/>
              <a:gd name="connsiteX1108" fmla="*/ 1645547 w 4173281"/>
              <a:gd name="connsiteY1108" fmla="*/ 2221747 h 5477157"/>
              <a:gd name="connsiteX1109" fmla="*/ 2252893 w 4173281"/>
              <a:gd name="connsiteY1109" fmla="*/ 2213959 h 5477157"/>
              <a:gd name="connsiteX1110" fmla="*/ 2247702 w 4173281"/>
              <a:gd name="connsiteY1110" fmla="*/ 2216556 h 5477157"/>
              <a:gd name="connsiteX1111" fmla="*/ 2268465 w 4173281"/>
              <a:gd name="connsiteY1111" fmla="*/ 2265869 h 5477157"/>
              <a:gd name="connsiteX1112" fmla="*/ 2250298 w 4173281"/>
              <a:gd name="connsiteY1112" fmla="*/ 2309994 h 5477157"/>
              <a:gd name="connsiteX1113" fmla="*/ 2255489 w 4173281"/>
              <a:gd name="connsiteY1113" fmla="*/ 2309994 h 5477157"/>
              <a:gd name="connsiteX1114" fmla="*/ 2299612 w 4173281"/>
              <a:gd name="connsiteY1114" fmla="*/ 2276251 h 5477157"/>
              <a:gd name="connsiteX1115" fmla="*/ 2307399 w 4173281"/>
              <a:gd name="connsiteY1115" fmla="*/ 2276251 h 5477157"/>
              <a:gd name="connsiteX1116" fmla="*/ 2325567 w 4173281"/>
              <a:gd name="connsiteY1116" fmla="*/ 2247702 h 5477157"/>
              <a:gd name="connsiteX1117" fmla="*/ 2307399 w 4173281"/>
              <a:gd name="connsiteY1117" fmla="*/ 2250296 h 5477157"/>
              <a:gd name="connsiteX1118" fmla="*/ 2265871 w 4173281"/>
              <a:gd name="connsiteY1118" fmla="*/ 2221747 h 5477157"/>
              <a:gd name="connsiteX1119" fmla="*/ 2252893 w 4173281"/>
              <a:gd name="connsiteY1119" fmla="*/ 2213959 h 5477157"/>
              <a:gd name="connsiteX1120" fmla="*/ 1497605 w 4173281"/>
              <a:gd name="connsiteY1120" fmla="*/ 2190600 h 5477157"/>
              <a:gd name="connsiteX1121" fmla="*/ 1523560 w 4173281"/>
              <a:gd name="connsiteY1121" fmla="*/ 2216555 h 5477157"/>
              <a:gd name="connsiteX1122" fmla="*/ 1497605 w 4173281"/>
              <a:gd name="connsiteY1122" fmla="*/ 2242510 h 5477157"/>
              <a:gd name="connsiteX1123" fmla="*/ 1471650 w 4173281"/>
              <a:gd name="connsiteY1123" fmla="*/ 2216555 h 5477157"/>
              <a:gd name="connsiteX1124" fmla="*/ 1497605 w 4173281"/>
              <a:gd name="connsiteY1124" fmla="*/ 2190600 h 5477157"/>
              <a:gd name="connsiteX1125" fmla="*/ 628111 w 4173281"/>
              <a:gd name="connsiteY1125" fmla="*/ 2188006 h 5477157"/>
              <a:gd name="connsiteX1126" fmla="*/ 659257 w 4173281"/>
              <a:gd name="connsiteY1126" fmla="*/ 2219152 h 5477157"/>
              <a:gd name="connsiteX1127" fmla="*/ 628111 w 4173281"/>
              <a:gd name="connsiteY1127" fmla="*/ 2250298 h 5477157"/>
              <a:gd name="connsiteX1128" fmla="*/ 596965 w 4173281"/>
              <a:gd name="connsiteY1128" fmla="*/ 2219152 h 5477157"/>
              <a:gd name="connsiteX1129" fmla="*/ 628111 w 4173281"/>
              <a:gd name="connsiteY1129" fmla="*/ 2188006 h 5477157"/>
              <a:gd name="connsiteX1130" fmla="*/ 2232128 w 4173281"/>
              <a:gd name="connsiteY1130" fmla="*/ 2175028 h 5477157"/>
              <a:gd name="connsiteX1131" fmla="*/ 2226938 w 4173281"/>
              <a:gd name="connsiteY1131" fmla="*/ 2177622 h 5477157"/>
              <a:gd name="connsiteX1132" fmla="*/ 2200982 w 4173281"/>
              <a:gd name="connsiteY1132" fmla="*/ 2195793 h 5477157"/>
              <a:gd name="connsiteX1133" fmla="*/ 2224343 w 4173281"/>
              <a:gd name="connsiteY1133" fmla="*/ 2200983 h 5477157"/>
              <a:gd name="connsiteX1134" fmla="*/ 2224343 w 4173281"/>
              <a:gd name="connsiteY1134" fmla="*/ 2195793 h 5477157"/>
              <a:gd name="connsiteX1135" fmla="*/ 2232128 w 4173281"/>
              <a:gd name="connsiteY1135" fmla="*/ 2177622 h 5477157"/>
              <a:gd name="connsiteX1136" fmla="*/ 2369691 w 4173281"/>
              <a:gd name="connsiteY1136" fmla="*/ 2172432 h 5477157"/>
              <a:gd name="connsiteX1137" fmla="*/ 2354119 w 4173281"/>
              <a:gd name="connsiteY1137" fmla="*/ 2206174 h 5477157"/>
              <a:gd name="connsiteX1138" fmla="*/ 2343736 w 4173281"/>
              <a:gd name="connsiteY1138" fmla="*/ 2237320 h 5477157"/>
              <a:gd name="connsiteX1139" fmla="*/ 2380074 w 4173281"/>
              <a:gd name="connsiteY1139" fmla="*/ 2226938 h 5477157"/>
              <a:gd name="connsiteX1140" fmla="*/ 2380074 w 4173281"/>
              <a:gd name="connsiteY1140" fmla="*/ 2221747 h 5477157"/>
              <a:gd name="connsiteX1141" fmla="*/ 2393049 w 4173281"/>
              <a:gd name="connsiteY1141" fmla="*/ 2198387 h 5477157"/>
              <a:gd name="connsiteX1142" fmla="*/ 2395646 w 4173281"/>
              <a:gd name="connsiteY1142" fmla="*/ 2182813 h 5477157"/>
              <a:gd name="connsiteX1143" fmla="*/ 2374883 w 4173281"/>
              <a:gd name="connsiteY1143" fmla="*/ 2172432 h 5477157"/>
              <a:gd name="connsiteX1144" fmla="*/ 892851 w 4173281"/>
              <a:gd name="connsiteY1144" fmla="*/ 2167243 h 5477157"/>
              <a:gd name="connsiteX1145" fmla="*/ 923997 w 4173281"/>
              <a:gd name="connsiteY1145" fmla="*/ 2198389 h 5477157"/>
              <a:gd name="connsiteX1146" fmla="*/ 892851 w 4173281"/>
              <a:gd name="connsiteY1146" fmla="*/ 2229535 h 5477157"/>
              <a:gd name="connsiteX1147" fmla="*/ 861705 w 4173281"/>
              <a:gd name="connsiteY1147" fmla="*/ 2198389 h 5477157"/>
              <a:gd name="connsiteX1148" fmla="*/ 892851 w 4173281"/>
              <a:gd name="connsiteY1148" fmla="*/ 2167243 h 5477157"/>
              <a:gd name="connsiteX1149" fmla="*/ 1559895 w 4173281"/>
              <a:gd name="connsiteY1149" fmla="*/ 2149073 h 5477157"/>
              <a:gd name="connsiteX1150" fmla="*/ 1591041 w 4173281"/>
              <a:gd name="connsiteY1150" fmla="*/ 2180219 h 5477157"/>
              <a:gd name="connsiteX1151" fmla="*/ 1559895 w 4173281"/>
              <a:gd name="connsiteY1151" fmla="*/ 2211365 h 5477157"/>
              <a:gd name="connsiteX1152" fmla="*/ 1528749 w 4173281"/>
              <a:gd name="connsiteY1152" fmla="*/ 2180219 h 5477157"/>
              <a:gd name="connsiteX1153" fmla="*/ 1559895 w 4173281"/>
              <a:gd name="connsiteY1153" fmla="*/ 2149073 h 5477157"/>
              <a:gd name="connsiteX1154" fmla="*/ 1004460 w 4173281"/>
              <a:gd name="connsiteY1154" fmla="*/ 2141288 h 5477157"/>
              <a:gd name="connsiteX1155" fmla="*/ 1030415 w 4173281"/>
              <a:gd name="connsiteY1155" fmla="*/ 2167243 h 5477157"/>
              <a:gd name="connsiteX1156" fmla="*/ 1004460 w 4173281"/>
              <a:gd name="connsiteY1156" fmla="*/ 2193198 h 5477157"/>
              <a:gd name="connsiteX1157" fmla="*/ 978505 w 4173281"/>
              <a:gd name="connsiteY1157" fmla="*/ 2167243 h 5477157"/>
              <a:gd name="connsiteX1158" fmla="*/ 1004460 w 4173281"/>
              <a:gd name="connsiteY1158" fmla="*/ 2141288 h 5477157"/>
              <a:gd name="connsiteX1159" fmla="*/ 604750 w 4173281"/>
              <a:gd name="connsiteY1159" fmla="*/ 2107544 h 5477157"/>
              <a:gd name="connsiteX1160" fmla="*/ 633302 w 4173281"/>
              <a:gd name="connsiteY1160" fmla="*/ 2136093 h 5477157"/>
              <a:gd name="connsiteX1161" fmla="*/ 604750 w 4173281"/>
              <a:gd name="connsiteY1161" fmla="*/ 2164645 h 5477157"/>
              <a:gd name="connsiteX1162" fmla="*/ 576201 w 4173281"/>
              <a:gd name="connsiteY1162" fmla="*/ 2136093 h 5477157"/>
              <a:gd name="connsiteX1163" fmla="*/ 604750 w 4173281"/>
              <a:gd name="connsiteY1163" fmla="*/ 2107544 h 5477157"/>
              <a:gd name="connsiteX1164" fmla="*/ 1090109 w 4173281"/>
              <a:gd name="connsiteY1164" fmla="*/ 2097163 h 5477157"/>
              <a:gd name="connsiteX1165" fmla="*/ 1105682 w 4173281"/>
              <a:gd name="connsiteY1165" fmla="*/ 2112736 h 5477157"/>
              <a:gd name="connsiteX1166" fmla="*/ 1090109 w 4173281"/>
              <a:gd name="connsiteY1166" fmla="*/ 2128309 h 5477157"/>
              <a:gd name="connsiteX1167" fmla="*/ 1074536 w 4173281"/>
              <a:gd name="connsiteY1167" fmla="*/ 2112736 h 5477157"/>
              <a:gd name="connsiteX1168" fmla="*/ 1090109 w 4173281"/>
              <a:gd name="connsiteY1168" fmla="*/ 2097163 h 5477157"/>
              <a:gd name="connsiteX1169" fmla="*/ 443831 w 4173281"/>
              <a:gd name="connsiteY1169" fmla="*/ 2073804 h 5477157"/>
              <a:gd name="connsiteX1170" fmla="*/ 526887 w 4173281"/>
              <a:gd name="connsiteY1170" fmla="*/ 2156860 h 5477157"/>
              <a:gd name="connsiteX1171" fmla="*/ 443831 w 4173281"/>
              <a:gd name="connsiteY1171" fmla="*/ 2239916 h 5477157"/>
              <a:gd name="connsiteX1172" fmla="*/ 360775 w 4173281"/>
              <a:gd name="connsiteY1172" fmla="*/ 2156860 h 5477157"/>
              <a:gd name="connsiteX1173" fmla="*/ 443831 w 4173281"/>
              <a:gd name="connsiteY1173" fmla="*/ 2073804 h 5477157"/>
              <a:gd name="connsiteX1174" fmla="*/ 114201 w 4173281"/>
              <a:gd name="connsiteY1174" fmla="*/ 2071208 h 5477157"/>
              <a:gd name="connsiteX1175" fmla="*/ 228403 w 4173281"/>
              <a:gd name="connsiteY1175" fmla="*/ 2185410 h 5477157"/>
              <a:gd name="connsiteX1176" fmla="*/ 114201 w 4173281"/>
              <a:gd name="connsiteY1176" fmla="*/ 2299612 h 5477157"/>
              <a:gd name="connsiteX1177" fmla="*/ 0 w 4173281"/>
              <a:gd name="connsiteY1177" fmla="*/ 2185410 h 5477157"/>
              <a:gd name="connsiteX1178" fmla="*/ 114201 w 4173281"/>
              <a:gd name="connsiteY1178" fmla="*/ 2071208 h 5477157"/>
              <a:gd name="connsiteX1179" fmla="*/ 321841 w 4173281"/>
              <a:gd name="connsiteY1179" fmla="*/ 2055635 h 5477157"/>
              <a:gd name="connsiteX1180" fmla="*/ 340011 w 4173281"/>
              <a:gd name="connsiteY1180" fmla="*/ 2073802 h 5477157"/>
              <a:gd name="connsiteX1181" fmla="*/ 321841 w 4173281"/>
              <a:gd name="connsiteY1181" fmla="*/ 2091972 h 5477157"/>
              <a:gd name="connsiteX1182" fmla="*/ 303674 w 4173281"/>
              <a:gd name="connsiteY1182" fmla="*/ 2073802 h 5477157"/>
              <a:gd name="connsiteX1183" fmla="*/ 321841 w 4173281"/>
              <a:gd name="connsiteY1183" fmla="*/ 2055635 h 5477157"/>
              <a:gd name="connsiteX1184" fmla="*/ 921404 w 4173281"/>
              <a:gd name="connsiteY1184" fmla="*/ 2050444 h 5477157"/>
              <a:gd name="connsiteX1185" fmla="*/ 942168 w 4173281"/>
              <a:gd name="connsiteY1185" fmla="*/ 2071208 h 5477157"/>
              <a:gd name="connsiteX1186" fmla="*/ 921404 w 4173281"/>
              <a:gd name="connsiteY1186" fmla="*/ 2091972 h 5477157"/>
              <a:gd name="connsiteX1187" fmla="*/ 900640 w 4173281"/>
              <a:gd name="connsiteY1187" fmla="*/ 2071208 h 5477157"/>
              <a:gd name="connsiteX1188" fmla="*/ 921404 w 4173281"/>
              <a:gd name="connsiteY1188" fmla="*/ 2050444 h 5477157"/>
              <a:gd name="connsiteX1189" fmla="*/ 1671501 w 4173281"/>
              <a:gd name="connsiteY1189" fmla="*/ 2040062 h 5477157"/>
              <a:gd name="connsiteX1190" fmla="*/ 1689671 w 4173281"/>
              <a:gd name="connsiteY1190" fmla="*/ 2058229 h 5477157"/>
              <a:gd name="connsiteX1191" fmla="*/ 1671501 w 4173281"/>
              <a:gd name="connsiteY1191" fmla="*/ 2076399 h 5477157"/>
              <a:gd name="connsiteX1192" fmla="*/ 1653334 w 4173281"/>
              <a:gd name="connsiteY1192" fmla="*/ 2058229 h 5477157"/>
              <a:gd name="connsiteX1193" fmla="*/ 1671501 w 4173281"/>
              <a:gd name="connsiteY1193" fmla="*/ 2040062 h 5477157"/>
              <a:gd name="connsiteX1194" fmla="*/ 1775321 w 4173281"/>
              <a:gd name="connsiteY1194" fmla="*/ 2029681 h 5477157"/>
              <a:gd name="connsiteX1195" fmla="*/ 1780512 w 4173281"/>
              <a:gd name="connsiteY1195" fmla="*/ 2047847 h 5477157"/>
              <a:gd name="connsiteX1196" fmla="*/ 1788299 w 4173281"/>
              <a:gd name="connsiteY1196" fmla="*/ 2032275 h 5477157"/>
              <a:gd name="connsiteX1197" fmla="*/ 1775321 w 4173281"/>
              <a:gd name="connsiteY1197" fmla="*/ 2029681 h 5477157"/>
              <a:gd name="connsiteX1198" fmla="*/ 2247702 w 4173281"/>
              <a:gd name="connsiteY1198" fmla="*/ 2003726 h 5477157"/>
              <a:gd name="connsiteX1199" fmla="*/ 2203579 w 4173281"/>
              <a:gd name="connsiteY1199" fmla="*/ 2045253 h 5477157"/>
              <a:gd name="connsiteX1200" fmla="*/ 2159455 w 4173281"/>
              <a:gd name="connsiteY1200" fmla="*/ 2006320 h 5477157"/>
              <a:gd name="connsiteX1201" fmla="*/ 2099759 w 4173281"/>
              <a:gd name="connsiteY1201" fmla="*/ 2050444 h 5477157"/>
              <a:gd name="connsiteX1202" fmla="*/ 2089377 w 4173281"/>
              <a:gd name="connsiteY1202" fmla="*/ 2050444 h 5477157"/>
              <a:gd name="connsiteX1203" fmla="*/ 2001131 w 4173281"/>
              <a:gd name="connsiteY1203" fmla="*/ 2128309 h 5477157"/>
              <a:gd name="connsiteX1204" fmla="*/ 1980366 w 4173281"/>
              <a:gd name="connsiteY1204" fmla="*/ 2125712 h 5477157"/>
              <a:gd name="connsiteX1205" fmla="*/ 1931050 w 4173281"/>
              <a:gd name="connsiteY1205" fmla="*/ 2149073 h 5477157"/>
              <a:gd name="connsiteX1206" fmla="*/ 1920669 w 4173281"/>
              <a:gd name="connsiteY1206" fmla="*/ 2159455 h 5477157"/>
              <a:gd name="connsiteX1207" fmla="*/ 1928456 w 4173281"/>
              <a:gd name="connsiteY1207" fmla="*/ 2156858 h 5477157"/>
              <a:gd name="connsiteX1208" fmla="*/ 1962196 w 4173281"/>
              <a:gd name="connsiteY1208" fmla="*/ 2190601 h 5477157"/>
              <a:gd name="connsiteX1209" fmla="*/ 1928456 w 4173281"/>
              <a:gd name="connsiteY1209" fmla="*/ 2224341 h 5477157"/>
              <a:gd name="connsiteX1210" fmla="*/ 1894714 w 4173281"/>
              <a:gd name="connsiteY1210" fmla="*/ 2190601 h 5477157"/>
              <a:gd name="connsiteX1211" fmla="*/ 1902501 w 4173281"/>
              <a:gd name="connsiteY1211" fmla="*/ 2169837 h 5477157"/>
              <a:gd name="connsiteX1212" fmla="*/ 1860974 w 4173281"/>
              <a:gd name="connsiteY1212" fmla="*/ 2180219 h 5477157"/>
              <a:gd name="connsiteX1213" fmla="*/ 1853185 w 4173281"/>
              <a:gd name="connsiteY1213" fmla="*/ 2180219 h 5477157"/>
              <a:gd name="connsiteX1214" fmla="*/ 1819445 w 4173281"/>
              <a:gd name="connsiteY1214" fmla="*/ 2232129 h 5477157"/>
              <a:gd name="connsiteX1215" fmla="*/ 1835019 w 4173281"/>
              <a:gd name="connsiteY1215" fmla="*/ 2263275 h 5477157"/>
              <a:gd name="connsiteX1216" fmla="*/ 1847994 w 4173281"/>
              <a:gd name="connsiteY1216" fmla="*/ 2276251 h 5477157"/>
              <a:gd name="connsiteX1217" fmla="*/ 1897310 w 4173281"/>
              <a:gd name="connsiteY1217" fmla="*/ 2245105 h 5477157"/>
              <a:gd name="connsiteX1218" fmla="*/ 1920669 w 4173281"/>
              <a:gd name="connsiteY1218" fmla="*/ 2237320 h 5477157"/>
              <a:gd name="connsiteX1219" fmla="*/ 1946624 w 4173281"/>
              <a:gd name="connsiteY1219" fmla="*/ 2247702 h 5477157"/>
              <a:gd name="connsiteX1220" fmla="*/ 1998534 w 4173281"/>
              <a:gd name="connsiteY1220" fmla="*/ 2286633 h 5477157"/>
              <a:gd name="connsiteX1221" fmla="*/ 2003725 w 4173281"/>
              <a:gd name="connsiteY1221" fmla="*/ 2281443 h 5477157"/>
              <a:gd name="connsiteX1222" fmla="*/ 1988151 w 4173281"/>
              <a:gd name="connsiteY1222" fmla="*/ 2242511 h 5477157"/>
              <a:gd name="connsiteX1223" fmla="*/ 2040061 w 4173281"/>
              <a:gd name="connsiteY1223" fmla="*/ 2185410 h 5477157"/>
              <a:gd name="connsiteX1224" fmla="*/ 2071207 w 4173281"/>
              <a:gd name="connsiteY1224" fmla="*/ 2162049 h 5477157"/>
              <a:gd name="connsiteX1225" fmla="*/ 2053041 w 4173281"/>
              <a:gd name="connsiteY1225" fmla="*/ 2136094 h 5477157"/>
              <a:gd name="connsiteX1226" fmla="*/ 2081590 w 4173281"/>
              <a:gd name="connsiteY1226" fmla="*/ 2110139 h 5477157"/>
              <a:gd name="connsiteX1227" fmla="*/ 2104951 w 4173281"/>
              <a:gd name="connsiteY1227" fmla="*/ 2136094 h 5477157"/>
              <a:gd name="connsiteX1228" fmla="*/ 2091971 w 4173281"/>
              <a:gd name="connsiteY1228" fmla="*/ 2159455 h 5477157"/>
              <a:gd name="connsiteX1229" fmla="*/ 2094568 w 4173281"/>
              <a:gd name="connsiteY1229" fmla="*/ 2159455 h 5477157"/>
              <a:gd name="connsiteX1230" fmla="*/ 2128308 w 4173281"/>
              <a:gd name="connsiteY1230" fmla="*/ 2133500 h 5477157"/>
              <a:gd name="connsiteX1231" fmla="*/ 2112736 w 4173281"/>
              <a:gd name="connsiteY1231" fmla="*/ 2104948 h 5477157"/>
              <a:gd name="connsiteX1232" fmla="*/ 2146478 w 4173281"/>
              <a:gd name="connsiteY1232" fmla="*/ 2071208 h 5477157"/>
              <a:gd name="connsiteX1233" fmla="*/ 2180218 w 4173281"/>
              <a:gd name="connsiteY1233" fmla="*/ 2104948 h 5477157"/>
              <a:gd name="connsiteX1234" fmla="*/ 2180218 w 4173281"/>
              <a:gd name="connsiteY1234" fmla="*/ 2107545 h 5477157"/>
              <a:gd name="connsiteX1235" fmla="*/ 2185409 w 4173281"/>
              <a:gd name="connsiteY1235" fmla="*/ 2107545 h 5477157"/>
              <a:gd name="connsiteX1236" fmla="*/ 2211364 w 4173281"/>
              <a:gd name="connsiteY1236" fmla="*/ 2115331 h 5477157"/>
              <a:gd name="connsiteX1237" fmla="*/ 2234725 w 4173281"/>
              <a:gd name="connsiteY1237" fmla="*/ 2128309 h 5477157"/>
              <a:gd name="connsiteX1238" fmla="*/ 2247702 w 4173281"/>
              <a:gd name="connsiteY1238" fmla="*/ 2110139 h 5477157"/>
              <a:gd name="connsiteX1239" fmla="*/ 2232128 w 4173281"/>
              <a:gd name="connsiteY1239" fmla="*/ 2073802 h 5477157"/>
              <a:gd name="connsiteX1240" fmla="*/ 2245108 w 4173281"/>
              <a:gd name="connsiteY1240" fmla="*/ 2040062 h 5477157"/>
              <a:gd name="connsiteX1241" fmla="*/ 2245108 w 4173281"/>
              <a:gd name="connsiteY1241" fmla="*/ 2029681 h 5477157"/>
              <a:gd name="connsiteX1242" fmla="*/ 2250298 w 4173281"/>
              <a:gd name="connsiteY1242" fmla="*/ 2003726 h 5477157"/>
              <a:gd name="connsiteX1243" fmla="*/ 1466455 w 4173281"/>
              <a:gd name="connsiteY1243" fmla="*/ 1975176 h 5477157"/>
              <a:gd name="connsiteX1244" fmla="*/ 1500198 w 4173281"/>
              <a:gd name="connsiteY1244" fmla="*/ 2008916 h 5477157"/>
              <a:gd name="connsiteX1245" fmla="*/ 1466455 w 4173281"/>
              <a:gd name="connsiteY1245" fmla="*/ 2042659 h 5477157"/>
              <a:gd name="connsiteX1246" fmla="*/ 1432715 w 4173281"/>
              <a:gd name="connsiteY1246" fmla="*/ 2008916 h 5477157"/>
              <a:gd name="connsiteX1247" fmla="*/ 1466455 w 4173281"/>
              <a:gd name="connsiteY1247" fmla="*/ 1975176 h 5477157"/>
              <a:gd name="connsiteX1248" fmla="*/ 2172433 w 4173281"/>
              <a:gd name="connsiteY1248" fmla="*/ 1951815 h 5477157"/>
              <a:gd name="connsiteX1249" fmla="*/ 2169837 w 4173281"/>
              <a:gd name="connsiteY1249" fmla="*/ 1975173 h 5477157"/>
              <a:gd name="connsiteX1250" fmla="*/ 2180218 w 4173281"/>
              <a:gd name="connsiteY1250" fmla="*/ 1964791 h 5477157"/>
              <a:gd name="connsiteX1251" fmla="*/ 2172433 w 4173281"/>
              <a:gd name="connsiteY1251" fmla="*/ 1951815 h 5477157"/>
              <a:gd name="connsiteX1252" fmla="*/ 2387859 w 4173281"/>
              <a:gd name="connsiteY1252" fmla="*/ 1915478 h 5477157"/>
              <a:gd name="connsiteX1253" fmla="*/ 2351521 w 4173281"/>
              <a:gd name="connsiteY1253" fmla="*/ 1938836 h 5477157"/>
              <a:gd name="connsiteX1254" fmla="*/ 2351521 w 4173281"/>
              <a:gd name="connsiteY1254" fmla="*/ 1944027 h 5477157"/>
              <a:gd name="connsiteX1255" fmla="*/ 2385264 w 4173281"/>
              <a:gd name="connsiteY1255" fmla="*/ 1954410 h 5477157"/>
              <a:gd name="connsiteX1256" fmla="*/ 2390455 w 4173281"/>
              <a:gd name="connsiteY1256" fmla="*/ 1951815 h 5477157"/>
              <a:gd name="connsiteX1257" fmla="*/ 2390455 w 4173281"/>
              <a:gd name="connsiteY1257" fmla="*/ 1941433 h 5477157"/>
              <a:gd name="connsiteX1258" fmla="*/ 2393049 w 4173281"/>
              <a:gd name="connsiteY1258" fmla="*/ 1918072 h 5477157"/>
              <a:gd name="connsiteX1259" fmla="*/ 2387859 w 4173281"/>
              <a:gd name="connsiteY1259" fmla="*/ 1915478 h 5477157"/>
              <a:gd name="connsiteX1260" fmla="*/ 942168 w 4173281"/>
              <a:gd name="connsiteY1260" fmla="*/ 1915477 h 5477157"/>
              <a:gd name="connsiteX1261" fmla="*/ 968123 w 4173281"/>
              <a:gd name="connsiteY1261" fmla="*/ 1941432 h 5477157"/>
              <a:gd name="connsiteX1262" fmla="*/ 942168 w 4173281"/>
              <a:gd name="connsiteY1262" fmla="*/ 1967387 h 5477157"/>
              <a:gd name="connsiteX1263" fmla="*/ 916213 w 4173281"/>
              <a:gd name="connsiteY1263" fmla="*/ 1941432 h 5477157"/>
              <a:gd name="connsiteX1264" fmla="*/ 942168 w 4173281"/>
              <a:gd name="connsiteY1264" fmla="*/ 1915477 h 5477157"/>
              <a:gd name="connsiteX1265" fmla="*/ 617729 w 4173281"/>
              <a:gd name="connsiteY1265" fmla="*/ 1915477 h 5477157"/>
              <a:gd name="connsiteX1266" fmla="*/ 659257 w 4173281"/>
              <a:gd name="connsiteY1266" fmla="*/ 1957005 h 5477157"/>
              <a:gd name="connsiteX1267" fmla="*/ 617729 w 4173281"/>
              <a:gd name="connsiteY1267" fmla="*/ 1998533 h 5477157"/>
              <a:gd name="connsiteX1268" fmla="*/ 576201 w 4173281"/>
              <a:gd name="connsiteY1268" fmla="*/ 1957005 h 5477157"/>
              <a:gd name="connsiteX1269" fmla="*/ 617729 w 4173281"/>
              <a:gd name="connsiteY1269" fmla="*/ 1915477 h 5477157"/>
              <a:gd name="connsiteX1270" fmla="*/ 1539130 w 4173281"/>
              <a:gd name="connsiteY1270" fmla="*/ 1912884 h 5477157"/>
              <a:gd name="connsiteX1271" fmla="*/ 1578064 w 4173281"/>
              <a:gd name="connsiteY1271" fmla="*/ 1951815 h 5477157"/>
              <a:gd name="connsiteX1272" fmla="*/ 1539130 w 4173281"/>
              <a:gd name="connsiteY1272" fmla="*/ 1990749 h 5477157"/>
              <a:gd name="connsiteX1273" fmla="*/ 1500199 w 4173281"/>
              <a:gd name="connsiteY1273" fmla="*/ 1951815 h 5477157"/>
              <a:gd name="connsiteX1274" fmla="*/ 1539130 w 4173281"/>
              <a:gd name="connsiteY1274" fmla="*/ 1912884 h 5477157"/>
              <a:gd name="connsiteX1275" fmla="*/ 1889523 w 4173281"/>
              <a:gd name="connsiteY1275" fmla="*/ 1873950 h 5477157"/>
              <a:gd name="connsiteX1276" fmla="*/ 1881738 w 4173281"/>
              <a:gd name="connsiteY1276" fmla="*/ 1876544 h 5477157"/>
              <a:gd name="connsiteX1277" fmla="*/ 1832422 w 4173281"/>
              <a:gd name="connsiteY1277" fmla="*/ 1910287 h 5477157"/>
              <a:gd name="connsiteX1278" fmla="*/ 1827231 w 4173281"/>
              <a:gd name="connsiteY1278" fmla="*/ 1910287 h 5477157"/>
              <a:gd name="connsiteX1279" fmla="*/ 1858377 w 4173281"/>
              <a:gd name="connsiteY1279" fmla="*/ 1959600 h 5477157"/>
              <a:gd name="connsiteX1280" fmla="*/ 1915478 w 4173281"/>
              <a:gd name="connsiteY1280" fmla="*/ 1902499 h 5477157"/>
              <a:gd name="connsiteX1281" fmla="*/ 1889523 w 4173281"/>
              <a:gd name="connsiteY1281" fmla="*/ 1873950 h 5477157"/>
              <a:gd name="connsiteX1282" fmla="*/ 1383402 w 4173281"/>
              <a:gd name="connsiteY1282" fmla="*/ 1816849 h 5477157"/>
              <a:gd name="connsiteX1283" fmla="*/ 1437906 w 4173281"/>
              <a:gd name="connsiteY1283" fmla="*/ 1840207 h 5477157"/>
              <a:gd name="connsiteX1284" fmla="*/ 1487222 w 4173281"/>
              <a:gd name="connsiteY1284" fmla="*/ 1905096 h 5477157"/>
              <a:gd name="connsiteX1285" fmla="*/ 1419739 w 4173281"/>
              <a:gd name="connsiteY1285" fmla="*/ 1972579 h 5477157"/>
              <a:gd name="connsiteX1286" fmla="*/ 1396378 w 4173281"/>
              <a:gd name="connsiteY1286" fmla="*/ 1967388 h 5477157"/>
              <a:gd name="connsiteX1287" fmla="*/ 1385996 w 4173281"/>
              <a:gd name="connsiteY1287" fmla="*/ 1967388 h 5477157"/>
              <a:gd name="connsiteX1288" fmla="*/ 1388593 w 4173281"/>
              <a:gd name="connsiteY1288" fmla="*/ 1980364 h 5477157"/>
              <a:gd name="connsiteX1289" fmla="*/ 1347065 w 4173281"/>
              <a:gd name="connsiteY1289" fmla="*/ 2021892 h 5477157"/>
              <a:gd name="connsiteX1290" fmla="*/ 1305538 w 4173281"/>
              <a:gd name="connsiteY1290" fmla="*/ 1980364 h 5477157"/>
              <a:gd name="connsiteX1291" fmla="*/ 1328896 w 4173281"/>
              <a:gd name="connsiteY1291" fmla="*/ 1944027 h 5477157"/>
              <a:gd name="connsiteX1292" fmla="*/ 1308132 w 4173281"/>
              <a:gd name="connsiteY1292" fmla="*/ 1892117 h 5477157"/>
              <a:gd name="connsiteX1293" fmla="*/ 1383402 w 4173281"/>
              <a:gd name="connsiteY1293" fmla="*/ 1816849 h 5477157"/>
              <a:gd name="connsiteX1294" fmla="*/ 1121255 w 4173281"/>
              <a:gd name="connsiteY1294" fmla="*/ 1811658 h 5477157"/>
              <a:gd name="connsiteX1295" fmla="*/ 1196526 w 4173281"/>
              <a:gd name="connsiteY1295" fmla="*/ 1886926 h 5477157"/>
              <a:gd name="connsiteX1296" fmla="*/ 1121255 w 4173281"/>
              <a:gd name="connsiteY1296" fmla="*/ 1962196 h 5477157"/>
              <a:gd name="connsiteX1297" fmla="*/ 1110873 w 4173281"/>
              <a:gd name="connsiteY1297" fmla="*/ 1962196 h 5477157"/>
              <a:gd name="connsiteX1298" fmla="*/ 1113470 w 4173281"/>
              <a:gd name="connsiteY1298" fmla="*/ 1975172 h 5477157"/>
              <a:gd name="connsiteX1299" fmla="*/ 1084918 w 4173281"/>
              <a:gd name="connsiteY1299" fmla="*/ 2003724 h 5477157"/>
              <a:gd name="connsiteX1300" fmla="*/ 1056369 w 4173281"/>
              <a:gd name="connsiteY1300" fmla="*/ 1975172 h 5477157"/>
              <a:gd name="connsiteX1301" fmla="*/ 1077133 w 4173281"/>
              <a:gd name="connsiteY1301" fmla="*/ 1946623 h 5477157"/>
              <a:gd name="connsiteX1302" fmla="*/ 1045987 w 4173281"/>
              <a:gd name="connsiteY1302" fmla="*/ 1886926 h 5477157"/>
              <a:gd name="connsiteX1303" fmla="*/ 1121255 w 4173281"/>
              <a:gd name="connsiteY1303" fmla="*/ 1811658 h 5477157"/>
              <a:gd name="connsiteX1304" fmla="*/ 238786 w 4173281"/>
              <a:gd name="connsiteY1304" fmla="*/ 1806467 h 5477157"/>
              <a:gd name="connsiteX1305" fmla="*/ 269932 w 4173281"/>
              <a:gd name="connsiteY1305" fmla="*/ 1837613 h 5477157"/>
              <a:gd name="connsiteX1306" fmla="*/ 238786 w 4173281"/>
              <a:gd name="connsiteY1306" fmla="*/ 1868759 h 5477157"/>
              <a:gd name="connsiteX1307" fmla="*/ 207640 w 4173281"/>
              <a:gd name="connsiteY1307" fmla="*/ 1837613 h 5477157"/>
              <a:gd name="connsiteX1308" fmla="*/ 238786 w 4173281"/>
              <a:gd name="connsiteY1308" fmla="*/ 1806467 h 5477157"/>
              <a:gd name="connsiteX1309" fmla="*/ 2053041 w 4173281"/>
              <a:gd name="connsiteY1309" fmla="*/ 1790894 h 5477157"/>
              <a:gd name="connsiteX1310" fmla="*/ 2068614 w 4173281"/>
              <a:gd name="connsiteY1310" fmla="*/ 1803870 h 5477157"/>
              <a:gd name="connsiteX1311" fmla="*/ 2055635 w 4173281"/>
              <a:gd name="connsiteY1311" fmla="*/ 1816849 h 5477157"/>
              <a:gd name="connsiteX1312" fmla="*/ 2042659 w 4173281"/>
              <a:gd name="connsiteY1312" fmla="*/ 1803870 h 5477157"/>
              <a:gd name="connsiteX1313" fmla="*/ 2053041 w 4173281"/>
              <a:gd name="connsiteY1313" fmla="*/ 1790894 h 5477157"/>
              <a:gd name="connsiteX1314" fmla="*/ 1578063 w 4173281"/>
              <a:gd name="connsiteY1314" fmla="*/ 1720817 h 5477157"/>
              <a:gd name="connsiteX1315" fmla="*/ 1596233 w 4173281"/>
              <a:gd name="connsiteY1315" fmla="*/ 1738984 h 5477157"/>
              <a:gd name="connsiteX1316" fmla="*/ 1578063 w 4173281"/>
              <a:gd name="connsiteY1316" fmla="*/ 1757154 h 5477157"/>
              <a:gd name="connsiteX1317" fmla="*/ 1559896 w 4173281"/>
              <a:gd name="connsiteY1317" fmla="*/ 1738984 h 5477157"/>
              <a:gd name="connsiteX1318" fmla="*/ 1578063 w 4173281"/>
              <a:gd name="connsiteY1318" fmla="*/ 1720817 h 5477157"/>
              <a:gd name="connsiteX1319" fmla="*/ 1160186 w 4173281"/>
              <a:gd name="connsiteY1319" fmla="*/ 1645546 h 5477157"/>
              <a:gd name="connsiteX1320" fmla="*/ 1188738 w 4173281"/>
              <a:gd name="connsiteY1320" fmla="*/ 1674095 h 5477157"/>
              <a:gd name="connsiteX1321" fmla="*/ 1160186 w 4173281"/>
              <a:gd name="connsiteY1321" fmla="*/ 1702647 h 5477157"/>
              <a:gd name="connsiteX1322" fmla="*/ 1131637 w 4173281"/>
              <a:gd name="connsiteY1322" fmla="*/ 1674095 h 5477157"/>
              <a:gd name="connsiteX1323" fmla="*/ 1160186 w 4173281"/>
              <a:gd name="connsiteY1323" fmla="*/ 1645546 h 5477157"/>
              <a:gd name="connsiteX1324" fmla="*/ 892850 w 4173281"/>
              <a:gd name="connsiteY1324" fmla="*/ 1611806 h 5477157"/>
              <a:gd name="connsiteX1325" fmla="*/ 965524 w 4173281"/>
              <a:gd name="connsiteY1325" fmla="*/ 1684480 h 5477157"/>
              <a:gd name="connsiteX1326" fmla="*/ 962930 w 4173281"/>
              <a:gd name="connsiteY1326" fmla="*/ 1702647 h 5477157"/>
              <a:gd name="connsiteX1327" fmla="*/ 1040795 w 4173281"/>
              <a:gd name="connsiteY1327" fmla="*/ 1793491 h 5477157"/>
              <a:gd name="connsiteX1328" fmla="*/ 947357 w 4173281"/>
              <a:gd name="connsiteY1328" fmla="*/ 1886929 h 5477157"/>
              <a:gd name="connsiteX1329" fmla="*/ 864301 w 4173281"/>
              <a:gd name="connsiteY1329" fmla="*/ 1835019 h 5477157"/>
              <a:gd name="connsiteX1330" fmla="*/ 846132 w 4173281"/>
              <a:gd name="connsiteY1330" fmla="*/ 1840210 h 5477157"/>
              <a:gd name="connsiteX1331" fmla="*/ 809795 w 4173281"/>
              <a:gd name="connsiteY1331" fmla="*/ 1798682 h 5477157"/>
              <a:gd name="connsiteX1332" fmla="*/ 851322 w 4173281"/>
              <a:gd name="connsiteY1332" fmla="*/ 1757154 h 5477157"/>
              <a:gd name="connsiteX1333" fmla="*/ 864301 w 4173281"/>
              <a:gd name="connsiteY1333" fmla="*/ 1759748 h 5477157"/>
              <a:gd name="connsiteX1334" fmla="*/ 866895 w 4173281"/>
              <a:gd name="connsiteY1334" fmla="*/ 1751963 h 5477157"/>
              <a:gd name="connsiteX1335" fmla="*/ 820177 w 4173281"/>
              <a:gd name="connsiteY1335" fmla="*/ 1684480 h 5477157"/>
              <a:gd name="connsiteX1336" fmla="*/ 892850 w 4173281"/>
              <a:gd name="connsiteY1336" fmla="*/ 1611806 h 5477157"/>
              <a:gd name="connsiteX1337" fmla="*/ 1988152 w 4173281"/>
              <a:gd name="connsiteY1337" fmla="*/ 1601424 h 5477157"/>
              <a:gd name="connsiteX1338" fmla="*/ 2024489 w 4173281"/>
              <a:gd name="connsiteY1338" fmla="*/ 1637761 h 5477157"/>
              <a:gd name="connsiteX1339" fmla="*/ 1988152 w 4173281"/>
              <a:gd name="connsiteY1339" fmla="*/ 1674098 h 5477157"/>
              <a:gd name="connsiteX1340" fmla="*/ 1951815 w 4173281"/>
              <a:gd name="connsiteY1340" fmla="*/ 1637761 h 5477157"/>
              <a:gd name="connsiteX1341" fmla="*/ 1988152 w 4173281"/>
              <a:gd name="connsiteY1341" fmla="*/ 1601424 h 5477157"/>
              <a:gd name="connsiteX1342" fmla="*/ 2642217 w 4173281"/>
              <a:gd name="connsiteY1342" fmla="*/ 1541726 h 5477157"/>
              <a:gd name="connsiteX1343" fmla="*/ 2637026 w 4173281"/>
              <a:gd name="connsiteY1343" fmla="*/ 1546917 h 5477157"/>
              <a:gd name="connsiteX1344" fmla="*/ 2642217 w 4173281"/>
              <a:gd name="connsiteY1344" fmla="*/ 1549511 h 5477157"/>
              <a:gd name="connsiteX1345" fmla="*/ 1526153 w 4173281"/>
              <a:gd name="connsiteY1345" fmla="*/ 1518368 h 5477157"/>
              <a:gd name="connsiteX1346" fmla="*/ 1588445 w 4173281"/>
              <a:gd name="connsiteY1346" fmla="*/ 1580660 h 5477157"/>
              <a:gd name="connsiteX1347" fmla="*/ 1526153 w 4173281"/>
              <a:gd name="connsiteY1347" fmla="*/ 1642952 h 5477157"/>
              <a:gd name="connsiteX1348" fmla="*/ 1463861 w 4173281"/>
              <a:gd name="connsiteY1348" fmla="*/ 1580660 h 5477157"/>
              <a:gd name="connsiteX1349" fmla="*/ 1526153 w 4173281"/>
              <a:gd name="connsiteY1349" fmla="*/ 1518368 h 5477157"/>
              <a:gd name="connsiteX1350" fmla="*/ 1370423 w 4173281"/>
              <a:gd name="connsiteY1350" fmla="*/ 1497604 h 5477157"/>
              <a:gd name="connsiteX1351" fmla="*/ 1411951 w 4173281"/>
              <a:gd name="connsiteY1351" fmla="*/ 1539132 h 5477157"/>
              <a:gd name="connsiteX1352" fmla="*/ 1370423 w 4173281"/>
              <a:gd name="connsiteY1352" fmla="*/ 1580660 h 5477157"/>
              <a:gd name="connsiteX1353" fmla="*/ 1336680 w 4173281"/>
              <a:gd name="connsiteY1353" fmla="*/ 1562490 h 5477157"/>
              <a:gd name="connsiteX1354" fmla="*/ 1321107 w 4173281"/>
              <a:gd name="connsiteY1354" fmla="*/ 1567681 h 5477157"/>
              <a:gd name="connsiteX1355" fmla="*/ 1297749 w 4173281"/>
              <a:gd name="connsiteY1355" fmla="*/ 1544323 h 5477157"/>
              <a:gd name="connsiteX1356" fmla="*/ 1321107 w 4173281"/>
              <a:gd name="connsiteY1356" fmla="*/ 1520962 h 5477157"/>
              <a:gd name="connsiteX1357" fmla="*/ 1328895 w 4173281"/>
              <a:gd name="connsiteY1357" fmla="*/ 1526153 h 5477157"/>
              <a:gd name="connsiteX1358" fmla="*/ 1370423 w 4173281"/>
              <a:gd name="connsiteY1358" fmla="*/ 1497604 h 5477157"/>
              <a:gd name="connsiteX1359" fmla="*/ 1941433 w 4173281"/>
              <a:gd name="connsiteY1359" fmla="*/ 1497603 h 5477157"/>
              <a:gd name="connsiteX1360" fmla="*/ 1941433 w 4173281"/>
              <a:gd name="connsiteY1360" fmla="*/ 1505388 h 5477157"/>
              <a:gd name="connsiteX1361" fmla="*/ 1944030 w 4173281"/>
              <a:gd name="connsiteY1361" fmla="*/ 1497603 h 5477157"/>
              <a:gd name="connsiteX1362" fmla="*/ 1941433 w 4173281"/>
              <a:gd name="connsiteY1362" fmla="*/ 1497603 h 5477157"/>
              <a:gd name="connsiteX1363" fmla="*/ 1227670 w 4173281"/>
              <a:gd name="connsiteY1363" fmla="*/ 1489816 h 5477157"/>
              <a:gd name="connsiteX1364" fmla="*/ 1251031 w 4173281"/>
              <a:gd name="connsiteY1364" fmla="*/ 1513174 h 5477157"/>
              <a:gd name="connsiteX1365" fmla="*/ 1227670 w 4173281"/>
              <a:gd name="connsiteY1365" fmla="*/ 1536535 h 5477157"/>
              <a:gd name="connsiteX1366" fmla="*/ 1204312 w 4173281"/>
              <a:gd name="connsiteY1366" fmla="*/ 1513174 h 5477157"/>
              <a:gd name="connsiteX1367" fmla="*/ 1227670 w 4173281"/>
              <a:gd name="connsiteY1367" fmla="*/ 1489816 h 5477157"/>
              <a:gd name="connsiteX1368" fmla="*/ 1629973 w 4173281"/>
              <a:gd name="connsiteY1368" fmla="*/ 1432715 h 5477157"/>
              <a:gd name="connsiteX1369" fmla="*/ 1653334 w 4173281"/>
              <a:gd name="connsiteY1369" fmla="*/ 1456073 h 5477157"/>
              <a:gd name="connsiteX1370" fmla="*/ 1629973 w 4173281"/>
              <a:gd name="connsiteY1370" fmla="*/ 1479434 h 5477157"/>
              <a:gd name="connsiteX1371" fmla="*/ 1606615 w 4173281"/>
              <a:gd name="connsiteY1371" fmla="*/ 1456073 h 5477157"/>
              <a:gd name="connsiteX1372" fmla="*/ 1629973 w 4173281"/>
              <a:gd name="connsiteY1372" fmla="*/ 1432715 h 5477157"/>
              <a:gd name="connsiteX1373" fmla="*/ 1832422 w 4173281"/>
              <a:gd name="connsiteY1373" fmla="*/ 1383401 h 5477157"/>
              <a:gd name="connsiteX1374" fmla="*/ 1855783 w 4173281"/>
              <a:gd name="connsiteY1374" fmla="*/ 1406759 h 5477157"/>
              <a:gd name="connsiteX1375" fmla="*/ 1832422 w 4173281"/>
              <a:gd name="connsiteY1375" fmla="*/ 1430120 h 5477157"/>
              <a:gd name="connsiteX1376" fmla="*/ 1809064 w 4173281"/>
              <a:gd name="connsiteY1376" fmla="*/ 1406759 h 5477157"/>
              <a:gd name="connsiteX1377" fmla="*/ 1832422 w 4173281"/>
              <a:gd name="connsiteY1377" fmla="*/ 1383401 h 5477157"/>
              <a:gd name="connsiteX1378" fmla="*/ 2665578 w 4173281"/>
              <a:gd name="connsiteY1378" fmla="*/ 1367827 h 5477157"/>
              <a:gd name="connsiteX1379" fmla="*/ 2660387 w 4173281"/>
              <a:gd name="connsiteY1379" fmla="*/ 1375614 h 5477157"/>
              <a:gd name="connsiteX1380" fmla="*/ 2665578 w 4173281"/>
              <a:gd name="connsiteY1380" fmla="*/ 1375614 h 5477157"/>
              <a:gd name="connsiteX1381" fmla="*/ 2473511 w 4173281"/>
              <a:gd name="connsiteY1381" fmla="*/ 1352253 h 5477157"/>
              <a:gd name="connsiteX1382" fmla="*/ 2444959 w 4173281"/>
              <a:gd name="connsiteY1382" fmla="*/ 1365233 h 5477157"/>
              <a:gd name="connsiteX1383" fmla="*/ 2452747 w 4173281"/>
              <a:gd name="connsiteY1383" fmla="*/ 1370424 h 5477157"/>
              <a:gd name="connsiteX1384" fmla="*/ 2457939 w 4173281"/>
              <a:gd name="connsiteY1384" fmla="*/ 1370424 h 5477157"/>
              <a:gd name="connsiteX1385" fmla="*/ 2465724 w 4173281"/>
              <a:gd name="connsiteY1385" fmla="*/ 1373018 h 5477157"/>
              <a:gd name="connsiteX1386" fmla="*/ 2476105 w 4173281"/>
              <a:gd name="connsiteY1386" fmla="*/ 1357444 h 5477157"/>
              <a:gd name="connsiteX1387" fmla="*/ 2473511 w 4173281"/>
              <a:gd name="connsiteY1387" fmla="*/ 1352253 h 5477157"/>
              <a:gd name="connsiteX1388" fmla="*/ 955144 w 4173281"/>
              <a:gd name="connsiteY1388" fmla="*/ 1282176 h 5477157"/>
              <a:gd name="connsiteX1389" fmla="*/ 1033009 w 4173281"/>
              <a:gd name="connsiteY1389" fmla="*/ 1360041 h 5477157"/>
              <a:gd name="connsiteX1390" fmla="*/ 955144 w 4173281"/>
              <a:gd name="connsiteY1390" fmla="*/ 1437906 h 5477157"/>
              <a:gd name="connsiteX1391" fmla="*/ 877279 w 4173281"/>
              <a:gd name="connsiteY1391" fmla="*/ 1360041 h 5477157"/>
              <a:gd name="connsiteX1392" fmla="*/ 955144 w 4173281"/>
              <a:gd name="connsiteY1392" fmla="*/ 1282176 h 5477157"/>
              <a:gd name="connsiteX1393" fmla="*/ 1998534 w 4173281"/>
              <a:gd name="connsiteY1393" fmla="*/ 1274390 h 5477157"/>
              <a:gd name="connsiteX1394" fmla="*/ 2037468 w 4173281"/>
              <a:gd name="connsiteY1394" fmla="*/ 1313321 h 5477157"/>
              <a:gd name="connsiteX1395" fmla="*/ 2029680 w 4173281"/>
              <a:gd name="connsiteY1395" fmla="*/ 1336682 h 5477157"/>
              <a:gd name="connsiteX1396" fmla="*/ 2066017 w 4173281"/>
              <a:gd name="connsiteY1396" fmla="*/ 1414547 h 5477157"/>
              <a:gd name="connsiteX1397" fmla="*/ 2066017 w 4173281"/>
              <a:gd name="connsiteY1397" fmla="*/ 1417141 h 5477157"/>
              <a:gd name="connsiteX1398" fmla="*/ 2112736 w 4173281"/>
              <a:gd name="connsiteY1398" fmla="*/ 1445693 h 5477157"/>
              <a:gd name="connsiteX1399" fmla="*/ 2104951 w 4173281"/>
              <a:gd name="connsiteY1399" fmla="*/ 1414547 h 5477157"/>
              <a:gd name="connsiteX1400" fmla="*/ 2164646 w 4173281"/>
              <a:gd name="connsiteY1400" fmla="*/ 1354849 h 5477157"/>
              <a:gd name="connsiteX1401" fmla="*/ 2213962 w 4173281"/>
              <a:gd name="connsiteY1401" fmla="*/ 1380804 h 5477157"/>
              <a:gd name="connsiteX1402" fmla="*/ 2239917 w 4173281"/>
              <a:gd name="connsiteY1402" fmla="*/ 1365231 h 5477157"/>
              <a:gd name="connsiteX1403" fmla="*/ 2271063 w 4173281"/>
              <a:gd name="connsiteY1403" fmla="*/ 1396377 h 5477157"/>
              <a:gd name="connsiteX1404" fmla="*/ 2239917 w 4173281"/>
              <a:gd name="connsiteY1404" fmla="*/ 1427523 h 5477157"/>
              <a:gd name="connsiteX1405" fmla="*/ 2224344 w 4173281"/>
              <a:gd name="connsiteY1405" fmla="*/ 1422332 h 5477157"/>
              <a:gd name="connsiteX1406" fmla="*/ 2164646 w 4173281"/>
              <a:gd name="connsiteY1406" fmla="*/ 1474242 h 5477157"/>
              <a:gd name="connsiteX1407" fmla="*/ 2123118 w 4173281"/>
              <a:gd name="connsiteY1407" fmla="*/ 1456075 h 5477157"/>
              <a:gd name="connsiteX1408" fmla="*/ 2138691 w 4173281"/>
              <a:gd name="connsiteY1408" fmla="*/ 1510579 h 5477157"/>
              <a:gd name="connsiteX1409" fmla="*/ 2040062 w 4173281"/>
              <a:gd name="connsiteY1409" fmla="*/ 1609208 h 5477157"/>
              <a:gd name="connsiteX1410" fmla="*/ 1941433 w 4173281"/>
              <a:gd name="connsiteY1410" fmla="*/ 1510579 h 5477157"/>
              <a:gd name="connsiteX1411" fmla="*/ 1894714 w 4173281"/>
              <a:gd name="connsiteY1411" fmla="*/ 1552107 h 5477157"/>
              <a:gd name="connsiteX1412" fmla="*/ 1845401 w 4173281"/>
              <a:gd name="connsiteY1412" fmla="*/ 1502794 h 5477157"/>
              <a:gd name="connsiteX1413" fmla="*/ 1894714 w 4173281"/>
              <a:gd name="connsiteY1413" fmla="*/ 1453478 h 5477157"/>
              <a:gd name="connsiteX1414" fmla="*/ 1899905 w 4173281"/>
              <a:gd name="connsiteY1414" fmla="*/ 1453478 h 5477157"/>
              <a:gd name="connsiteX1415" fmla="*/ 1886929 w 4173281"/>
              <a:gd name="connsiteY1415" fmla="*/ 1409356 h 5477157"/>
              <a:gd name="connsiteX1416" fmla="*/ 1959603 w 4173281"/>
              <a:gd name="connsiteY1416" fmla="*/ 1321109 h 5477157"/>
              <a:gd name="connsiteX1417" fmla="*/ 1959603 w 4173281"/>
              <a:gd name="connsiteY1417" fmla="*/ 1313321 h 5477157"/>
              <a:gd name="connsiteX1418" fmla="*/ 1998534 w 4173281"/>
              <a:gd name="connsiteY1418" fmla="*/ 1274390 h 5477157"/>
              <a:gd name="connsiteX1419" fmla="*/ 1305537 w 4173281"/>
              <a:gd name="connsiteY1419" fmla="*/ 1232863 h 5477157"/>
              <a:gd name="connsiteX1420" fmla="*/ 1321110 w 4173281"/>
              <a:gd name="connsiteY1420" fmla="*/ 1248436 h 5477157"/>
              <a:gd name="connsiteX1421" fmla="*/ 1305537 w 4173281"/>
              <a:gd name="connsiteY1421" fmla="*/ 1264009 h 5477157"/>
              <a:gd name="connsiteX1422" fmla="*/ 1289964 w 4173281"/>
              <a:gd name="connsiteY1422" fmla="*/ 1248436 h 5477157"/>
              <a:gd name="connsiteX1423" fmla="*/ 1305537 w 4173281"/>
              <a:gd name="connsiteY1423" fmla="*/ 1232863 h 5477157"/>
              <a:gd name="connsiteX1424" fmla="*/ 1881735 w 4173281"/>
              <a:gd name="connsiteY1424" fmla="*/ 1212099 h 5477157"/>
              <a:gd name="connsiteX1425" fmla="*/ 1920669 w 4173281"/>
              <a:gd name="connsiteY1425" fmla="*/ 1251030 h 5477157"/>
              <a:gd name="connsiteX1426" fmla="*/ 1881735 w 4173281"/>
              <a:gd name="connsiteY1426" fmla="*/ 1289964 h 5477157"/>
              <a:gd name="connsiteX1427" fmla="*/ 1842804 w 4173281"/>
              <a:gd name="connsiteY1427" fmla="*/ 1251030 h 5477157"/>
              <a:gd name="connsiteX1428" fmla="*/ 1881735 w 4173281"/>
              <a:gd name="connsiteY1428" fmla="*/ 1212099 h 5477157"/>
              <a:gd name="connsiteX1429" fmla="*/ 1746768 w 4173281"/>
              <a:gd name="connsiteY1429" fmla="*/ 1206908 h 5477157"/>
              <a:gd name="connsiteX1430" fmla="*/ 1829824 w 4173281"/>
              <a:gd name="connsiteY1430" fmla="*/ 1289964 h 5477157"/>
              <a:gd name="connsiteX1431" fmla="*/ 1785702 w 4173281"/>
              <a:gd name="connsiteY1431" fmla="*/ 1362638 h 5477157"/>
              <a:gd name="connsiteX1432" fmla="*/ 1718219 w 4173281"/>
              <a:gd name="connsiteY1432" fmla="*/ 1417142 h 5477157"/>
              <a:gd name="connsiteX1433" fmla="*/ 1702647 w 4173281"/>
              <a:gd name="connsiteY1433" fmla="*/ 1422333 h 5477157"/>
              <a:gd name="connsiteX1434" fmla="*/ 1668904 w 4173281"/>
              <a:gd name="connsiteY1434" fmla="*/ 1398975 h 5477157"/>
              <a:gd name="connsiteX1435" fmla="*/ 1645546 w 4173281"/>
              <a:gd name="connsiteY1435" fmla="*/ 1344468 h 5477157"/>
              <a:gd name="connsiteX1436" fmla="*/ 1663713 w 4173281"/>
              <a:gd name="connsiteY1436" fmla="*/ 1297749 h 5477157"/>
              <a:gd name="connsiteX1437" fmla="*/ 1663713 w 4173281"/>
              <a:gd name="connsiteY1437" fmla="*/ 1289964 h 5477157"/>
              <a:gd name="connsiteX1438" fmla="*/ 1746768 w 4173281"/>
              <a:gd name="connsiteY1438" fmla="*/ 1206908 h 5477157"/>
              <a:gd name="connsiteX1439" fmla="*/ 2190601 w 4173281"/>
              <a:gd name="connsiteY1439" fmla="*/ 1196527 h 5477157"/>
              <a:gd name="connsiteX1440" fmla="*/ 2221747 w 4173281"/>
              <a:gd name="connsiteY1440" fmla="*/ 1209501 h 5477157"/>
              <a:gd name="connsiteX1441" fmla="*/ 2237320 w 4173281"/>
              <a:gd name="connsiteY1441" fmla="*/ 1206907 h 5477157"/>
              <a:gd name="connsiteX1442" fmla="*/ 2302206 w 4173281"/>
              <a:gd name="connsiteY1442" fmla="*/ 1271793 h 5477157"/>
              <a:gd name="connsiteX1443" fmla="*/ 2237320 w 4173281"/>
              <a:gd name="connsiteY1443" fmla="*/ 1336682 h 5477157"/>
              <a:gd name="connsiteX1444" fmla="*/ 2172431 w 4173281"/>
              <a:gd name="connsiteY1444" fmla="*/ 1274387 h 5477157"/>
              <a:gd name="connsiteX1445" fmla="*/ 2149073 w 4173281"/>
              <a:gd name="connsiteY1445" fmla="*/ 1235456 h 5477157"/>
              <a:gd name="connsiteX1446" fmla="*/ 2190601 w 4173281"/>
              <a:gd name="connsiteY1446" fmla="*/ 1196527 h 5477157"/>
              <a:gd name="connsiteX1447" fmla="*/ 2551376 w 4173281"/>
              <a:gd name="connsiteY1447" fmla="*/ 1180952 h 5477157"/>
              <a:gd name="connsiteX1448" fmla="*/ 2520230 w 4173281"/>
              <a:gd name="connsiteY1448" fmla="*/ 1199122 h 5477157"/>
              <a:gd name="connsiteX1449" fmla="*/ 2496870 w 4173281"/>
              <a:gd name="connsiteY1449" fmla="*/ 1191333 h 5477157"/>
              <a:gd name="connsiteX1450" fmla="*/ 2463130 w 4173281"/>
              <a:gd name="connsiteY1450" fmla="*/ 1232861 h 5477157"/>
              <a:gd name="connsiteX1451" fmla="*/ 2502060 w 4173281"/>
              <a:gd name="connsiteY1451" fmla="*/ 1297749 h 5477157"/>
              <a:gd name="connsiteX1452" fmla="*/ 2502060 w 4173281"/>
              <a:gd name="connsiteY1452" fmla="*/ 1302940 h 5477157"/>
              <a:gd name="connsiteX1453" fmla="*/ 2504657 w 4173281"/>
              <a:gd name="connsiteY1453" fmla="*/ 1300343 h 5477157"/>
              <a:gd name="connsiteX1454" fmla="*/ 2502060 w 4173281"/>
              <a:gd name="connsiteY1454" fmla="*/ 1287368 h 5477157"/>
              <a:gd name="connsiteX1455" fmla="*/ 2551376 w 4173281"/>
              <a:gd name="connsiteY1455" fmla="*/ 1238052 h 5477157"/>
              <a:gd name="connsiteX1456" fmla="*/ 2553970 w 4173281"/>
              <a:gd name="connsiteY1456" fmla="*/ 1238052 h 5477157"/>
              <a:gd name="connsiteX1457" fmla="*/ 2572141 w 4173281"/>
              <a:gd name="connsiteY1457" fmla="*/ 1199122 h 5477157"/>
              <a:gd name="connsiteX1458" fmla="*/ 2579926 w 4173281"/>
              <a:gd name="connsiteY1458" fmla="*/ 1191333 h 5477157"/>
              <a:gd name="connsiteX1459" fmla="*/ 2566949 w 4173281"/>
              <a:gd name="connsiteY1459" fmla="*/ 1180952 h 5477157"/>
              <a:gd name="connsiteX1460" fmla="*/ 2561758 w 4173281"/>
              <a:gd name="connsiteY1460" fmla="*/ 1180952 h 5477157"/>
              <a:gd name="connsiteX1461" fmla="*/ 498335 w 4173281"/>
              <a:gd name="connsiteY1461" fmla="*/ 1178366 h 5477157"/>
              <a:gd name="connsiteX1462" fmla="*/ 526887 w 4173281"/>
              <a:gd name="connsiteY1462" fmla="*/ 1206905 h 5477157"/>
              <a:gd name="connsiteX1463" fmla="*/ 498335 w 4173281"/>
              <a:gd name="connsiteY1463" fmla="*/ 1235457 h 5477157"/>
              <a:gd name="connsiteX1464" fmla="*/ 469786 w 4173281"/>
              <a:gd name="connsiteY1464" fmla="*/ 1206905 h 5477157"/>
              <a:gd name="connsiteX1465" fmla="*/ 498335 w 4173281"/>
              <a:gd name="connsiteY1465" fmla="*/ 1178366 h 5477157"/>
              <a:gd name="connsiteX1466" fmla="*/ 1801276 w 4173281"/>
              <a:gd name="connsiteY1466" fmla="*/ 1175771 h 5477157"/>
              <a:gd name="connsiteX1467" fmla="*/ 1816849 w 4173281"/>
              <a:gd name="connsiteY1467" fmla="*/ 1191345 h 5477157"/>
              <a:gd name="connsiteX1468" fmla="*/ 1801276 w 4173281"/>
              <a:gd name="connsiteY1468" fmla="*/ 1206908 h 5477157"/>
              <a:gd name="connsiteX1469" fmla="*/ 1785703 w 4173281"/>
              <a:gd name="connsiteY1469" fmla="*/ 1191345 h 5477157"/>
              <a:gd name="connsiteX1470" fmla="*/ 1801276 w 4173281"/>
              <a:gd name="connsiteY1470" fmla="*/ 1175771 h 5477157"/>
              <a:gd name="connsiteX1471" fmla="*/ 1648141 w 4173281"/>
              <a:gd name="connsiteY1471" fmla="*/ 1162795 h 5477157"/>
              <a:gd name="connsiteX1472" fmla="*/ 1681884 w 4173281"/>
              <a:gd name="connsiteY1472" fmla="*/ 1196534 h 5477157"/>
              <a:gd name="connsiteX1473" fmla="*/ 1648141 w 4173281"/>
              <a:gd name="connsiteY1473" fmla="*/ 1230266 h 5477157"/>
              <a:gd name="connsiteX1474" fmla="*/ 1614401 w 4173281"/>
              <a:gd name="connsiteY1474" fmla="*/ 1196534 h 5477157"/>
              <a:gd name="connsiteX1475" fmla="*/ 1648141 w 4173281"/>
              <a:gd name="connsiteY1475" fmla="*/ 1162795 h 5477157"/>
              <a:gd name="connsiteX1476" fmla="*/ 2504657 w 4173281"/>
              <a:gd name="connsiteY1476" fmla="*/ 1095302 h 5477157"/>
              <a:gd name="connsiteX1477" fmla="*/ 2457939 w 4173281"/>
              <a:gd name="connsiteY1477" fmla="*/ 1118660 h 5477157"/>
              <a:gd name="connsiteX1478" fmla="*/ 2455341 w 4173281"/>
              <a:gd name="connsiteY1478" fmla="*/ 1126447 h 5477157"/>
              <a:gd name="connsiteX1479" fmla="*/ 2476105 w 4173281"/>
              <a:gd name="connsiteY1479" fmla="*/ 1142021 h 5477157"/>
              <a:gd name="connsiteX1480" fmla="*/ 2496870 w 4173281"/>
              <a:gd name="connsiteY1480" fmla="*/ 1121257 h 5477157"/>
              <a:gd name="connsiteX1481" fmla="*/ 2504657 w 4173281"/>
              <a:gd name="connsiteY1481" fmla="*/ 1095302 h 5477157"/>
              <a:gd name="connsiteX1482" fmla="*/ 2120521 w 4173281"/>
              <a:gd name="connsiteY1482" fmla="*/ 1082333 h 5477157"/>
              <a:gd name="connsiteX1483" fmla="*/ 2164646 w 4173281"/>
              <a:gd name="connsiteY1483" fmla="*/ 1126456 h 5477157"/>
              <a:gd name="connsiteX1484" fmla="*/ 2120521 w 4173281"/>
              <a:gd name="connsiteY1484" fmla="*/ 1170579 h 5477157"/>
              <a:gd name="connsiteX1485" fmla="*/ 2076399 w 4173281"/>
              <a:gd name="connsiteY1485" fmla="*/ 1126456 h 5477157"/>
              <a:gd name="connsiteX1486" fmla="*/ 2120521 w 4173281"/>
              <a:gd name="connsiteY1486" fmla="*/ 1082333 h 5477157"/>
              <a:gd name="connsiteX1487" fmla="*/ 2356713 w 4173281"/>
              <a:gd name="connsiteY1487" fmla="*/ 1071941 h 5477157"/>
              <a:gd name="connsiteX1488" fmla="*/ 2359309 w 4173281"/>
              <a:gd name="connsiteY1488" fmla="*/ 1084920 h 5477157"/>
              <a:gd name="connsiteX1489" fmla="*/ 2359309 w 4173281"/>
              <a:gd name="connsiteY1489" fmla="*/ 1090111 h 5477157"/>
              <a:gd name="connsiteX1490" fmla="*/ 2364500 w 4173281"/>
              <a:gd name="connsiteY1490" fmla="*/ 1090111 h 5477157"/>
              <a:gd name="connsiteX1491" fmla="*/ 2369691 w 4173281"/>
              <a:gd name="connsiteY1491" fmla="*/ 1090111 h 5477157"/>
              <a:gd name="connsiteX1492" fmla="*/ 2356713 w 4173281"/>
              <a:gd name="connsiteY1492" fmla="*/ 1071941 h 5477157"/>
              <a:gd name="connsiteX1493" fmla="*/ 1448289 w 4173281"/>
              <a:gd name="connsiteY1493" fmla="*/ 1048590 h 5477157"/>
              <a:gd name="connsiteX1494" fmla="*/ 1507987 w 4173281"/>
              <a:gd name="connsiteY1494" fmla="*/ 1108285 h 5477157"/>
              <a:gd name="connsiteX1495" fmla="*/ 1448289 w 4173281"/>
              <a:gd name="connsiteY1495" fmla="*/ 1167984 h 5477157"/>
              <a:gd name="connsiteX1496" fmla="*/ 1388594 w 4173281"/>
              <a:gd name="connsiteY1496" fmla="*/ 1108285 h 5477157"/>
              <a:gd name="connsiteX1497" fmla="*/ 1448289 w 4173281"/>
              <a:gd name="connsiteY1497" fmla="*/ 1048590 h 5477157"/>
              <a:gd name="connsiteX1498" fmla="*/ 2143882 w 4173281"/>
              <a:gd name="connsiteY1498" fmla="*/ 1017444 h 5477157"/>
              <a:gd name="connsiteX1499" fmla="*/ 2175028 w 4173281"/>
              <a:gd name="connsiteY1499" fmla="*/ 1048590 h 5477157"/>
              <a:gd name="connsiteX1500" fmla="*/ 2143882 w 4173281"/>
              <a:gd name="connsiteY1500" fmla="*/ 1079736 h 5477157"/>
              <a:gd name="connsiteX1501" fmla="*/ 2112736 w 4173281"/>
              <a:gd name="connsiteY1501" fmla="*/ 1048590 h 5477157"/>
              <a:gd name="connsiteX1502" fmla="*/ 2143882 w 4173281"/>
              <a:gd name="connsiteY1502" fmla="*/ 1017444 h 5477157"/>
              <a:gd name="connsiteX1503" fmla="*/ 2564352 w 4173281"/>
              <a:gd name="connsiteY1503" fmla="*/ 999266 h 5477157"/>
              <a:gd name="connsiteX1504" fmla="*/ 2548780 w 4173281"/>
              <a:gd name="connsiteY1504" fmla="*/ 1004458 h 5477157"/>
              <a:gd name="connsiteX1505" fmla="*/ 2533206 w 4173281"/>
              <a:gd name="connsiteY1505" fmla="*/ 1001863 h 5477157"/>
              <a:gd name="connsiteX1506" fmla="*/ 2535803 w 4173281"/>
              <a:gd name="connsiteY1506" fmla="*/ 1022627 h 5477157"/>
              <a:gd name="connsiteX1507" fmla="*/ 2551376 w 4173281"/>
              <a:gd name="connsiteY1507" fmla="*/ 1038201 h 5477157"/>
              <a:gd name="connsiteX1508" fmla="*/ 2548780 w 4173281"/>
              <a:gd name="connsiteY1508" fmla="*/ 1045986 h 5477157"/>
              <a:gd name="connsiteX1509" fmla="*/ 2564352 w 4173281"/>
              <a:gd name="connsiteY1509" fmla="*/ 1069346 h 5477157"/>
              <a:gd name="connsiteX1510" fmla="*/ 2587713 w 4173281"/>
              <a:gd name="connsiteY1510" fmla="*/ 1077131 h 5477157"/>
              <a:gd name="connsiteX1511" fmla="*/ 2608477 w 4173281"/>
              <a:gd name="connsiteY1511" fmla="*/ 1056367 h 5477157"/>
              <a:gd name="connsiteX1512" fmla="*/ 2595498 w 4173281"/>
              <a:gd name="connsiteY1512" fmla="*/ 1017436 h 5477157"/>
              <a:gd name="connsiteX1513" fmla="*/ 2564352 w 4173281"/>
              <a:gd name="connsiteY1513" fmla="*/ 999266 h 5477157"/>
              <a:gd name="connsiteX1514" fmla="*/ 1876544 w 4173281"/>
              <a:gd name="connsiteY1514" fmla="*/ 983701 h 5477157"/>
              <a:gd name="connsiteX1515" fmla="*/ 1931050 w 4173281"/>
              <a:gd name="connsiteY1515" fmla="*/ 1033014 h 5477157"/>
              <a:gd name="connsiteX1516" fmla="*/ 1925859 w 4173281"/>
              <a:gd name="connsiteY1516" fmla="*/ 1058970 h 5477157"/>
              <a:gd name="connsiteX1517" fmla="*/ 1936241 w 4173281"/>
              <a:gd name="connsiteY1517" fmla="*/ 1077140 h 5477157"/>
              <a:gd name="connsiteX1518" fmla="*/ 1982960 w 4173281"/>
              <a:gd name="connsiteY1518" fmla="*/ 1058970 h 5477157"/>
              <a:gd name="connsiteX1519" fmla="*/ 2050443 w 4173281"/>
              <a:gd name="connsiteY1519" fmla="*/ 1126453 h 5477157"/>
              <a:gd name="connsiteX1520" fmla="*/ 1982960 w 4173281"/>
              <a:gd name="connsiteY1520" fmla="*/ 1193936 h 5477157"/>
              <a:gd name="connsiteX1521" fmla="*/ 1918072 w 4173281"/>
              <a:gd name="connsiteY1521" fmla="*/ 1136835 h 5477157"/>
              <a:gd name="connsiteX1522" fmla="*/ 1892117 w 4173281"/>
              <a:gd name="connsiteY1522" fmla="*/ 1144623 h 5477157"/>
              <a:gd name="connsiteX1523" fmla="*/ 1845398 w 4173281"/>
              <a:gd name="connsiteY1523" fmla="*/ 1097903 h 5477157"/>
              <a:gd name="connsiteX1524" fmla="*/ 1847995 w 4173281"/>
              <a:gd name="connsiteY1524" fmla="*/ 1084925 h 5477157"/>
              <a:gd name="connsiteX1525" fmla="*/ 1822040 w 4173281"/>
              <a:gd name="connsiteY1525" fmla="*/ 1038206 h 5477157"/>
              <a:gd name="connsiteX1526" fmla="*/ 1876544 w 4173281"/>
              <a:gd name="connsiteY1526" fmla="*/ 983701 h 5477157"/>
              <a:gd name="connsiteX1527" fmla="*/ 2146479 w 4173281"/>
              <a:gd name="connsiteY1527" fmla="*/ 869498 h 5477157"/>
              <a:gd name="connsiteX1528" fmla="*/ 2182816 w 4173281"/>
              <a:gd name="connsiteY1528" fmla="*/ 905835 h 5477157"/>
              <a:gd name="connsiteX1529" fmla="*/ 2146479 w 4173281"/>
              <a:gd name="connsiteY1529" fmla="*/ 942172 h 5477157"/>
              <a:gd name="connsiteX1530" fmla="*/ 2110142 w 4173281"/>
              <a:gd name="connsiteY1530" fmla="*/ 905835 h 5477157"/>
              <a:gd name="connsiteX1531" fmla="*/ 2146479 w 4173281"/>
              <a:gd name="connsiteY1531" fmla="*/ 869498 h 5477157"/>
              <a:gd name="connsiteX1532" fmla="*/ 1629973 w 4173281"/>
              <a:gd name="connsiteY1532" fmla="*/ 864308 h 5477157"/>
              <a:gd name="connsiteX1533" fmla="*/ 1689671 w 4173281"/>
              <a:gd name="connsiteY1533" fmla="*/ 924003 h 5477157"/>
              <a:gd name="connsiteX1534" fmla="*/ 1629973 w 4173281"/>
              <a:gd name="connsiteY1534" fmla="*/ 983701 h 5477157"/>
              <a:gd name="connsiteX1535" fmla="*/ 1570278 w 4173281"/>
              <a:gd name="connsiteY1535" fmla="*/ 924003 h 5477157"/>
              <a:gd name="connsiteX1536" fmla="*/ 1629973 w 4173281"/>
              <a:gd name="connsiteY1536" fmla="*/ 864308 h 5477157"/>
              <a:gd name="connsiteX1537" fmla="*/ 2297015 w 4173281"/>
              <a:gd name="connsiteY1537" fmla="*/ 853923 h 5477157"/>
              <a:gd name="connsiteX1538" fmla="*/ 2330758 w 4173281"/>
              <a:gd name="connsiteY1538" fmla="*/ 887664 h 5477157"/>
              <a:gd name="connsiteX1539" fmla="*/ 2297015 w 4173281"/>
              <a:gd name="connsiteY1539" fmla="*/ 921406 h 5477157"/>
              <a:gd name="connsiteX1540" fmla="*/ 2263275 w 4173281"/>
              <a:gd name="connsiteY1540" fmla="*/ 887664 h 5477157"/>
              <a:gd name="connsiteX1541" fmla="*/ 2297015 w 4173281"/>
              <a:gd name="connsiteY1541" fmla="*/ 853923 h 5477157"/>
              <a:gd name="connsiteX1542" fmla="*/ 2421598 w 4173281"/>
              <a:gd name="connsiteY1542" fmla="*/ 827975 h 5477157"/>
              <a:gd name="connsiteX1543" fmla="*/ 2455341 w 4173281"/>
              <a:gd name="connsiteY1543" fmla="*/ 861715 h 5477157"/>
              <a:gd name="connsiteX1544" fmla="*/ 2421598 w 4173281"/>
              <a:gd name="connsiteY1544" fmla="*/ 895459 h 5477157"/>
              <a:gd name="connsiteX1545" fmla="*/ 2387858 w 4173281"/>
              <a:gd name="connsiteY1545" fmla="*/ 861715 h 5477157"/>
              <a:gd name="connsiteX1546" fmla="*/ 2421598 w 4173281"/>
              <a:gd name="connsiteY1546" fmla="*/ 827975 h 5477157"/>
              <a:gd name="connsiteX1547" fmla="*/ 1954408 w 4173281"/>
              <a:gd name="connsiteY1547" fmla="*/ 814987 h 5477157"/>
              <a:gd name="connsiteX1548" fmla="*/ 2019297 w 4173281"/>
              <a:gd name="connsiteY1548" fmla="*/ 879876 h 5477157"/>
              <a:gd name="connsiteX1549" fmla="*/ 1954408 w 4173281"/>
              <a:gd name="connsiteY1549" fmla="*/ 944762 h 5477157"/>
              <a:gd name="connsiteX1550" fmla="*/ 1889522 w 4173281"/>
              <a:gd name="connsiteY1550" fmla="*/ 879876 h 5477157"/>
              <a:gd name="connsiteX1551" fmla="*/ 1954408 w 4173281"/>
              <a:gd name="connsiteY1551" fmla="*/ 814987 h 5477157"/>
              <a:gd name="connsiteX1552" fmla="*/ 2582522 w 4173281"/>
              <a:gd name="connsiteY1552" fmla="*/ 812390 h 5477157"/>
              <a:gd name="connsiteX1553" fmla="*/ 2579926 w 4173281"/>
              <a:gd name="connsiteY1553" fmla="*/ 814988 h 5477157"/>
              <a:gd name="connsiteX1554" fmla="*/ 2585116 w 4173281"/>
              <a:gd name="connsiteY1554" fmla="*/ 825370 h 5477157"/>
              <a:gd name="connsiteX1555" fmla="*/ 2592904 w 4173281"/>
              <a:gd name="connsiteY1555" fmla="*/ 822773 h 5477157"/>
              <a:gd name="connsiteX1556" fmla="*/ 2582522 w 4173281"/>
              <a:gd name="connsiteY1556" fmla="*/ 812390 h 5477157"/>
              <a:gd name="connsiteX1557" fmla="*/ 1321107 w 4173281"/>
              <a:gd name="connsiteY1557" fmla="*/ 716367 h 5477157"/>
              <a:gd name="connsiteX1558" fmla="*/ 1339277 w 4173281"/>
              <a:gd name="connsiteY1558" fmla="*/ 734536 h 5477157"/>
              <a:gd name="connsiteX1559" fmla="*/ 1321107 w 4173281"/>
              <a:gd name="connsiteY1559" fmla="*/ 752704 h 5477157"/>
              <a:gd name="connsiteX1560" fmla="*/ 1302940 w 4173281"/>
              <a:gd name="connsiteY1560" fmla="*/ 734536 h 5477157"/>
              <a:gd name="connsiteX1561" fmla="*/ 1321107 w 4173281"/>
              <a:gd name="connsiteY1561" fmla="*/ 716367 h 5477157"/>
              <a:gd name="connsiteX1562" fmla="*/ 2042658 w 4173281"/>
              <a:gd name="connsiteY1562" fmla="*/ 690413 h 5477157"/>
              <a:gd name="connsiteX1563" fmla="*/ 2063422 w 4173281"/>
              <a:gd name="connsiteY1563" fmla="*/ 711178 h 5477157"/>
              <a:gd name="connsiteX1564" fmla="*/ 2042658 w 4173281"/>
              <a:gd name="connsiteY1564" fmla="*/ 731942 h 5477157"/>
              <a:gd name="connsiteX1565" fmla="*/ 2021894 w 4173281"/>
              <a:gd name="connsiteY1565" fmla="*/ 711178 h 5477157"/>
              <a:gd name="connsiteX1566" fmla="*/ 2042658 w 4173281"/>
              <a:gd name="connsiteY1566" fmla="*/ 690413 h 5477157"/>
              <a:gd name="connsiteX1567" fmla="*/ 2486487 w 4173281"/>
              <a:gd name="connsiteY1567" fmla="*/ 648876 h 5477157"/>
              <a:gd name="connsiteX1568" fmla="*/ 2496870 w 4173281"/>
              <a:gd name="connsiteY1568" fmla="*/ 661852 h 5477157"/>
              <a:gd name="connsiteX1569" fmla="*/ 2504657 w 4173281"/>
              <a:gd name="connsiteY1569" fmla="*/ 648876 h 5477157"/>
              <a:gd name="connsiteX1570" fmla="*/ 2494275 w 4173281"/>
              <a:gd name="connsiteY1570" fmla="*/ 648876 h 5477157"/>
              <a:gd name="connsiteX1571" fmla="*/ 2439769 w 4173281"/>
              <a:gd name="connsiteY1571" fmla="*/ 620323 h 5477157"/>
              <a:gd name="connsiteX1572" fmla="*/ 2398240 w 4173281"/>
              <a:gd name="connsiteY1572" fmla="*/ 643684 h 5477157"/>
              <a:gd name="connsiteX1573" fmla="*/ 2398240 w 4173281"/>
              <a:gd name="connsiteY1573" fmla="*/ 651469 h 5477157"/>
              <a:gd name="connsiteX1574" fmla="*/ 2398240 w 4173281"/>
              <a:gd name="connsiteY1574" fmla="*/ 659257 h 5477157"/>
              <a:gd name="connsiteX1575" fmla="*/ 2403431 w 4173281"/>
              <a:gd name="connsiteY1575" fmla="*/ 661852 h 5477157"/>
              <a:gd name="connsiteX1576" fmla="*/ 2406029 w 4173281"/>
              <a:gd name="connsiteY1576" fmla="*/ 661852 h 5477157"/>
              <a:gd name="connsiteX1577" fmla="*/ 2429386 w 4173281"/>
              <a:gd name="connsiteY1577" fmla="*/ 669639 h 5477157"/>
              <a:gd name="connsiteX1578" fmla="*/ 2437175 w 4173281"/>
              <a:gd name="connsiteY1578" fmla="*/ 664448 h 5477157"/>
              <a:gd name="connsiteX1579" fmla="*/ 2468320 w 4173281"/>
              <a:gd name="connsiteY1579" fmla="*/ 646278 h 5477157"/>
              <a:gd name="connsiteX1580" fmla="*/ 2439769 w 4173281"/>
              <a:gd name="connsiteY1580" fmla="*/ 620323 h 5477157"/>
              <a:gd name="connsiteX1581" fmla="*/ 2470915 w 4173281"/>
              <a:gd name="connsiteY1581" fmla="*/ 521695 h 5477157"/>
              <a:gd name="connsiteX1582" fmla="*/ 2470915 w 4173281"/>
              <a:gd name="connsiteY1582" fmla="*/ 529482 h 5477157"/>
              <a:gd name="connsiteX1583" fmla="*/ 2476105 w 4173281"/>
              <a:gd name="connsiteY1583" fmla="*/ 524291 h 5477157"/>
              <a:gd name="connsiteX1584" fmla="*/ 2470915 w 4173281"/>
              <a:gd name="connsiteY1584" fmla="*/ 521695 h 5477157"/>
              <a:gd name="connsiteX1585" fmla="*/ 2138690 w 4173281"/>
              <a:gd name="connsiteY1585" fmla="*/ 480177 h 5477157"/>
              <a:gd name="connsiteX1586" fmla="*/ 2195791 w 4173281"/>
              <a:gd name="connsiteY1586" fmla="*/ 537278 h 5477157"/>
              <a:gd name="connsiteX1587" fmla="*/ 2138690 w 4173281"/>
              <a:gd name="connsiteY1587" fmla="*/ 594379 h 5477157"/>
              <a:gd name="connsiteX1588" fmla="*/ 2081589 w 4173281"/>
              <a:gd name="connsiteY1588" fmla="*/ 537278 h 5477157"/>
              <a:gd name="connsiteX1589" fmla="*/ 2138690 w 4173281"/>
              <a:gd name="connsiteY1589" fmla="*/ 480177 h 5477157"/>
              <a:gd name="connsiteX1590" fmla="*/ 1858377 w 4173281"/>
              <a:gd name="connsiteY1590" fmla="*/ 462004 h 5477157"/>
              <a:gd name="connsiteX1591" fmla="*/ 1954411 w 4173281"/>
              <a:gd name="connsiteY1591" fmla="*/ 558036 h 5477157"/>
              <a:gd name="connsiteX1592" fmla="*/ 1858377 w 4173281"/>
              <a:gd name="connsiteY1592" fmla="*/ 654070 h 5477157"/>
              <a:gd name="connsiteX1593" fmla="*/ 1762345 w 4173281"/>
              <a:gd name="connsiteY1593" fmla="*/ 558036 h 5477157"/>
              <a:gd name="connsiteX1594" fmla="*/ 1858377 w 4173281"/>
              <a:gd name="connsiteY1594" fmla="*/ 462004 h 5477157"/>
              <a:gd name="connsiteX1595" fmla="*/ 3410634 w 4173281"/>
              <a:gd name="connsiteY1595" fmla="*/ 304663 h 5477157"/>
              <a:gd name="connsiteX1596" fmla="*/ 3395471 w 4173281"/>
              <a:gd name="connsiteY1596" fmla="*/ 315002 h 5477157"/>
              <a:gd name="connsiteX1597" fmla="*/ 3398505 w 4173281"/>
              <a:gd name="connsiteY1597" fmla="*/ 317498 h 5477157"/>
              <a:gd name="connsiteX1598" fmla="*/ 3413055 w 4173281"/>
              <a:gd name="connsiteY1598" fmla="*/ 310104 h 5477157"/>
              <a:gd name="connsiteX1599" fmla="*/ 3437191 w 4173281"/>
              <a:gd name="connsiteY1599" fmla="*/ 245232 h 5477157"/>
              <a:gd name="connsiteX1600" fmla="*/ 3432039 w 4173281"/>
              <a:gd name="connsiteY1600" fmla="*/ 278068 h 5477157"/>
              <a:gd name="connsiteX1601" fmla="*/ 3455626 w 4173281"/>
              <a:gd name="connsiteY1601" fmla="*/ 284642 h 5477157"/>
              <a:gd name="connsiteX1602" fmla="*/ 3457544 w 4173281"/>
              <a:gd name="connsiteY1602" fmla="*/ 289474 h 5477157"/>
              <a:gd name="connsiteX1603" fmla="*/ 3483311 w 4173281"/>
              <a:gd name="connsiteY1603" fmla="*/ 278673 h 5477157"/>
              <a:gd name="connsiteX1604" fmla="*/ 3447530 w 4173281"/>
              <a:gd name="connsiteY1604" fmla="*/ 260393 h 5477157"/>
              <a:gd name="connsiteX1605" fmla="*/ 3437191 w 4173281"/>
              <a:gd name="connsiteY1605" fmla="*/ 245232 h 5477157"/>
              <a:gd name="connsiteX1606" fmla="*/ 2354116 w 4173281"/>
              <a:gd name="connsiteY1606" fmla="*/ 23367 h 5477157"/>
              <a:gd name="connsiteX1607" fmla="*/ 2372286 w 4173281"/>
              <a:gd name="connsiteY1607" fmla="*/ 41534 h 5477157"/>
              <a:gd name="connsiteX1608" fmla="*/ 2354116 w 4173281"/>
              <a:gd name="connsiteY1608" fmla="*/ 59705 h 5477157"/>
              <a:gd name="connsiteX1609" fmla="*/ 2335949 w 4173281"/>
              <a:gd name="connsiteY1609" fmla="*/ 41534 h 5477157"/>
              <a:gd name="connsiteX1610" fmla="*/ 2354116 w 4173281"/>
              <a:gd name="connsiteY1610" fmla="*/ 23367 h 5477157"/>
              <a:gd name="connsiteX1611" fmla="*/ 2465724 w 4173281"/>
              <a:gd name="connsiteY1611" fmla="*/ 12985 h 5477157"/>
              <a:gd name="connsiteX1612" fmla="*/ 2486488 w 4173281"/>
              <a:gd name="connsiteY1612" fmla="*/ 33750 h 5477157"/>
              <a:gd name="connsiteX1613" fmla="*/ 2465724 w 4173281"/>
              <a:gd name="connsiteY1613" fmla="*/ 54514 h 5477157"/>
              <a:gd name="connsiteX1614" fmla="*/ 2444960 w 4173281"/>
              <a:gd name="connsiteY1614" fmla="*/ 33750 h 5477157"/>
              <a:gd name="connsiteX1615" fmla="*/ 2465724 w 4173281"/>
              <a:gd name="connsiteY1615" fmla="*/ 12985 h 5477157"/>
              <a:gd name="connsiteX1616" fmla="*/ 2624051 w 4173281"/>
              <a:gd name="connsiteY1616" fmla="*/ 0 h 5477157"/>
              <a:gd name="connsiteX1617" fmla="*/ 2662981 w 4173281"/>
              <a:gd name="connsiteY1617" fmla="*/ 25955 h 5477157"/>
              <a:gd name="connsiteX1618" fmla="*/ 2696724 w 4173281"/>
              <a:gd name="connsiteY1618" fmla="*/ 49313 h 5477157"/>
              <a:gd name="connsiteX1619" fmla="*/ 2720082 w 4173281"/>
              <a:gd name="connsiteY1619" fmla="*/ 41529 h 5477157"/>
              <a:gd name="connsiteX1620" fmla="*/ 2761610 w 4173281"/>
              <a:gd name="connsiteY1620" fmla="*/ 83056 h 5477157"/>
              <a:gd name="connsiteX1621" fmla="*/ 2748634 w 4173281"/>
              <a:gd name="connsiteY1621" fmla="*/ 111606 h 5477157"/>
              <a:gd name="connsiteX1622" fmla="*/ 2764206 w 4173281"/>
              <a:gd name="connsiteY1622" fmla="*/ 132370 h 5477157"/>
              <a:gd name="connsiteX1623" fmla="*/ 2774589 w 4173281"/>
              <a:gd name="connsiteY1623" fmla="*/ 132370 h 5477157"/>
              <a:gd name="connsiteX1624" fmla="*/ 2805735 w 4173281"/>
              <a:gd name="connsiteY1624" fmla="*/ 140157 h 5477157"/>
              <a:gd name="connsiteX1625" fmla="*/ 2891385 w 4173281"/>
              <a:gd name="connsiteY1625" fmla="*/ 90841 h 5477157"/>
              <a:gd name="connsiteX1626" fmla="*/ 2982228 w 4173281"/>
              <a:gd name="connsiteY1626" fmla="*/ 153134 h 5477157"/>
              <a:gd name="connsiteX1627" fmla="*/ 3034139 w 4173281"/>
              <a:gd name="connsiteY1627" fmla="*/ 199852 h 5477157"/>
              <a:gd name="connsiteX1628" fmla="*/ 3083452 w 4173281"/>
              <a:gd name="connsiteY1628" fmla="*/ 262144 h 5477157"/>
              <a:gd name="connsiteX1629" fmla="*/ 3085039 w 4173281"/>
              <a:gd name="connsiteY1629" fmla="*/ 261711 h 5477157"/>
              <a:gd name="connsiteX1630" fmla="*/ 3077717 w 4173281"/>
              <a:gd name="connsiteY1630" fmla="*/ 241917 h 5477157"/>
              <a:gd name="connsiteX1631" fmla="*/ 3091413 w 4173281"/>
              <a:gd name="connsiteY1631" fmla="*/ 213137 h 5477157"/>
              <a:gd name="connsiteX1632" fmla="*/ 3150083 w 4173281"/>
              <a:gd name="connsiteY1632" fmla="*/ 215778 h 5477157"/>
              <a:gd name="connsiteX1633" fmla="*/ 3159280 w 4173281"/>
              <a:gd name="connsiteY1633" fmla="*/ 235941 h 5477157"/>
              <a:gd name="connsiteX1634" fmla="*/ 3158084 w 4173281"/>
              <a:gd name="connsiteY1634" fmla="*/ 249853 h 5477157"/>
              <a:gd name="connsiteX1635" fmla="*/ 3184758 w 4173281"/>
              <a:gd name="connsiteY1635" fmla="*/ 254845 h 5477157"/>
              <a:gd name="connsiteX1636" fmla="*/ 3201437 w 4173281"/>
              <a:gd name="connsiteY1636" fmla="*/ 265183 h 5477157"/>
              <a:gd name="connsiteX1637" fmla="*/ 3205472 w 4173281"/>
              <a:gd name="connsiteY1637" fmla="*/ 265807 h 5477157"/>
              <a:gd name="connsiteX1638" fmla="*/ 3245789 w 4173281"/>
              <a:gd name="connsiteY1638" fmla="*/ 293572 h 5477157"/>
              <a:gd name="connsiteX1639" fmla="*/ 3271062 w 4173281"/>
              <a:gd name="connsiteY1639" fmla="*/ 344310 h 5477157"/>
              <a:gd name="connsiteX1640" fmla="*/ 3280808 w 4173281"/>
              <a:gd name="connsiteY1640" fmla="*/ 331890 h 5477157"/>
              <a:gd name="connsiteX1641" fmla="*/ 3324048 w 4173281"/>
              <a:gd name="connsiteY1641" fmla="*/ 309952 h 5477157"/>
              <a:gd name="connsiteX1642" fmla="*/ 3318796 w 4173281"/>
              <a:gd name="connsiteY1642" fmla="*/ 304206 h 5477157"/>
              <a:gd name="connsiteX1643" fmla="*/ 3305347 w 4173281"/>
              <a:gd name="connsiteY1643" fmla="*/ 235625 h 5477157"/>
              <a:gd name="connsiteX1644" fmla="*/ 3263921 w 4173281"/>
              <a:gd name="connsiteY1644" fmla="*/ 217225 h 5477157"/>
              <a:gd name="connsiteX1645" fmla="*/ 3267716 w 4173281"/>
              <a:gd name="connsiteY1645" fmla="*/ 132889 h 5477157"/>
              <a:gd name="connsiteX1646" fmla="*/ 3352054 w 4173281"/>
              <a:gd name="connsiteY1646" fmla="*/ 136682 h 5477157"/>
              <a:gd name="connsiteX1647" fmla="*/ 3364247 w 4173281"/>
              <a:gd name="connsiteY1647" fmla="*/ 192347 h 5477157"/>
              <a:gd name="connsiteX1648" fmla="*/ 3414758 w 4173281"/>
              <a:gd name="connsiteY1648" fmla="*/ 212989 h 5477157"/>
              <a:gd name="connsiteX1649" fmla="*/ 3421597 w 4173281"/>
              <a:gd name="connsiteY1649" fmla="*/ 224322 h 5477157"/>
              <a:gd name="connsiteX1650" fmla="*/ 3444816 w 4173281"/>
              <a:gd name="connsiteY1650" fmla="*/ 157391 h 5477157"/>
              <a:gd name="connsiteX1651" fmla="*/ 3463813 w 4173281"/>
              <a:gd name="connsiteY1651" fmla="*/ 143549 h 5477157"/>
              <a:gd name="connsiteX1652" fmla="*/ 3429719 w 4173281"/>
              <a:gd name="connsiteY1652" fmla="*/ 125481 h 5477157"/>
              <a:gd name="connsiteX1653" fmla="*/ 3433349 w 4173281"/>
              <a:gd name="connsiteY1653" fmla="*/ 44809 h 5477157"/>
              <a:gd name="connsiteX1654" fmla="*/ 3514020 w 4173281"/>
              <a:gd name="connsiteY1654" fmla="*/ 48439 h 5477157"/>
              <a:gd name="connsiteX1655" fmla="*/ 3510390 w 4173281"/>
              <a:gd name="connsiteY1655" fmla="*/ 129111 h 5477157"/>
              <a:gd name="connsiteX1656" fmla="*/ 3502726 w 4173281"/>
              <a:gd name="connsiteY1656" fmla="*/ 136115 h 5477157"/>
              <a:gd name="connsiteX1657" fmla="*/ 3556739 w 4173281"/>
              <a:gd name="connsiteY1657" fmla="*/ 160589 h 5477157"/>
              <a:gd name="connsiteX1658" fmla="*/ 3575936 w 4173281"/>
              <a:gd name="connsiteY1658" fmla="*/ 223918 h 5477157"/>
              <a:gd name="connsiteX1659" fmla="*/ 3592218 w 4173281"/>
              <a:gd name="connsiteY1659" fmla="*/ 224420 h 5477157"/>
              <a:gd name="connsiteX1660" fmla="*/ 3605253 w 4173281"/>
              <a:gd name="connsiteY1660" fmla="*/ 233486 h 5477157"/>
              <a:gd name="connsiteX1661" fmla="*/ 3638818 w 4173281"/>
              <a:gd name="connsiteY1661" fmla="*/ 222467 h 5477157"/>
              <a:gd name="connsiteX1662" fmla="*/ 3679222 w 4173281"/>
              <a:gd name="connsiteY1662" fmla="*/ 213284 h 5477157"/>
              <a:gd name="connsiteX1663" fmla="*/ 3678059 w 4173281"/>
              <a:gd name="connsiteY1663" fmla="*/ 210140 h 5477157"/>
              <a:gd name="connsiteX1664" fmla="*/ 3691754 w 4173281"/>
              <a:gd name="connsiteY1664" fmla="*/ 181363 h 5477157"/>
              <a:gd name="connsiteX1665" fmla="*/ 3750425 w 4173281"/>
              <a:gd name="connsiteY1665" fmla="*/ 184003 h 5477157"/>
              <a:gd name="connsiteX1666" fmla="*/ 3757751 w 4173281"/>
              <a:gd name="connsiteY1666" fmla="*/ 198974 h 5477157"/>
              <a:gd name="connsiteX1667" fmla="*/ 3808565 w 4173281"/>
              <a:gd name="connsiteY1667" fmla="*/ 193717 h 5477157"/>
              <a:gd name="connsiteX1668" fmla="*/ 3955620 w 4173281"/>
              <a:gd name="connsiteY1668" fmla="*/ 247305 h 5477157"/>
              <a:gd name="connsiteX1669" fmla="*/ 3531793 w 4173281"/>
              <a:gd name="connsiteY1669" fmla="*/ 723370 h 5477157"/>
              <a:gd name="connsiteX1670" fmla="*/ 3318958 w 4173281"/>
              <a:gd name="connsiteY1670" fmla="*/ 822215 h 5477157"/>
              <a:gd name="connsiteX1671" fmla="*/ 3240086 w 4173281"/>
              <a:gd name="connsiteY1671" fmla="*/ 848106 h 5477157"/>
              <a:gd name="connsiteX1672" fmla="*/ 2599862 w 4173281"/>
              <a:gd name="connsiteY1672" fmla="*/ 4372410 h 5477157"/>
              <a:gd name="connsiteX1673" fmla="*/ 2694314 w 4173281"/>
              <a:gd name="connsiteY1673" fmla="*/ 4443373 h 5477157"/>
              <a:gd name="connsiteX1674" fmla="*/ 2698789 w 4173281"/>
              <a:gd name="connsiteY1674" fmla="*/ 4444290 h 5477157"/>
              <a:gd name="connsiteX1675" fmla="*/ 2725758 w 4173281"/>
              <a:gd name="connsiteY1675" fmla="*/ 4462498 h 5477157"/>
              <a:gd name="connsiteX1676" fmla="*/ 2731814 w 4173281"/>
              <a:gd name="connsiteY1676" fmla="*/ 4471546 h 5477157"/>
              <a:gd name="connsiteX1677" fmla="*/ 2778431 w 4173281"/>
              <a:gd name="connsiteY1677" fmla="*/ 4506570 h 5477157"/>
              <a:gd name="connsiteX1678" fmla="*/ 2758077 w 4173281"/>
              <a:gd name="connsiteY1678" fmla="*/ 4510299 h 5477157"/>
              <a:gd name="connsiteX1679" fmla="*/ 2745838 w 4173281"/>
              <a:gd name="connsiteY1679" fmla="*/ 4503002 h 5477157"/>
              <a:gd name="connsiteX1680" fmla="*/ 2748793 w 4173281"/>
              <a:gd name="connsiteY1680" fmla="*/ 4520573 h 5477157"/>
              <a:gd name="connsiteX1681" fmla="*/ 2743215 w 4173281"/>
              <a:gd name="connsiteY1681" fmla="*/ 4547932 h 5477157"/>
              <a:gd name="connsiteX1682" fmla="*/ 2743757 w 4173281"/>
              <a:gd name="connsiteY1682" fmla="*/ 4547308 h 5477157"/>
              <a:gd name="connsiteX1683" fmla="*/ 2787590 w 4173281"/>
              <a:gd name="connsiteY1683" fmla="*/ 4530391 h 5477157"/>
              <a:gd name="connsiteX1684" fmla="*/ 2811538 w 4173281"/>
              <a:gd name="connsiteY1684" fmla="*/ 4531444 h 5477157"/>
              <a:gd name="connsiteX1685" fmla="*/ 2905023 w 4173281"/>
              <a:gd name="connsiteY1685" fmla="*/ 4601679 h 5477157"/>
              <a:gd name="connsiteX1686" fmla="*/ 2895177 w 4173281"/>
              <a:gd name="connsiteY1686" fmla="*/ 4612115 h 5477157"/>
              <a:gd name="connsiteX1687" fmla="*/ 2894687 w 4173281"/>
              <a:gd name="connsiteY1687" fmla="*/ 4638579 h 5477157"/>
              <a:gd name="connsiteX1688" fmla="*/ 2920320 w 4173281"/>
              <a:gd name="connsiteY1688" fmla="*/ 4618626 h 5477157"/>
              <a:gd name="connsiteX1689" fmla="*/ 2926277 w 4173281"/>
              <a:gd name="connsiteY1689" fmla="*/ 4617649 h 5477157"/>
              <a:gd name="connsiteX1690" fmla="*/ 3121844 w 4173281"/>
              <a:gd name="connsiteY1690" fmla="*/ 4764578 h 5477157"/>
              <a:gd name="connsiteX1691" fmla="*/ 3116317 w 4173281"/>
              <a:gd name="connsiteY1691" fmla="*/ 4766906 h 5477157"/>
              <a:gd name="connsiteX1692" fmla="*/ 3115761 w 4173281"/>
              <a:gd name="connsiteY1692" fmla="*/ 4769439 h 5477157"/>
              <a:gd name="connsiteX1693" fmla="*/ 3117183 w 4173281"/>
              <a:gd name="connsiteY1693" fmla="*/ 4775066 h 5477157"/>
              <a:gd name="connsiteX1694" fmla="*/ 3153479 w 4173281"/>
              <a:gd name="connsiteY1694" fmla="*/ 4818568 h 5477157"/>
              <a:gd name="connsiteX1695" fmla="*/ 3155388 w 4173281"/>
              <a:gd name="connsiteY1695" fmla="*/ 4826339 h 5477157"/>
              <a:gd name="connsiteX1696" fmla="*/ 3214056 w 4173281"/>
              <a:gd name="connsiteY1696" fmla="*/ 4837569 h 5477157"/>
              <a:gd name="connsiteX1697" fmla="*/ 3213817 w 4173281"/>
              <a:gd name="connsiteY1697" fmla="*/ 4806410 h 5477157"/>
              <a:gd name="connsiteX1698" fmla="*/ 3252320 w 4173281"/>
              <a:gd name="connsiteY1698" fmla="*/ 4779826 h 5477157"/>
              <a:gd name="connsiteX1699" fmla="*/ 3286494 w 4173281"/>
              <a:gd name="connsiteY1699" fmla="*/ 4757101 h 5477157"/>
              <a:gd name="connsiteX1700" fmla="*/ 3287890 w 4173281"/>
              <a:gd name="connsiteY1700" fmla="*/ 4732520 h 5477157"/>
              <a:gd name="connsiteX1701" fmla="*/ 3341824 w 4173281"/>
              <a:gd name="connsiteY1701" fmla="*/ 4709275 h 5477157"/>
              <a:gd name="connsiteX1702" fmla="*/ 3355425 w 4173281"/>
              <a:gd name="connsiteY1702" fmla="*/ 4723422 h 5477157"/>
              <a:gd name="connsiteX1703" fmla="*/ 3356251 w 4173281"/>
              <a:gd name="connsiteY1703" fmla="*/ 4722506 h 5477157"/>
              <a:gd name="connsiteX1704" fmla="*/ 3379538 w 4173281"/>
              <a:gd name="connsiteY1704" fmla="*/ 4717513 h 5477157"/>
              <a:gd name="connsiteX1705" fmla="*/ 3415221 w 4173281"/>
              <a:gd name="connsiteY1705" fmla="*/ 4697240 h 5477157"/>
              <a:gd name="connsiteX1706" fmla="*/ 3418337 w 4173281"/>
              <a:gd name="connsiteY1706" fmla="*/ 4672817 h 5477157"/>
              <a:gd name="connsiteX1707" fmla="*/ 3473767 w 4173281"/>
              <a:gd name="connsiteY1707" fmla="*/ 4653410 h 5477157"/>
              <a:gd name="connsiteX1708" fmla="*/ 3493864 w 4173281"/>
              <a:gd name="connsiteY1708" fmla="*/ 4677485 h 5477157"/>
              <a:gd name="connsiteX1709" fmla="*/ 3497776 w 4173281"/>
              <a:gd name="connsiteY1709" fmla="*/ 4676714 h 5477157"/>
              <a:gd name="connsiteX1710" fmla="*/ 3582551 w 4173281"/>
              <a:gd name="connsiteY1710" fmla="*/ 4778649 h 5477157"/>
              <a:gd name="connsiteX1711" fmla="*/ 3593256 w 4173281"/>
              <a:gd name="connsiteY1711" fmla="*/ 4765034 h 5477157"/>
              <a:gd name="connsiteX1712" fmla="*/ 3623517 w 4173281"/>
              <a:gd name="connsiteY1712" fmla="*/ 4750794 h 5477157"/>
              <a:gd name="connsiteX1713" fmla="*/ 3621867 w 4173281"/>
              <a:gd name="connsiteY1713" fmla="*/ 4718315 h 5477157"/>
              <a:gd name="connsiteX1714" fmla="*/ 3670369 w 4173281"/>
              <a:gd name="connsiteY1714" fmla="*/ 4701335 h 5477157"/>
              <a:gd name="connsiteX1715" fmla="*/ 3687350 w 4173281"/>
              <a:gd name="connsiteY1715" fmla="*/ 4749837 h 5477157"/>
              <a:gd name="connsiteX1716" fmla="*/ 3679381 w 4173281"/>
              <a:gd name="connsiteY1716" fmla="*/ 4760402 h 5477157"/>
              <a:gd name="connsiteX1717" fmla="*/ 3705201 w 4173281"/>
              <a:gd name="connsiteY1717" fmla="*/ 4856369 h 5477157"/>
              <a:gd name="connsiteX1718" fmla="*/ 3694983 w 4173281"/>
              <a:gd name="connsiteY1718" fmla="*/ 4871611 h 5477157"/>
              <a:gd name="connsiteX1719" fmla="*/ 3727375 w 4173281"/>
              <a:gd name="connsiteY1719" fmla="*/ 4864160 h 5477157"/>
              <a:gd name="connsiteX1720" fmla="*/ 3724689 w 4173281"/>
              <a:gd name="connsiteY1720" fmla="*/ 4839823 h 5477157"/>
              <a:gd name="connsiteX1721" fmla="*/ 3759333 w 4173281"/>
              <a:gd name="connsiteY1721" fmla="*/ 4827693 h 5477157"/>
              <a:gd name="connsiteX1722" fmla="*/ 3771462 w 4173281"/>
              <a:gd name="connsiteY1722" fmla="*/ 4862337 h 5477157"/>
              <a:gd name="connsiteX1723" fmla="*/ 3760030 w 4173281"/>
              <a:gd name="connsiteY1723" fmla="*/ 4874117 h 5477157"/>
              <a:gd name="connsiteX1724" fmla="*/ 3775273 w 4173281"/>
              <a:gd name="connsiteY1724" fmla="*/ 4884337 h 5477157"/>
              <a:gd name="connsiteX1725" fmla="*/ 3780817 w 4173281"/>
              <a:gd name="connsiteY1725" fmla="*/ 4866841 h 5477157"/>
              <a:gd name="connsiteX1726" fmla="*/ 3782894 w 4173281"/>
              <a:gd name="connsiteY1726" fmla="*/ 4850556 h 5477157"/>
              <a:gd name="connsiteX1727" fmla="*/ 3797788 w 4173281"/>
              <a:gd name="connsiteY1727" fmla="*/ 4837564 h 5477157"/>
              <a:gd name="connsiteX1728" fmla="*/ 3882497 w 4173281"/>
              <a:gd name="connsiteY1728" fmla="*/ 4803805 h 5477157"/>
              <a:gd name="connsiteX1729" fmla="*/ 3905557 w 4173281"/>
              <a:gd name="connsiteY1729" fmla="*/ 4810352 h 5477157"/>
              <a:gd name="connsiteX1730" fmla="*/ 3980324 w 4173281"/>
              <a:gd name="connsiteY1730" fmla="*/ 4900254 h 5477157"/>
              <a:gd name="connsiteX1731" fmla="*/ 3968337 w 4173281"/>
              <a:gd name="connsiteY1731" fmla="*/ 4908138 h 5477157"/>
              <a:gd name="connsiteX1732" fmla="*/ 3961757 w 4173281"/>
              <a:gd name="connsiteY1732" fmla="*/ 4933776 h 5477157"/>
              <a:gd name="connsiteX1733" fmla="*/ 3991300 w 4173281"/>
              <a:gd name="connsiteY1733" fmla="*/ 4920272 h 5477157"/>
              <a:gd name="connsiteX1734" fmla="*/ 3997323 w 4173281"/>
              <a:gd name="connsiteY1734" fmla="*/ 4920695 h 5477157"/>
              <a:gd name="connsiteX1735" fmla="*/ 4153733 w 4173281"/>
              <a:gd name="connsiteY1735" fmla="*/ 5108764 h 5477157"/>
              <a:gd name="connsiteX1736" fmla="*/ 4147819 w 4173281"/>
              <a:gd name="connsiteY1736" fmla="*/ 5109755 h 5477157"/>
              <a:gd name="connsiteX1737" fmla="*/ 4146694 w 4173281"/>
              <a:gd name="connsiteY1737" fmla="*/ 5112092 h 5477157"/>
              <a:gd name="connsiteX1738" fmla="*/ 4146779 w 4173281"/>
              <a:gd name="connsiteY1738" fmla="*/ 5117895 h 5477157"/>
              <a:gd name="connsiteX1739" fmla="*/ 4163506 w 4173281"/>
              <a:gd name="connsiteY1739" fmla="*/ 5226768 h 5477157"/>
              <a:gd name="connsiteX1740" fmla="*/ 4151037 w 4173281"/>
              <a:gd name="connsiteY1740" fmla="*/ 5246689 h 5477157"/>
              <a:gd name="connsiteX1741" fmla="*/ 4144456 w 4173281"/>
              <a:gd name="connsiteY1741" fmla="*/ 5272327 h 5477157"/>
              <a:gd name="connsiteX1742" fmla="*/ 4043987 w 4173281"/>
              <a:gd name="connsiteY1742" fmla="*/ 5307502 h 5477157"/>
              <a:gd name="connsiteX1743" fmla="*/ 4003708 w 4173281"/>
              <a:gd name="connsiteY1743" fmla="*/ 5253546 h 5477157"/>
              <a:gd name="connsiteX1744" fmla="*/ 3974947 w 4173281"/>
              <a:gd name="connsiteY1744" fmla="*/ 5193613 h 5477157"/>
              <a:gd name="connsiteX1745" fmla="*/ 3970269 w 4173281"/>
              <a:gd name="connsiteY1745" fmla="*/ 5191362 h 5477157"/>
              <a:gd name="connsiteX1746" fmla="*/ 3950261 w 4173281"/>
              <a:gd name="connsiteY1746" fmla="*/ 5173087 h 5477157"/>
              <a:gd name="connsiteX1747" fmla="*/ 3917264 w 4173281"/>
              <a:gd name="connsiteY1747" fmla="*/ 5181115 h 5477157"/>
              <a:gd name="connsiteX1748" fmla="*/ 3971528 w 4173281"/>
              <a:gd name="connsiteY1748" fmla="*/ 5246363 h 5477157"/>
              <a:gd name="connsiteX1749" fmla="*/ 3965614 w 4173281"/>
              <a:gd name="connsiteY1749" fmla="*/ 5247354 h 5477157"/>
              <a:gd name="connsiteX1750" fmla="*/ 3964489 w 4173281"/>
              <a:gd name="connsiteY1750" fmla="*/ 5249691 h 5477157"/>
              <a:gd name="connsiteX1751" fmla="*/ 3964574 w 4173281"/>
              <a:gd name="connsiteY1751" fmla="*/ 5255494 h 5477157"/>
              <a:gd name="connsiteX1752" fmla="*/ 3981301 w 4173281"/>
              <a:gd name="connsiteY1752" fmla="*/ 5364367 h 5477157"/>
              <a:gd name="connsiteX1753" fmla="*/ 3968832 w 4173281"/>
              <a:gd name="connsiteY1753" fmla="*/ 5384288 h 5477157"/>
              <a:gd name="connsiteX1754" fmla="*/ 3962251 w 4173281"/>
              <a:gd name="connsiteY1754" fmla="*/ 5409926 h 5477157"/>
              <a:gd name="connsiteX1755" fmla="*/ 3890733 w 4173281"/>
              <a:gd name="connsiteY1755" fmla="*/ 5452466 h 5477157"/>
              <a:gd name="connsiteX1756" fmla="*/ 3870615 w 4173281"/>
              <a:gd name="connsiteY1756" fmla="*/ 5447348 h 5477157"/>
              <a:gd name="connsiteX1757" fmla="*/ 3865810 w 4173281"/>
              <a:gd name="connsiteY1757" fmla="*/ 5454712 h 5477157"/>
              <a:gd name="connsiteX1758" fmla="*/ 3784375 w 4173281"/>
              <a:gd name="connsiteY1758" fmla="*/ 5471822 h 5477157"/>
              <a:gd name="connsiteX1759" fmla="*/ 3740413 w 4173281"/>
              <a:gd name="connsiteY1759" fmla="*/ 5420823 h 5477157"/>
              <a:gd name="connsiteX1760" fmla="*/ 3707522 w 4173281"/>
              <a:gd name="connsiteY1760" fmla="*/ 5363053 h 5477157"/>
              <a:gd name="connsiteX1761" fmla="*/ 3702698 w 4173281"/>
              <a:gd name="connsiteY1761" fmla="*/ 5361135 h 5477157"/>
              <a:gd name="connsiteX1762" fmla="*/ 3681458 w 4173281"/>
              <a:gd name="connsiteY1762" fmla="*/ 5344307 h 5477157"/>
              <a:gd name="connsiteX1763" fmla="*/ 3592304 w 4173281"/>
              <a:gd name="connsiteY1763" fmla="*/ 5350755 h 5477157"/>
              <a:gd name="connsiteX1764" fmla="*/ 3585071 w 4173281"/>
              <a:gd name="connsiteY1764" fmla="*/ 5347879 h 5477157"/>
              <a:gd name="connsiteX1765" fmla="*/ 3581727 w 4173281"/>
              <a:gd name="connsiteY1765" fmla="*/ 5363308 h 5477157"/>
              <a:gd name="connsiteX1766" fmla="*/ 3527792 w 4173281"/>
              <a:gd name="connsiteY1766" fmla="*/ 5386552 h 5477157"/>
              <a:gd name="connsiteX1767" fmla="*/ 3504549 w 4173281"/>
              <a:gd name="connsiteY1767" fmla="*/ 5332618 h 5477157"/>
              <a:gd name="connsiteX1768" fmla="*/ 3539683 w 4173281"/>
              <a:gd name="connsiteY1768" fmla="*/ 5307484 h 5477157"/>
              <a:gd name="connsiteX1769" fmla="*/ 3532743 w 4173281"/>
              <a:gd name="connsiteY1769" fmla="*/ 5212549 h 5477157"/>
              <a:gd name="connsiteX1770" fmla="*/ 3567353 w 4173281"/>
              <a:gd name="connsiteY1770" fmla="*/ 5167657 h 5477157"/>
              <a:gd name="connsiteX1771" fmla="*/ 3554864 w 4173281"/>
              <a:gd name="connsiteY1771" fmla="*/ 5164950 h 5477157"/>
              <a:gd name="connsiteX1772" fmla="*/ 3551336 w 4173281"/>
              <a:gd name="connsiteY1772" fmla="*/ 5180442 h 5477157"/>
              <a:gd name="connsiteX1773" fmla="*/ 3471657 w 4173281"/>
              <a:gd name="connsiteY1773" fmla="*/ 5208338 h 5477157"/>
              <a:gd name="connsiteX1774" fmla="*/ 3457652 w 4173281"/>
              <a:gd name="connsiteY1774" fmla="*/ 5197568 h 5477157"/>
              <a:gd name="connsiteX1775" fmla="*/ 3459711 w 4173281"/>
              <a:gd name="connsiteY1775" fmla="*/ 5206553 h 5477157"/>
              <a:gd name="connsiteX1776" fmla="*/ 3456142 w 4173281"/>
              <a:gd name="connsiteY1776" fmla="*/ 5229574 h 5477157"/>
              <a:gd name="connsiteX1777" fmla="*/ 3378614 w 4173281"/>
              <a:gd name="connsiteY1777" fmla="*/ 5262987 h 5477157"/>
              <a:gd name="connsiteX1778" fmla="*/ 3345199 w 4173281"/>
              <a:gd name="connsiteY1778" fmla="*/ 5185457 h 5477157"/>
              <a:gd name="connsiteX1779" fmla="*/ 3389953 w 4173281"/>
              <a:gd name="connsiteY1779" fmla="*/ 5150182 h 5477157"/>
              <a:gd name="connsiteX1780" fmla="*/ 3382248 w 4173281"/>
              <a:gd name="connsiteY1780" fmla="*/ 5124774 h 5477157"/>
              <a:gd name="connsiteX1781" fmla="*/ 3384800 w 4173281"/>
              <a:gd name="connsiteY1781" fmla="*/ 5107200 h 5477157"/>
              <a:gd name="connsiteX1782" fmla="*/ 3381584 w 4173281"/>
              <a:gd name="connsiteY1782" fmla="*/ 5111482 h 5477157"/>
              <a:gd name="connsiteX1783" fmla="*/ 3339363 w 4173281"/>
              <a:gd name="connsiteY1783" fmla="*/ 5132804 h 5477157"/>
              <a:gd name="connsiteX1784" fmla="*/ 3331801 w 4173281"/>
              <a:gd name="connsiteY1784" fmla="*/ 5134649 h 5477157"/>
              <a:gd name="connsiteX1785" fmla="*/ 3338012 w 4173281"/>
              <a:gd name="connsiteY1785" fmla="*/ 5149163 h 5477157"/>
              <a:gd name="connsiteX1786" fmla="*/ 3307510 w 4173281"/>
              <a:gd name="connsiteY1786" fmla="*/ 5199351 h 5477157"/>
              <a:gd name="connsiteX1787" fmla="*/ 3257322 w 4173281"/>
              <a:gd name="connsiteY1787" fmla="*/ 5168848 h 5477157"/>
              <a:gd name="connsiteX1788" fmla="*/ 3258569 w 4173281"/>
              <a:gd name="connsiteY1788" fmla="*/ 5151854 h 5477157"/>
              <a:gd name="connsiteX1789" fmla="*/ 3227050 w 4173281"/>
              <a:gd name="connsiteY1789" fmla="*/ 5152440 h 5477157"/>
              <a:gd name="connsiteX1790" fmla="*/ 3195089 w 4173281"/>
              <a:gd name="connsiteY1790" fmla="*/ 5078281 h 5477157"/>
              <a:gd name="connsiteX1791" fmla="*/ 3207462 w 4173281"/>
              <a:gd name="connsiteY1791" fmla="*/ 5059459 h 5477157"/>
              <a:gd name="connsiteX1792" fmla="*/ 3211728 w 4173281"/>
              <a:gd name="connsiteY1792" fmla="*/ 5056565 h 5477157"/>
              <a:gd name="connsiteX1793" fmla="*/ 3210759 w 4173281"/>
              <a:gd name="connsiteY1793" fmla="*/ 5054641 h 5477157"/>
              <a:gd name="connsiteX1794" fmla="*/ 3212970 w 4173281"/>
              <a:gd name="connsiteY1794" fmla="*/ 4997999 h 5477157"/>
              <a:gd name="connsiteX1795" fmla="*/ 3198456 w 4173281"/>
              <a:gd name="connsiteY1795" fmla="*/ 5004210 h 5477157"/>
              <a:gd name="connsiteX1796" fmla="*/ 3149993 w 4173281"/>
              <a:gd name="connsiteY1796" fmla="*/ 5002677 h 5477157"/>
              <a:gd name="connsiteX1797" fmla="*/ 3151838 w 4173281"/>
              <a:gd name="connsiteY1797" fmla="*/ 5010240 h 5477157"/>
              <a:gd name="connsiteX1798" fmla="*/ 3130685 w 4173281"/>
              <a:gd name="connsiteY1798" fmla="*/ 5076849 h 5477157"/>
              <a:gd name="connsiteX1799" fmla="*/ 3158178 w 4173281"/>
              <a:gd name="connsiteY1799" fmla="*/ 5112888 h 5477157"/>
              <a:gd name="connsiteX1800" fmla="*/ 3159310 w 4173281"/>
              <a:gd name="connsiteY1800" fmla="*/ 5136864 h 5477157"/>
              <a:gd name="connsiteX1801" fmla="*/ 3158743 w 4173281"/>
              <a:gd name="connsiteY1801" fmla="*/ 5138428 h 5477157"/>
              <a:gd name="connsiteX1802" fmla="*/ 3175530 w 4173281"/>
              <a:gd name="connsiteY1802" fmla="*/ 5134831 h 5477157"/>
              <a:gd name="connsiteX1803" fmla="*/ 3258586 w 4173281"/>
              <a:gd name="connsiteY1803" fmla="*/ 5217887 h 5477157"/>
              <a:gd name="connsiteX1804" fmla="*/ 3178127 w 4173281"/>
              <a:gd name="connsiteY1804" fmla="*/ 5300943 h 5477157"/>
              <a:gd name="connsiteX1805" fmla="*/ 3204082 w 4173281"/>
              <a:gd name="connsiteY1805" fmla="*/ 5345065 h 5477157"/>
              <a:gd name="connsiteX1806" fmla="*/ 3149575 w 4173281"/>
              <a:gd name="connsiteY1806" fmla="*/ 5399572 h 5477157"/>
              <a:gd name="connsiteX1807" fmla="*/ 3097665 w 4173281"/>
              <a:gd name="connsiteY1807" fmla="*/ 5360638 h 5477157"/>
              <a:gd name="connsiteX1808" fmla="*/ 3095071 w 4173281"/>
              <a:gd name="connsiteY1808" fmla="*/ 5347662 h 5477157"/>
              <a:gd name="connsiteX1809" fmla="*/ 3097665 w 4173281"/>
              <a:gd name="connsiteY1809" fmla="*/ 5337280 h 5477157"/>
              <a:gd name="connsiteX1810" fmla="*/ 3102856 w 4173281"/>
              <a:gd name="connsiteY1810" fmla="*/ 5321707 h 5477157"/>
              <a:gd name="connsiteX1811" fmla="*/ 3100262 w 4173281"/>
              <a:gd name="connsiteY1811" fmla="*/ 5321707 h 5477157"/>
              <a:gd name="connsiteX1812" fmla="*/ 3037970 w 4173281"/>
              <a:gd name="connsiteY1812" fmla="*/ 5373617 h 5477157"/>
              <a:gd name="connsiteX1813" fmla="*/ 2973081 w 4173281"/>
              <a:gd name="connsiteY1813" fmla="*/ 5308728 h 5477157"/>
              <a:gd name="connsiteX1814" fmla="*/ 2973081 w 4173281"/>
              <a:gd name="connsiteY1814" fmla="*/ 5300943 h 5477157"/>
              <a:gd name="connsiteX1815" fmla="*/ 2947126 w 4173281"/>
              <a:gd name="connsiteY1815" fmla="*/ 5272391 h 5477157"/>
              <a:gd name="connsiteX1816" fmla="*/ 2897813 w 4173281"/>
              <a:gd name="connsiteY1816" fmla="*/ 5215290 h 5477157"/>
              <a:gd name="connsiteX1817" fmla="*/ 2908943 w 4173281"/>
              <a:gd name="connsiteY1817" fmla="*/ 5181607 h 5477157"/>
              <a:gd name="connsiteX1818" fmla="*/ 2893565 w 4173281"/>
              <a:gd name="connsiteY1818" fmla="*/ 5180658 h 5477157"/>
              <a:gd name="connsiteX1819" fmla="*/ 2867385 w 4173281"/>
              <a:gd name="connsiteY1819" fmla="*/ 5161122 h 5477157"/>
              <a:gd name="connsiteX1820" fmla="*/ 2858674 w 4173281"/>
              <a:gd name="connsiteY1820" fmla="*/ 5142730 h 5477157"/>
              <a:gd name="connsiteX1821" fmla="*/ 2852411 w 4173281"/>
              <a:gd name="connsiteY1821" fmla="*/ 5158419 h 5477157"/>
              <a:gd name="connsiteX1822" fmla="*/ 2846657 w 4173281"/>
              <a:gd name="connsiteY1822" fmla="*/ 5204852 h 5477157"/>
              <a:gd name="connsiteX1823" fmla="*/ 2788088 w 4173281"/>
              <a:gd name="connsiteY1823" fmla="*/ 5209199 h 5477157"/>
              <a:gd name="connsiteX1824" fmla="*/ 2783742 w 4173281"/>
              <a:gd name="connsiteY1824" fmla="*/ 5150630 h 5477157"/>
              <a:gd name="connsiteX1825" fmla="*/ 2795875 w 4173281"/>
              <a:gd name="connsiteY1825" fmla="*/ 5140529 h 5477157"/>
              <a:gd name="connsiteX1826" fmla="*/ 2803260 w 4173281"/>
              <a:gd name="connsiteY1826" fmla="*/ 5116058 h 5477157"/>
              <a:gd name="connsiteX1827" fmla="*/ 2813699 w 4173281"/>
              <a:gd name="connsiteY1827" fmla="*/ 5107920 h 5477157"/>
              <a:gd name="connsiteX1828" fmla="*/ 2805292 w 4173281"/>
              <a:gd name="connsiteY1828" fmla="*/ 5093821 h 5477157"/>
              <a:gd name="connsiteX1829" fmla="*/ 2783600 w 4173281"/>
              <a:gd name="connsiteY1829" fmla="*/ 5099114 h 5477157"/>
              <a:gd name="connsiteX1830" fmla="*/ 2755240 w 4173281"/>
              <a:gd name="connsiteY1830" fmla="*/ 5110648 h 5477157"/>
              <a:gd name="connsiteX1831" fmla="*/ 2754207 w 4173281"/>
              <a:gd name="connsiteY1831" fmla="*/ 5110316 h 5477157"/>
              <a:gd name="connsiteX1832" fmla="*/ 2753966 w 4173281"/>
              <a:gd name="connsiteY1832" fmla="*/ 5114164 h 5477157"/>
              <a:gd name="connsiteX1833" fmla="*/ 2746428 w 4173281"/>
              <a:gd name="connsiteY1833" fmla="*/ 5136424 h 5477157"/>
              <a:gd name="connsiteX1834" fmla="*/ 2745937 w 4173281"/>
              <a:gd name="connsiteY1834" fmla="*/ 5162888 h 5477157"/>
              <a:gd name="connsiteX1835" fmla="*/ 2686157 w 4173281"/>
              <a:gd name="connsiteY1835" fmla="*/ 5220775 h 5477157"/>
              <a:gd name="connsiteX1836" fmla="*/ 2661016 w 4173281"/>
              <a:gd name="connsiteY1836" fmla="*/ 5220363 h 5477157"/>
              <a:gd name="connsiteX1837" fmla="*/ 2653735 w 4173281"/>
              <a:gd name="connsiteY1837" fmla="*/ 5233893 h 5477157"/>
              <a:gd name="connsiteX1838" fmla="*/ 2600457 w 4173281"/>
              <a:gd name="connsiteY1838" fmla="*/ 5259929 h 5477157"/>
              <a:gd name="connsiteX1839" fmla="*/ 2608322 w 4173281"/>
              <a:gd name="connsiteY1839" fmla="*/ 5266707 h 5477157"/>
              <a:gd name="connsiteX1840" fmla="*/ 2614298 w 4173281"/>
              <a:gd name="connsiteY1840" fmla="*/ 5347239 h 5477157"/>
              <a:gd name="connsiteX1841" fmla="*/ 2533766 w 4173281"/>
              <a:gd name="connsiteY1841" fmla="*/ 5353215 h 5477157"/>
              <a:gd name="connsiteX1842" fmla="*/ 2527790 w 4173281"/>
              <a:gd name="connsiteY1842" fmla="*/ 5272683 h 5477157"/>
              <a:gd name="connsiteX1843" fmla="*/ 2561344 w 4173281"/>
              <a:gd name="connsiteY1843" fmla="*/ 5253630 h 5477157"/>
              <a:gd name="connsiteX1844" fmla="*/ 2541952 w 4173281"/>
              <a:gd name="connsiteY1844" fmla="*/ 5240347 h 5477157"/>
              <a:gd name="connsiteX1845" fmla="*/ 2516795 w 4173281"/>
              <a:gd name="connsiteY1845" fmla="*/ 5174119 h 5477157"/>
              <a:gd name="connsiteX1846" fmla="*/ 2510289 w 4173281"/>
              <a:gd name="connsiteY1846" fmla="*/ 5185647 h 5477157"/>
              <a:gd name="connsiteX1847" fmla="*/ 2460400 w 4173281"/>
              <a:gd name="connsiteY1847" fmla="*/ 5207750 h 5477157"/>
              <a:gd name="connsiteX1848" fmla="*/ 2449833 w 4173281"/>
              <a:gd name="connsiteY1848" fmla="*/ 5263747 h 5477157"/>
              <a:gd name="connsiteX1849" fmla="*/ 2365640 w 4173281"/>
              <a:gd name="connsiteY1849" fmla="*/ 5269992 h 5477157"/>
              <a:gd name="connsiteX1850" fmla="*/ 2359392 w 4173281"/>
              <a:gd name="connsiteY1850" fmla="*/ 5185802 h 5477157"/>
              <a:gd name="connsiteX1851" fmla="*/ 2378150 w 4173281"/>
              <a:gd name="connsiteY1851" fmla="*/ 5171987 h 5477157"/>
              <a:gd name="connsiteX1852" fmla="*/ 2380231 w 4173281"/>
              <a:gd name="connsiteY1852" fmla="*/ 5171443 h 5477157"/>
              <a:gd name="connsiteX1853" fmla="*/ 2363021 w 4173281"/>
              <a:gd name="connsiteY1853" fmla="*/ 5159616 h 5477157"/>
              <a:gd name="connsiteX1854" fmla="*/ 2357621 w 4173281"/>
              <a:gd name="connsiteY1854" fmla="*/ 5128206 h 5477157"/>
              <a:gd name="connsiteX1855" fmla="*/ 2388224 w 4173281"/>
              <a:gd name="connsiteY1855" fmla="*/ 5097717 h 5477157"/>
              <a:gd name="connsiteX1856" fmla="*/ 2375666 w 4173281"/>
              <a:gd name="connsiteY1856" fmla="*/ 5072429 h 5477157"/>
              <a:gd name="connsiteX1857" fmla="*/ 2372935 w 4173281"/>
              <a:gd name="connsiteY1857" fmla="*/ 5070695 h 5477157"/>
              <a:gd name="connsiteX1858" fmla="*/ 2362832 w 4173281"/>
              <a:gd name="connsiteY1858" fmla="*/ 5058563 h 5477157"/>
              <a:gd name="connsiteX1859" fmla="*/ 2339046 w 4173281"/>
              <a:gd name="connsiteY1859" fmla="*/ 5110016 h 5477157"/>
              <a:gd name="connsiteX1860" fmla="*/ 2251671 w 4173281"/>
              <a:gd name="connsiteY1860" fmla="*/ 5147786 h 5477157"/>
              <a:gd name="connsiteX1861" fmla="*/ 2245645 w 4173281"/>
              <a:gd name="connsiteY1861" fmla="*/ 5190562 h 5477157"/>
              <a:gd name="connsiteX1862" fmla="*/ 2187076 w 4173281"/>
              <a:gd name="connsiteY1862" fmla="*/ 5194909 h 5477157"/>
              <a:gd name="connsiteX1863" fmla="*/ 2182730 w 4173281"/>
              <a:gd name="connsiteY1863" fmla="*/ 5136340 h 5477157"/>
              <a:gd name="connsiteX1864" fmla="*/ 2194861 w 4173281"/>
              <a:gd name="connsiteY1864" fmla="*/ 5126237 h 5477157"/>
              <a:gd name="connsiteX1865" fmla="*/ 2188965 w 4173281"/>
              <a:gd name="connsiteY1865" fmla="*/ 5121155 h 5477157"/>
              <a:gd name="connsiteX1866" fmla="*/ 2153433 w 4173281"/>
              <a:gd name="connsiteY1866" fmla="*/ 5039134 h 5477157"/>
              <a:gd name="connsiteX1867" fmla="*/ 2128688 w 4173281"/>
              <a:gd name="connsiteY1867" fmla="*/ 5028089 h 5477157"/>
              <a:gd name="connsiteX1868" fmla="*/ 2124756 w 4173281"/>
              <a:gd name="connsiteY1868" fmla="*/ 5024700 h 5477157"/>
              <a:gd name="connsiteX1869" fmla="*/ 2058323 w 4173281"/>
              <a:gd name="connsiteY1869" fmla="*/ 5022268 h 5477157"/>
              <a:gd name="connsiteX1870" fmla="*/ 1992771 w 4173281"/>
              <a:gd name="connsiteY1870" fmla="*/ 5006890 h 5477157"/>
              <a:gd name="connsiteX1871" fmla="*/ 1966869 w 4173281"/>
              <a:gd name="connsiteY1871" fmla="*/ 4955441 h 5477157"/>
              <a:gd name="connsiteX1872" fmla="*/ 1968335 w 4173281"/>
              <a:gd name="connsiteY1872" fmla="*/ 4943061 h 5477157"/>
              <a:gd name="connsiteX1873" fmla="*/ 1936241 w 4173281"/>
              <a:gd name="connsiteY1873" fmla="*/ 4949616 h 5477157"/>
              <a:gd name="connsiteX1874" fmla="*/ 1881738 w 4173281"/>
              <a:gd name="connsiteY1874" fmla="*/ 4934042 h 5477157"/>
              <a:gd name="connsiteX1875" fmla="*/ 1847994 w 4173281"/>
              <a:gd name="connsiteY1875" fmla="*/ 4939234 h 5477157"/>
              <a:gd name="connsiteX1876" fmla="*/ 1816849 w 4173281"/>
              <a:gd name="connsiteY1876" fmla="*/ 4934042 h 5477157"/>
              <a:gd name="connsiteX1877" fmla="*/ 1764938 w 4173281"/>
              <a:gd name="connsiteY1877" fmla="*/ 4962595 h 5477157"/>
              <a:gd name="connsiteX1878" fmla="*/ 1757153 w 4173281"/>
              <a:gd name="connsiteY1878" fmla="*/ 4962595 h 5477157"/>
              <a:gd name="connsiteX1879" fmla="*/ 1741581 w 4173281"/>
              <a:gd name="connsiteY1879" fmla="*/ 4978167 h 5477157"/>
              <a:gd name="connsiteX1880" fmla="*/ 1689671 w 4173281"/>
              <a:gd name="connsiteY1880" fmla="*/ 5027481 h 5477157"/>
              <a:gd name="connsiteX1881" fmla="*/ 1663716 w 4173281"/>
              <a:gd name="connsiteY1881" fmla="*/ 5032672 h 5477157"/>
              <a:gd name="connsiteX1882" fmla="*/ 1629972 w 4173281"/>
              <a:gd name="connsiteY1882" fmla="*/ 5022290 h 5477157"/>
              <a:gd name="connsiteX1883" fmla="*/ 1606615 w 4173281"/>
              <a:gd name="connsiteY1883" fmla="*/ 5037863 h 5477157"/>
              <a:gd name="connsiteX1884" fmla="*/ 1583254 w 4173281"/>
              <a:gd name="connsiteY1884" fmla="*/ 5022290 h 5477157"/>
              <a:gd name="connsiteX1885" fmla="*/ 1572872 w 4173281"/>
              <a:gd name="connsiteY1885" fmla="*/ 5017098 h 5477157"/>
              <a:gd name="connsiteX1886" fmla="*/ 1562490 w 4173281"/>
              <a:gd name="connsiteY1886" fmla="*/ 5022290 h 5477157"/>
              <a:gd name="connsiteX1887" fmla="*/ 1546916 w 4173281"/>
              <a:gd name="connsiteY1887" fmla="*/ 5006717 h 5477157"/>
              <a:gd name="connsiteX1888" fmla="*/ 1557299 w 4173281"/>
              <a:gd name="connsiteY1888" fmla="*/ 4993741 h 5477157"/>
              <a:gd name="connsiteX1889" fmla="*/ 1554705 w 4173281"/>
              <a:gd name="connsiteY1889" fmla="*/ 4980762 h 5477157"/>
              <a:gd name="connsiteX1890" fmla="*/ 1554705 w 4173281"/>
              <a:gd name="connsiteY1890" fmla="*/ 4972977 h 5477157"/>
              <a:gd name="connsiteX1891" fmla="*/ 1471649 w 4173281"/>
              <a:gd name="connsiteY1891" fmla="*/ 5014504 h 5477157"/>
              <a:gd name="connsiteX1892" fmla="*/ 1378210 w 4173281"/>
              <a:gd name="connsiteY1892" fmla="*/ 4913279 h 5477157"/>
              <a:gd name="connsiteX1893" fmla="*/ 1411950 w 4173281"/>
              <a:gd name="connsiteY1893" fmla="*/ 4843201 h 5477157"/>
              <a:gd name="connsiteX1894" fmla="*/ 1409356 w 4173281"/>
              <a:gd name="connsiteY1894" fmla="*/ 4835414 h 5477157"/>
              <a:gd name="connsiteX1895" fmla="*/ 1430121 w 4173281"/>
              <a:gd name="connsiteY1895" fmla="*/ 4812055 h 5477157"/>
              <a:gd name="connsiteX1896" fmla="*/ 1424930 w 4173281"/>
              <a:gd name="connsiteY1896" fmla="*/ 4791291 h 5477157"/>
              <a:gd name="connsiteX1897" fmla="*/ 1424930 w 4173281"/>
              <a:gd name="connsiteY1897" fmla="*/ 4788695 h 5477157"/>
              <a:gd name="connsiteX1898" fmla="*/ 1422333 w 4173281"/>
              <a:gd name="connsiteY1898" fmla="*/ 4773122 h 5477157"/>
              <a:gd name="connsiteX1899" fmla="*/ 1495006 w 4173281"/>
              <a:gd name="connsiteY1899" fmla="*/ 4700448 h 5477157"/>
              <a:gd name="connsiteX1900" fmla="*/ 1567681 w 4173281"/>
              <a:gd name="connsiteY1900" fmla="*/ 4773122 h 5477157"/>
              <a:gd name="connsiteX1901" fmla="*/ 1562490 w 4173281"/>
              <a:gd name="connsiteY1901" fmla="*/ 4796483 h 5477157"/>
              <a:gd name="connsiteX1902" fmla="*/ 1575468 w 4173281"/>
              <a:gd name="connsiteY1902" fmla="*/ 4793885 h 5477157"/>
              <a:gd name="connsiteX1903" fmla="*/ 1658525 w 4173281"/>
              <a:gd name="connsiteY1903" fmla="*/ 4713427 h 5477157"/>
              <a:gd name="connsiteX1904" fmla="*/ 1728602 w 4173281"/>
              <a:gd name="connsiteY1904" fmla="*/ 4752358 h 5477157"/>
              <a:gd name="connsiteX1905" fmla="*/ 1754557 w 4173281"/>
              <a:gd name="connsiteY1905" fmla="*/ 4741975 h 5477157"/>
              <a:gd name="connsiteX1906" fmla="*/ 1793491 w 4173281"/>
              <a:gd name="connsiteY1906" fmla="*/ 4780910 h 5477157"/>
              <a:gd name="connsiteX1907" fmla="*/ 1790894 w 4173281"/>
              <a:gd name="connsiteY1907" fmla="*/ 4796483 h 5477157"/>
              <a:gd name="connsiteX1908" fmla="*/ 1793491 w 4173281"/>
              <a:gd name="connsiteY1908" fmla="*/ 4793885 h 5477157"/>
              <a:gd name="connsiteX1909" fmla="*/ 1845400 w 4173281"/>
              <a:gd name="connsiteY1909" fmla="*/ 4752358 h 5477157"/>
              <a:gd name="connsiteX1910" fmla="*/ 1881738 w 4173281"/>
              <a:gd name="connsiteY1910" fmla="*/ 4767930 h 5477157"/>
              <a:gd name="connsiteX1911" fmla="*/ 1920669 w 4173281"/>
              <a:gd name="connsiteY1911" fmla="*/ 4754955 h 5477157"/>
              <a:gd name="connsiteX1912" fmla="*/ 1915478 w 4173281"/>
              <a:gd name="connsiteY1912" fmla="*/ 4731594 h 5477157"/>
              <a:gd name="connsiteX1913" fmla="*/ 1938839 w 4173281"/>
              <a:gd name="connsiteY1913" fmla="*/ 4692663 h 5477157"/>
              <a:gd name="connsiteX1914" fmla="*/ 1936241 w 4173281"/>
              <a:gd name="connsiteY1914" fmla="*/ 4679684 h 5477157"/>
              <a:gd name="connsiteX1915" fmla="*/ 1936241 w 4173281"/>
              <a:gd name="connsiteY1915" fmla="*/ 4669302 h 5477157"/>
              <a:gd name="connsiteX1916" fmla="*/ 1933647 w 4173281"/>
              <a:gd name="connsiteY1916" fmla="*/ 4669302 h 5477157"/>
              <a:gd name="connsiteX1917" fmla="*/ 1912884 w 4173281"/>
              <a:gd name="connsiteY1917" fmla="*/ 4648538 h 5477157"/>
              <a:gd name="connsiteX1918" fmla="*/ 1933647 w 4173281"/>
              <a:gd name="connsiteY1918" fmla="*/ 4627773 h 5477157"/>
              <a:gd name="connsiteX1919" fmla="*/ 1954411 w 4173281"/>
              <a:gd name="connsiteY1919" fmla="*/ 4643347 h 5477157"/>
              <a:gd name="connsiteX1920" fmla="*/ 1959603 w 4173281"/>
              <a:gd name="connsiteY1920" fmla="*/ 4640753 h 5477157"/>
              <a:gd name="connsiteX1921" fmla="*/ 1959603 w 4173281"/>
              <a:gd name="connsiteY1921" fmla="*/ 4635562 h 5477157"/>
              <a:gd name="connsiteX1922" fmla="*/ 1975175 w 4173281"/>
              <a:gd name="connsiteY1922" fmla="*/ 4619988 h 5477157"/>
              <a:gd name="connsiteX1923" fmla="*/ 1977770 w 4173281"/>
              <a:gd name="connsiteY1923" fmla="*/ 4619988 h 5477157"/>
              <a:gd name="connsiteX1924" fmla="*/ 2034871 w 4173281"/>
              <a:gd name="connsiteY1924" fmla="*/ 4575863 h 5477157"/>
              <a:gd name="connsiteX1925" fmla="*/ 2027086 w 4173281"/>
              <a:gd name="connsiteY1925" fmla="*/ 4557697 h 5477157"/>
              <a:gd name="connsiteX1926" fmla="*/ 1990749 w 4173281"/>
              <a:gd name="connsiteY1926" fmla="*/ 4547315 h 5477157"/>
              <a:gd name="connsiteX1927" fmla="*/ 1990749 w 4173281"/>
              <a:gd name="connsiteY1927" fmla="*/ 4555100 h 5477157"/>
              <a:gd name="connsiteX1928" fmla="*/ 1993343 w 4173281"/>
              <a:gd name="connsiteY1928" fmla="*/ 4562887 h 5477157"/>
              <a:gd name="connsiteX1929" fmla="*/ 1980366 w 4173281"/>
              <a:gd name="connsiteY1929" fmla="*/ 4581055 h 5477157"/>
              <a:gd name="connsiteX1930" fmla="*/ 1897310 w 4173281"/>
              <a:gd name="connsiteY1930" fmla="*/ 4630371 h 5477157"/>
              <a:gd name="connsiteX1931" fmla="*/ 1894714 w 4173281"/>
              <a:gd name="connsiteY1931" fmla="*/ 4630371 h 5477157"/>
              <a:gd name="connsiteX1932" fmla="*/ 1884332 w 4173281"/>
              <a:gd name="connsiteY1932" fmla="*/ 4632965 h 5477157"/>
              <a:gd name="connsiteX1933" fmla="*/ 1866164 w 4173281"/>
              <a:gd name="connsiteY1933" fmla="*/ 4625179 h 5477157"/>
              <a:gd name="connsiteX1934" fmla="*/ 1845400 w 4173281"/>
              <a:gd name="connsiteY1934" fmla="*/ 4617392 h 5477157"/>
              <a:gd name="connsiteX1935" fmla="*/ 1847994 w 4173281"/>
              <a:gd name="connsiteY1935" fmla="*/ 4627773 h 5477157"/>
              <a:gd name="connsiteX1936" fmla="*/ 1835019 w 4173281"/>
              <a:gd name="connsiteY1936" fmla="*/ 4651134 h 5477157"/>
              <a:gd name="connsiteX1937" fmla="*/ 1858678 w 4173281"/>
              <a:gd name="connsiteY1937" fmla="*/ 4666044 h 5477157"/>
              <a:gd name="connsiteX1938" fmla="*/ 1863243 w 4173281"/>
              <a:gd name="connsiteY1938" fmla="*/ 4656000 h 5477157"/>
              <a:gd name="connsiteX1939" fmla="*/ 1873950 w 4173281"/>
              <a:gd name="connsiteY1939" fmla="*/ 4651134 h 5477157"/>
              <a:gd name="connsiteX1940" fmla="*/ 1889523 w 4173281"/>
              <a:gd name="connsiteY1940" fmla="*/ 4666707 h 5477157"/>
              <a:gd name="connsiteX1941" fmla="*/ 1873950 w 4173281"/>
              <a:gd name="connsiteY1941" fmla="*/ 4682280 h 5477157"/>
              <a:gd name="connsiteX1942" fmla="*/ 1863243 w 4173281"/>
              <a:gd name="connsiteY1942" fmla="*/ 4677413 h 5477157"/>
              <a:gd name="connsiteX1943" fmla="*/ 1861761 w 4173281"/>
              <a:gd name="connsiteY1943" fmla="*/ 4674153 h 5477157"/>
              <a:gd name="connsiteX1944" fmla="*/ 1868759 w 4173281"/>
              <a:gd name="connsiteY1944" fmla="*/ 4692663 h 5477157"/>
              <a:gd name="connsiteX1945" fmla="*/ 1858651 w 4173281"/>
              <a:gd name="connsiteY1945" fmla="*/ 4717524 h 5477157"/>
              <a:gd name="connsiteX1946" fmla="*/ 1866165 w 4173281"/>
              <a:gd name="connsiteY1946" fmla="*/ 4713426 h 5477157"/>
              <a:gd name="connsiteX1947" fmla="*/ 1881738 w 4173281"/>
              <a:gd name="connsiteY1947" fmla="*/ 4728999 h 5477157"/>
              <a:gd name="connsiteX1948" fmla="*/ 1866165 w 4173281"/>
              <a:gd name="connsiteY1948" fmla="*/ 4744572 h 5477157"/>
              <a:gd name="connsiteX1949" fmla="*/ 1850592 w 4173281"/>
              <a:gd name="connsiteY1949" fmla="*/ 4728999 h 5477157"/>
              <a:gd name="connsiteX1950" fmla="*/ 1853295 w 4173281"/>
              <a:gd name="connsiteY1950" fmla="*/ 4723593 h 5477157"/>
              <a:gd name="connsiteX1951" fmla="*/ 1827231 w 4173281"/>
              <a:gd name="connsiteY1951" fmla="*/ 4734190 h 5477157"/>
              <a:gd name="connsiteX1952" fmla="*/ 1785703 w 4173281"/>
              <a:gd name="connsiteY1952" fmla="*/ 4692663 h 5477157"/>
              <a:gd name="connsiteX1953" fmla="*/ 1811658 w 4173281"/>
              <a:gd name="connsiteY1953" fmla="*/ 4653728 h 5477157"/>
              <a:gd name="connsiteX1954" fmla="*/ 1793491 w 4173281"/>
              <a:gd name="connsiteY1954" fmla="*/ 4627773 h 5477157"/>
              <a:gd name="connsiteX1955" fmla="*/ 1822039 w 4173281"/>
              <a:gd name="connsiteY1955" fmla="*/ 4599224 h 5477157"/>
              <a:gd name="connsiteX1956" fmla="*/ 1827231 w 4173281"/>
              <a:gd name="connsiteY1956" fmla="*/ 4599224 h 5477157"/>
              <a:gd name="connsiteX1957" fmla="*/ 1803873 w 4173281"/>
              <a:gd name="connsiteY1957" fmla="*/ 4557697 h 5477157"/>
              <a:gd name="connsiteX1958" fmla="*/ 1777918 w 4173281"/>
              <a:gd name="connsiteY1958" fmla="*/ 4568078 h 5477157"/>
              <a:gd name="connsiteX1959" fmla="*/ 1744175 w 4173281"/>
              <a:gd name="connsiteY1959" fmla="*/ 4547315 h 5477157"/>
              <a:gd name="connsiteX1960" fmla="*/ 1728602 w 4173281"/>
              <a:gd name="connsiteY1960" fmla="*/ 4549909 h 5477157"/>
              <a:gd name="connsiteX1961" fmla="*/ 1694862 w 4173281"/>
              <a:gd name="connsiteY1961" fmla="*/ 4516168 h 5477157"/>
              <a:gd name="connsiteX1962" fmla="*/ 1697456 w 4173281"/>
              <a:gd name="connsiteY1962" fmla="*/ 4505786 h 5477157"/>
              <a:gd name="connsiteX1963" fmla="*/ 1671501 w 4173281"/>
              <a:gd name="connsiteY1963" fmla="*/ 4516168 h 5477157"/>
              <a:gd name="connsiteX1964" fmla="*/ 1635164 w 4173281"/>
              <a:gd name="connsiteY1964" fmla="*/ 4479831 h 5477157"/>
              <a:gd name="connsiteX1965" fmla="*/ 1640355 w 4173281"/>
              <a:gd name="connsiteY1965" fmla="*/ 4461661 h 5477157"/>
              <a:gd name="connsiteX1966" fmla="*/ 1611806 w 4173281"/>
              <a:gd name="connsiteY1966" fmla="*/ 4435706 h 5477157"/>
              <a:gd name="connsiteX1967" fmla="*/ 1580660 w 4173281"/>
              <a:gd name="connsiteY1967" fmla="*/ 4443495 h 5477157"/>
              <a:gd name="connsiteX1968" fmla="*/ 1575468 w 4173281"/>
              <a:gd name="connsiteY1968" fmla="*/ 4443495 h 5477157"/>
              <a:gd name="connsiteX1969" fmla="*/ 1583254 w 4173281"/>
              <a:gd name="connsiteY1969" fmla="*/ 4464259 h 5477157"/>
              <a:gd name="connsiteX1970" fmla="*/ 1549513 w 4173281"/>
              <a:gd name="connsiteY1970" fmla="*/ 4497999 h 5477157"/>
              <a:gd name="connsiteX1971" fmla="*/ 1515771 w 4173281"/>
              <a:gd name="connsiteY1971" fmla="*/ 4466853 h 5477157"/>
              <a:gd name="connsiteX1972" fmla="*/ 1482031 w 4173281"/>
              <a:gd name="connsiteY1972" fmla="*/ 4430515 h 5477157"/>
              <a:gd name="connsiteX1973" fmla="*/ 1518367 w 4173281"/>
              <a:gd name="connsiteY1973" fmla="*/ 4394179 h 5477157"/>
              <a:gd name="connsiteX1974" fmla="*/ 1520961 w 4173281"/>
              <a:gd name="connsiteY1974" fmla="*/ 4394179 h 5477157"/>
              <a:gd name="connsiteX1975" fmla="*/ 1518367 w 4173281"/>
              <a:gd name="connsiteY1975" fmla="*/ 4378605 h 5477157"/>
              <a:gd name="connsiteX1976" fmla="*/ 1523559 w 4173281"/>
              <a:gd name="connsiteY1976" fmla="*/ 4352650 h 5477157"/>
              <a:gd name="connsiteX1977" fmla="*/ 1489816 w 4173281"/>
              <a:gd name="connsiteY1977" fmla="*/ 4342269 h 5477157"/>
              <a:gd name="connsiteX1978" fmla="*/ 1417142 w 4173281"/>
              <a:gd name="connsiteY1978" fmla="*/ 4407158 h 5477157"/>
              <a:gd name="connsiteX1979" fmla="*/ 1406760 w 4173281"/>
              <a:gd name="connsiteY1979" fmla="*/ 4407158 h 5477157"/>
              <a:gd name="connsiteX1980" fmla="*/ 1393784 w 4173281"/>
              <a:gd name="connsiteY1980" fmla="*/ 4412349 h 5477157"/>
              <a:gd name="connsiteX1981" fmla="*/ 1378210 w 4173281"/>
              <a:gd name="connsiteY1981" fmla="*/ 4396775 h 5477157"/>
              <a:gd name="connsiteX1982" fmla="*/ 1344468 w 4173281"/>
              <a:gd name="connsiteY1982" fmla="*/ 4334484 h 5477157"/>
              <a:gd name="connsiteX1983" fmla="*/ 1347065 w 4173281"/>
              <a:gd name="connsiteY1983" fmla="*/ 4311123 h 5477157"/>
              <a:gd name="connsiteX1984" fmla="*/ 1341874 w 4173281"/>
              <a:gd name="connsiteY1984" fmla="*/ 4303338 h 5477157"/>
              <a:gd name="connsiteX1985" fmla="*/ 1310728 w 4173281"/>
              <a:gd name="connsiteY1985" fmla="*/ 4311123 h 5477157"/>
              <a:gd name="connsiteX1986" fmla="*/ 1300345 w 4173281"/>
              <a:gd name="connsiteY1986" fmla="*/ 4311123 h 5477157"/>
              <a:gd name="connsiteX1987" fmla="*/ 1302939 w 4173281"/>
              <a:gd name="connsiteY1987" fmla="*/ 4321504 h 5477157"/>
              <a:gd name="connsiteX1988" fmla="*/ 1269199 w 4173281"/>
              <a:gd name="connsiteY1988" fmla="*/ 4355248 h 5477157"/>
              <a:gd name="connsiteX1989" fmla="*/ 1235457 w 4173281"/>
              <a:gd name="connsiteY1989" fmla="*/ 4321504 h 5477157"/>
              <a:gd name="connsiteX1990" fmla="*/ 1264009 w 4173281"/>
              <a:gd name="connsiteY1990" fmla="*/ 4287764 h 5477157"/>
              <a:gd name="connsiteX1991" fmla="*/ 1251030 w 4173281"/>
              <a:gd name="connsiteY1991" fmla="*/ 4248831 h 5477157"/>
              <a:gd name="connsiteX1992" fmla="*/ 1256221 w 4173281"/>
              <a:gd name="connsiteY1992" fmla="*/ 4222876 h 5477157"/>
              <a:gd name="connsiteX1993" fmla="*/ 1235457 w 4173281"/>
              <a:gd name="connsiteY1993" fmla="*/ 4196921 h 5477157"/>
              <a:gd name="connsiteX1994" fmla="*/ 1261412 w 4173281"/>
              <a:gd name="connsiteY1994" fmla="*/ 4170966 h 5477157"/>
              <a:gd name="connsiteX1995" fmla="*/ 1287367 w 4173281"/>
              <a:gd name="connsiteY1995" fmla="*/ 4191729 h 5477157"/>
              <a:gd name="connsiteX1996" fmla="*/ 1310728 w 4173281"/>
              <a:gd name="connsiteY1996" fmla="*/ 4186538 h 5477157"/>
              <a:gd name="connsiteX1997" fmla="*/ 1360041 w 4173281"/>
              <a:gd name="connsiteY1997" fmla="*/ 4212493 h 5477157"/>
              <a:gd name="connsiteX1998" fmla="*/ 1417142 w 4173281"/>
              <a:gd name="connsiteY1998" fmla="*/ 4189136 h 5477157"/>
              <a:gd name="connsiteX1999" fmla="*/ 1458670 w 4173281"/>
              <a:gd name="connsiteY1999" fmla="*/ 4199518 h 5477157"/>
              <a:gd name="connsiteX2000" fmla="*/ 1497604 w 4173281"/>
              <a:gd name="connsiteY2000" fmla="*/ 4186538 h 5477157"/>
              <a:gd name="connsiteX2001" fmla="*/ 1505389 w 4173281"/>
              <a:gd name="connsiteY2001" fmla="*/ 4186538 h 5477157"/>
              <a:gd name="connsiteX2002" fmla="*/ 1507986 w 4173281"/>
              <a:gd name="connsiteY2002" fmla="*/ 4181348 h 5477157"/>
              <a:gd name="connsiteX2003" fmla="*/ 1476840 w 4173281"/>
              <a:gd name="connsiteY2003" fmla="*/ 4134628 h 5477157"/>
              <a:gd name="connsiteX2004" fmla="*/ 1526153 w 4173281"/>
              <a:gd name="connsiteY2004" fmla="*/ 4085316 h 5477157"/>
              <a:gd name="connsiteX2005" fmla="*/ 1549513 w 4173281"/>
              <a:gd name="connsiteY2005" fmla="*/ 4090507 h 5477157"/>
              <a:gd name="connsiteX2006" fmla="*/ 1567681 w 4173281"/>
              <a:gd name="connsiteY2006" fmla="*/ 4069742 h 5477157"/>
              <a:gd name="connsiteX2007" fmla="*/ 1606615 w 4173281"/>
              <a:gd name="connsiteY2007" fmla="*/ 4043787 h 5477157"/>
              <a:gd name="connsiteX2008" fmla="*/ 1616997 w 4173281"/>
              <a:gd name="connsiteY2008" fmla="*/ 4046381 h 5477157"/>
              <a:gd name="connsiteX2009" fmla="*/ 1684480 w 4173281"/>
              <a:gd name="connsiteY2009" fmla="*/ 4007451 h 5477157"/>
              <a:gd name="connsiteX2010" fmla="*/ 1718220 w 4173281"/>
              <a:gd name="connsiteY2010" fmla="*/ 4015236 h 5477157"/>
              <a:gd name="connsiteX2011" fmla="*/ 1728602 w 4173281"/>
              <a:gd name="connsiteY2011" fmla="*/ 4012641 h 5477157"/>
              <a:gd name="connsiteX2012" fmla="*/ 1751963 w 4173281"/>
              <a:gd name="connsiteY2012" fmla="*/ 4036000 h 5477157"/>
              <a:gd name="connsiteX2013" fmla="*/ 1749366 w 4173281"/>
              <a:gd name="connsiteY2013" fmla="*/ 4046381 h 5477157"/>
              <a:gd name="connsiteX2014" fmla="*/ 1759748 w 4173281"/>
              <a:gd name="connsiteY2014" fmla="*/ 4082719 h 5477157"/>
              <a:gd name="connsiteX2015" fmla="*/ 1697456 w 4173281"/>
              <a:gd name="connsiteY2015" fmla="*/ 4157989 h 5477157"/>
              <a:gd name="connsiteX2016" fmla="*/ 1700053 w 4173281"/>
              <a:gd name="connsiteY2016" fmla="*/ 4163181 h 5477157"/>
              <a:gd name="connsiteX2017" fmla="*/ 1707838 w 4173281"/>
              <a:gd name="connsiteY2017" fmla="*/ 4160583 h 5477157"/>
              <a:gd name="connsiteX2018" fmla="*/ 1736389 w 4173281"/>
              <a:gd name="connsiteY2018" fmla="*/ 4189136 h 5477157"/>
              <a:gd name="connsiteX2019" fmla="*/ 1733793 w 4173281"/>
              <a:gd name="connsiteY2019" fmla="*/ 4199518 h 5477157"/>
              <a:gd name="connsiteX2020" fmla="*/ 1736389 w 4173281"/>
              <a:gd name="connsiteY2020" fmla="*/ 4199518 h 5477157"/>
              <a:gd name="connsiteX2021" fmla="*/ 1764938 w 4173281"/>
              <a:gd name="connsiteY2021" fmla="*/ 4228067 h 5477157"/>
              <a:gd name="connsiteX2022" fmla="*/ 1736389 w 4173281"/>
              <a:gd name="connsiteY2022" fmla="*/ 4256619 h 5477157"/>
              <a:gd name="connsiteX2023" fmla="*/ 1707838 w 4173281"/>
              <a:gd name="connsiteY2023" fmla="*/ 4228067 h 5477157"/>
              <a:gd name="connsiteX2024" fmla="*/ 1710435 w 4173281"/>
              <a:gd name="connsiteY2024" fmla="*/ 4217685 h 5477157"/>
              <a:gd name="connsiteX2025" fmla="*/ 1707838 w 4173281"/>
              <a:gd name="connsiteY2025" fmla="*/ 4217685 h 5477157"/>
              <a:gd name="connsiteX2026" fmla="*/ 1684480 w 4173281"/>
              <a:gd name="connsiteY2026" fmla="*/ 4204708 h 5477157"/>
              <a:gd name="connsiteX2027" fmla="*/ 1676692 w 4173281"/>
              <a:gd name="connsiteY2027" fmla="*/ 4209899 h 5477157"/>
              <a:gd name="connsiteX2028" fmla="*/ 1679288 w 4173281"/>
              <a:gd name="connsiteY2028" fmla="*/ 4228067 h 5477157"/>
              <a:gd name="connsiteX2029" fmla="*/ 1679288 w 4173281"/>
              <a:gd name="connsiteY2029" fmla="*/ 4238448 h 5477157"/>
              <a:gd name="connsiteX2030" fmla="*/ 1687073 w 4173281"/>
              <a:gd name="connsiteY2030" fmla="*/ 4238448 h 5477157"/>
              <a:gd name="connsiteX2031" fmla="*/ 1723411 w 4173281"/>
              <a:gd name="connsiteY2031" fmla="*/ 4274786 h 5477157"/>
              <a:gd name="connsiteX2032" fmla="*/ 1720817 w 4173281"/>
              <a:gd name="connsiteY2032" fmla="*/ 4285168 h 5477157"/>
              <a:gd name="connsiteX2033" fmla="*/ 1728602 w 4173281"/>
              <a:gd name="connsiteY2033" fmla="*/ 4311123 h 5477157"/>
              <a:gd name="connsiteX2034" fmla="*/ 1775321 w 4173281"/>
              <a:gd name="connsiteY2034" fmla="*/ 4381203 h 5477157"/>
              <a:gd name="connsiteX2035" fmla="*/ 1822039 w 4173281"/>
              <a:gd name="connsiteY2035" fmla="*/ 4443495 h 5477157"/>
              <a:gd name="connsiteX2036" fmla="*/ 1790894 w 4173281"/>
              <a:gd name="connsiteY2036" fmla="*/ 4497999 h 5477157"/>
              <a:gd name="connsiteX2037" fmla="*/ 1814254 w 4173281"/>
              <a:gd name="connsiteY2037" fmla="*/ 4510977 h 5477157"/>
              <a:gd name="connsiteX2038" fmla="*/ 1871355 w 4173281"/>
              <a:gd name="connsiteY2038" fmla="*/ 4451280 h 5477157"/>
              <a:gd name="connsiteX2039" fmla="*/ 1868759 w 4173281"/>
              <a:gd name="connsiteY2039" fmla="*/ 4443495 h 5477157"/>
              <a:gd name="connsiteX2040" fmla="*/ 1829828 w 4173281"/>
              <a:gd name="connsiteY2040" fmla="*/ 4396775 h 5477157"/>
              <a:gd name="connsiteX2041" fmla="*/ 1819445 w 4173281"/>
              <a:gd name="connsiteY2041" fmla="*/ 4383797 h 5477157"/>
              <a:gd name="connsiteX2042" fmla="*/ 1767536 w 4173281"/>
              <a:gd name="connsiteY2042" fmla="*/ 4326695 h 5477157"/>
              <a:gd name="connsiteX2043" fmla="*/ 1788299 w 4173281"/>
              <a:gd name="connsiteY2043" fmla="*/ 4282574 h 5477157"/>
              <a:gd name="connsiteX2044" fmla="*/ 1783109 w 4173281"/>
              <a:gd name="connsiteY2044" fmla="*/ 4269594 h 5477157"/>
              <a:gd name="connsiteX2045" fmla="*/ 1806467 w 4173281"/>
              <a:gd name="connsiteY2045" fmla="*/ 4246237 h 5477157"/>
              <a:gd name="connsiteX2046" fmla="*/ 1824637 w 4173281"/>
              <a:gd name="connsiteY2046" fmla="*/ 4254022 h 5477157"/>
              <a:gd name="connsiteX2047" fmla="*/ 1829828 w 4173281"/>
              <a:gd name="connsiteY2047" fmla="*/ 4241046 h 5477157"/>
              <a:gd name="connsiteX2048" fmla="*/ 1798682 w 4173281"/>
              <a:gd name="connsiteY2048" fmla="*/ 4196921 h 5477157"/>
              <a:gd name="connsiteX2049" fmla="*/ 1845400 w 4173281"/>
              <a:gd name="connsiteY2049" fmla="*/ 4150202 h 5477157"/>
              <a:gd name="connsiteX2050" fmla="*/ 1892120 w 4173281"/>
              <a:gd name="connsiteY2050" fmla="*/ 4191729 h 5477157"/>
              <a:gd name="connsiteX2051" fmla="*/ 1905095 w 4173281"/>
              <a:gd name="connsiteY2051" fmla="*/ 4189136 h 5477157"/>
              <a:gd name="connsiteX2052" fmla="*/ 1899904 w 4173281"/>
              <a:gd name="connsiteY2052" fmla="*/ 4165775 h 5477157"/>
              <a:gd name="connsiteX2053" fmla="*/ 1933647 w 4173281"/>
              <a:gd name="connsiteY2053" fmla="*/ 4121652 h 5477157"/>
              <a:gd name="connsiteX2054" fmla="*/ 1918075 w 4173281"/>
              <a:gd name="connsiteY2054" fmla="*/ 4098292 h 5477157"/>
              <a:gd name="connsiteX2055" fmla="*/ 1946624 w 4173281"/>
              <a:gd name="connsiteY2055" fmla="*/ 4069742 h 5477157"/>
              <a:gd name="connsiteX2056" fmla="*/ 1964794 w 4173281"/>
              <a:gd name="connsiteY2056" fmla="*/ 4074933 h 5477157"/>
              <a:gd name="connsiteX2057" fmla="*/ 1967388 w 4173281"/>
              <a:gd name="connsiteY2057" fmla="*/ 4064552 h 5477157"/>
              <a:gd name="connsiteX2058" fmla="*/ 1957005 w 4173281"/>
              <a:gd name="connsiteY2058" fmla="*/ 4041191 h 5477157"/>
              <a:gd name="connsiteX2059" fmla="*/ 1988151 w 4173281"/>
              <a:gd name="connsiteY2059" fmla="*/ 4010045 h 5477157"/>
              <a:gd name="connsiteX2060" fmla="*/ 1982960 w 4173281"/>
              <a:gd name="connsiteY2060" fmla="*/ 3989281 h 5477157"/>
              <a:gd name="connsiteX2061" fmla="*/ 2008916 w 4173281"/>
              <a:gd name="connsiteY2061" fmla="*/ 3945159 h 5477157"/>
              <a:gd name="connsiteX2062" fmla="*/ 1990749 w 4173281"/>
              <a:gd name="connsiteY2062" fmla="*/ 3906225 h 5477157"/>
              <a:gd name="connsiteX2063" fmla="*/ 1995940 w 4173281"/>
              <a:gd name="connsiteY2063" fmla="*/ 3885460 h 5477157"/>
              <a:gd name="connsiteX2064" fmla="*/ 1980366 w 4173281"/>
              <a:gd name="connsiteY2064" fmla="*/ 3882866 h 5477157"/>
              <a:gd name="connsiteX2065" fmla="*/ 1951815 w 4173281"/>
              <a:gd name="connsiteY2065" fmla="*/ 3908821 h 5477157"/>
              <a:gd name="connsiteX2066" fmla="*/ 1931700 w 4173281"/>
              <a:gd name="connsiteY2066" fmla="*/ 3900386 h 5477157"/>
              <a:gd name="connsiteX2067" fmla="*/ 1927834 w 4173281"/>
              <a:gd name="connsiteY2067" fmla="*/ 3891166 h 5477157"/>
              <a:gd name="connsiteX2068" fmla="*/ 1928456 w 4173281"/>
              <a:gd name="connsiteY2068" fmla="*/ 3888058 h 5477157"/>
              <a:gd name="connsiteX2069" fmla="*/ 1925661 w 4173281"/>
              <a:gd name="connsiteY2069" fmla="*/ 3875478 h 5477157"/>
              <a:gd name="connsiteX2070" fmla="*/ 1933647 w 4173281"/>
              <a:gd name="connsiteY2070" fmla="*/ 3859505 h 5477157"/>
              <a:gd name="connsiteX2071" fmla="*/ 1925860 w 4173281"/>
              <a:gd name="connsiteY2071" fmla="*/ 3851720 h 5477157"/>
              <a:gd name="connsiteX2072" fmla="*/ 1923265 w 4173281"/>
              <a:gd name="connsiteY2072" fmla="*/ 3864697 h 5477157"/>
              <a:gd name="connsiteX2073" fmla="*/ 1925661 w 4173281"/>
              <a:gd name="connsiteY2073" fmla="*/ 3875478 h 5477157"/>
              <a:gd name="connsiteX2074" fmla="*/ 1923265 w 4173281"/>
              <a:gd name="connsiteY2074" fmla="*/ 3880269 h 5477157"/>
              <a:gd name="connsiteX2075" fmla="*/ 1927834 w 4173281"/>
              <a:gd name="connsiteY2075" fmla="*/ 3891166 h 5477157"/>
              <a:gd name="connsiteX2076" fmla="*/ 1925860 w 4173281"/>
              <a:gd name="connsiteY2076" fmla="*/ 3901034 h 5477157"/>
              <a:gd name="connsiteX2077" fmla="*/ 1940133 w 4173281"/>
              <a:gd name="connsiteY2077" fmla="*/ 3916963 h 5477157"/>
              <a:gd name="connsiteX2078" fmla="*/ 1946623 w 4173281"/>
              <a:gd name="connsiteY2078" fmla="*/ 3914013 h 5477157"/>
              <a:gd name="connsiteX2079" fmla="*/ 1962196 w 4173281"/>
              <a:gd name="connsiteY2079" fmla="*/ 3929586 h 5477157"/>
              <a:gd name="connsiteX2080" fmla="*/ 1957330 w 4173281"/>
              <a:gd name="connsiteY2080" fmla="*/ 3940292 h 5477157"/>
              <a:gd name="connsiteX2081" fmla="*/ 1952412 w 4173281"/>
              <a:gd name="connsiteY2081" fmla="*/ 3942528 h 5477157"/>
              <a:gd name="connsiteX2082" fmla="*/ 1957005 w 4173281"/>
              <a:gd name="connsiteY2082" fmla="*/ 3960731 h 5477157"/>
              <a:gd name="connsiteX2083" fmla="*/ 1936241 w 4173281"/>
              <a:gd name="connsiteY2083" fmla="*/ 4010045 h 5477157"/>
              <a:gd name="connsiteX2084" fmla="*/ 1936241 w 4173281"/>
              <a:gd name="connsiteY2084" fmla="*/ 4012641 h 5477157"/>
              <a:gd name="connsiteX2085" fmla="*/ 1902501 w 4173281"/>
              <a:gd name="connsiteY2085" fmla="*/ 4046381 h 5477157"/>
              <a:gd name="connsiteX2086" fmla="*/ 1873949 w 4173281"/>
              <a:gd name="connsiteY2086" fmla="*/ 4030809 h 5477157"/>
              <a:gd name="connsiteX2087" fmla="*/ 1824637 w 4173281"/>
              <a:gd name="connsiteY2087" fmla="*/ 3997069 h 5477157"/>
              <a:gd name="connsiteX2088" fmla="*/ 1798682 w 4173281"/>
              <a:gd name="connsiteY2088" fmla="*/ 4004854 h 5477157"/>
              <a:gd name="connsiteX2089" fmla="*/ 1757153 w 4173281"/>
              <a:gd name="connsiteY2089" fmla="*/ 3963325 h 5477157"/>
              <a:gd name="connsiteX2090" fmla="*/ 1790894 w 4173281"/>
              <a:gd name="connsiteY2090" fmla="*/ 3921798 h 5477157"/>
              <a:gd name="connsiteX2091" fmla="*/ 1780512 w 4173281"/>
              <a:gd name="connsiteY2091" fmla="*/ 3885460 h 5477157"/>
              <a:gd name="connsiteX2092" fmla="*/ 1790894 w 4173281"/>
              <a:gd name="connsiteY2092" fmla="*/ 3851720 h 5477157"/>
              <a:gd name="connsiteX2093" fmla="*/ 1788299 w 4173281"/>
              <a:gd name="connsiteY2093" fmla="*/ 3843933 h 5477157"/>
              <a:gd name="connsiteX2094" fmla="*/ 1790894 w 4173281"/>
              <a:gd name="connsiteY2094" fmla="*/ 3833551 h 5477157"/>
              <a:gd name="connsiteX2095" fmla="*/ 1741581 w 4173281"/>
              <a:gd name="connsiteY2095" fmla="*/ 3768664 h 5477157"/>
              <a:gd name="connsiteX2096" fmla="*/ 1741581 w 4173281"/>
              <a:gd name="connsiteY2096" fmla="*/ 3766068 h 5477157"/>
              <a:gd name="connsiteX2097" fmla="*/ 1731198 w 4173281"/>
              <a:gd name="connsiteY2097" fmla="*/ 3763473 h 5477157"/>
              <a:gd name="connsiteX2098" fmla="*/ 1718220 w 4173281"/>
              <a:gd name="connsiteY2098" fmla="*/ 3768664 h 5477157"/>
              <a:gd name="connsiteX2099" fmla="*/ 1684480 w 4173281"/>
              <a:gd name="connsiteY2099" fmla="*/ 3799810 h 5477157"/>
              <a:gd name="connsiteX2100" fmla="*/ 1650737 w 4173281"/>
              <a:gd name="connsiteY2100" fmla="*/ 3766068 h 5477157"/>
              <a:gd name="connsiteX2101" fmla="*/ 1684480 w 4173281"/>
              <a:gd name="connsiteY2101" fmla="*/ 3732328 h 5477157"/>
              <a:gd name="connsiteX2102" fmla="*/ 1700053 w 4173281"/>
              <a:gd name="connsiteY2102" fmla="*/ 3734922 h 5477157"/>
              <a:gd name="connsiteX2103" fmla="*/ 1713028 w 4173281"/>
              <a:gd name="connsiteY2103" fmla="*/ 3724540 h 5477157"/>
              <a:gd name="connsiteX2104" fmla="*/ 1744175 w 4173281"/>
              <a:gd name="connsiteY2104" fmla="*/ 3701182 h 5477157"/>
              <a:gd name="connsiteX2105" fmla="*/ 1770129 w 4173281"/>
              <a:gd name="connsiteY2105" fmla="*/ 3714158 h 5477157"/>
              <a:gd name="connsiteX2106" fmla="*/ 1811658 w 4173281"/>
              <a:gd name="connsiteY2106" fmla="*/ 3698585 h 5477157"/>
              <a:gd name="connsiteX2107" fmla="*/ 1827231 w 4173281"/>
              <a:gd name="connsiteY2107" fmla="*/ 3701182 h 5477157"/>
              <a:gd name="connsiteX2108" fmla="*/ 1858377 w 4173281"/>
              <a:gd name="connsiteY2108" fmla="*/ 3685608 h 5477157"/>
              <a:gd name="connsiteX2109" fmla="*/ 1897310 w 4173281"/>
              <a:gd name="connsiteY2109" fmla="*/ 3724540 h 5477157"/>
              <a:gd name="connsiteX2110" fmla="*/ 1879140 w 4173281"/>
              <a:gd name="connsiteY2110" fmla="*/ 3758283 h 5477157"/>
              <a:gd name="connsiteX2111" fmla="*/ 1879140 w 4173281"/>
              <a:gd name="connsiteY2111" fmla="*/ 3766068 h 5477157"/>
              <a:gd name="connsiteX2112" fmla="*/ 1876547 w 4173281"/>
              <a:gd name="connsiteY2112" fmla="*/ 3781641 h 5477157"/>
              <a:gd name="connsiteX2113" fmla="*/ 1879140 w 4173281"/>
              <a:gd name="connsiteY2113" fmla="*/ 3781641 h 5477157"/>
              <a:gd name="connsiteX2114" fmla="*/ 1892120 w 4173281"/>
              <a:gd name="connsiteY2114" fmla="*/ 3760877 h 5477157"/>
              <a:gd name="connsiteX2115" fmla="*/ 1897310 w 4173281"/>
              <a:gd name="connsiteY2115" fmla="*/ 3740113 h 5477157"/>
              <a:gd name="connsiteX2116" fmla="*/ 1897310 w 4173281"/>
              <a:gd name="connsiteY2116" fmla="*/ 3729731 h 5477157"/>
              <a:gd name="connsiteX2117" fmla="*/ 1938839 w 4173281"/>
              <a:gd name="connsiteY2117" fmla="*/ 3675227 h 5477157"/>
              <a:gd name="connsiteX2118" fmla="*/ 1923265 w 4173281"/>
              <a:gd name="connsiteY2118" fmla="*/ 3646675 h 5477157"/>
              <a:gd name="connsiteX2119" fmla="*/ 1957005 w 4173281"/>
              <a:gd name="connsiteY2119" fmla="*/ 3612935 h 5477157"/>
              <a:gd name="connsiteX2120" fmla="*/ 1982960 w 4173281"/>
              <a:gd name="connsiteY2120" fmla="*/ 3625911 h 5477157"/>
              <a:gd name="connsiteX2121" fmla="*/ 2016703 w 4173281"/>
              <a:gd name="connsiteY2121" fmla="*/ 3612935 h 5477157"/>
              <a:gd name="connsiteX2122" fmla="*/ 2060826 w 4173281"/>
              <a:gd name="connsiteY2122" fmla="*/ 3657057 h 5477157"/>
              <a:gd name="connsiteX2123" fmla="*/ 2055635 w 4173281"/>
              <a:gd name="connsiteY2123" fmla="*/ 3677821 h 5477157"/>
              <a:gd name="connsiteX2124" fmla="*/ 2076399 w 4173281"/>
              <a:gd name="connsiteY2124" fmla="*/ 3690800 h 5477157"/>
              <a:gd name="connsiteX2125" fmla="*/ 2141287 w 4173281"/>
              <a:gd name="connsiteY2125" fmla="*/ 3636292 h 5477157"/>
              <a:gd name="connsiteX2126" fmla="*/ 2128308 w 4173281"/>
              <a:gd name="connsiteY2126" fmla="*/ 3638890 h 5477157"/>
              <a:gd name="connsiteX2127" fmla="*/ 2091971 w 4173281"/>
              <a:gd name="connsiteY2127" fmla="*/ 3602552 h 5477157"/>
              <a:gd name="connsiteX2128" fmla="*/ 2128308 w 4173281"/>
              <a:gd name="connsiteY2128" fmla="*/ 3566216 h 5477157"/>
              <a:gd name="connsiteX2129" fmla="*/ 2146478 w 4173281"/>
              <a:gd name="connsiteY2129" fmla="*/ 3571406 h 5477157"/>
              <a:gd name="connsiteX2130" fmla="*/ 2162052 w 4173281"/>
              <a:gd name="connsiteY2130" fmla="*/ 3561025 h 5477157"/>
              <a:gd name="connsiteX2131" fmla="*/ 2182815 w 4173281"/>
              <a:gd name="connsiteY2131" fmla="*/ 3516900 h 5477157"/>
              <a:gd name="connsiteX2132" fmla="*/ 2203579 w 4173281"/>
              <a:gd name="connsiteY2132" fmla="*/ 3485754 h 5477157"/>
              <a:gd name="connsiteX2133" fmla="*/ 2208771 w 4173281"/>
              <a:gd name="connsiteY2133" fmla="*/ 3480563 h 5477157"/>
              <a:gd name="connsiteX2134" fmla="*/ 2206173 w 4173281"/>
              <a:gd name="connsiteY2134" fmla="*/ 3477969 h 5477157"/>
              <a:gd name="connsiteX2135" fmla="*/ 2167242 w 4173281"/>
              <a:gd name="connsiteY2135" fmla="*/ 3498733 h 5477157"/>
              <a:gd name="connsiteX2136" fmla="*/ 2128308 w 4173281"/>
              <a:gd name="connsiteY2136" fmla="*/ 3480563 h 5477157"/>
              <a:gd name="connsiteX2137" fmla="*/ 2089377 w 4173281"/>
              <a:gd name="connsiteY2137" fmla="*/ 3459799 h 5477157"/>
              <a:gd name="connsiteX2138" fmla="*/ 2089377 w 4173281"/>
              <a:gd name="connsiteY2138" fmla="*/ 3462395 h 5477157"/>
              <a:gd name="connsiteX2139" fmla="*/ 2037467 w 4173281"/>
              <a:gd name="connsiteY2139" fmla="*/ 3514306 h 5477157"/>
              <a:gd name="connsiteX2140" fmla="*/ 1993343 w 4173281"/>
              <a:gd name="connsiteY2140" fmla="*/ 3490945 h 5477157"/>
              <a:gd name="connsiteX2141" fmla="*/ 1957005 w 4173281"/>
              <a:gd name="connsiteY2141" fmla="*/ 3467586 h 5477157"/>
              <a:gd name="connsiteX2142" fmla="*/ 1946624 w 4173281"/>
              <a:gd name="connsiteY2142" fmla="*/ 3470180 h 5477157"/>
              <a:gd name="connsiteX2143" fmla="*/ 1928456 w 4173281"/>
              <a:gd name="connsiteY2143" fmla="*/ 3464990 h 5477157"/>
              <a:gd name="connsiteX2144" fmla="*/ 1951815 w 4173281"/>
              <a:gd name="connsiteY2144" fmla="*/ 3506518 h 5477157"/>
              <a:gd name="connsiteX2145" fmla="*/ 1925860 w 4173281"/>
              <a:gd name="connsiteY2145" fmla="*/ 3548046 h 5477157"/>
              <a:gd name="connsiteX2146" fmla="*/ 1925860 w 4173281"/>
              <a:gd name="connsiteY2146" fmla="*/ 3553236 h 5477157"/>
              <a:gd name="connsiteX2147" fmla="*/ 1892120 w 4173281"/>
              <a:gd name="connsiteY2147" fmla="*/ 3586980 h 5477157"/>
              <a:gd name="connsiteX2148" fmla="*/ 1871355 w 4173281"/>
              <a:gd name="connsiteY2148" fmla="*/ 3579191 h 5477157"/>
              <a:gd name="connsiteX2149" fmla="*/ 1850592 w 4173281"/>
              <a:gd name="connsiteY2149" fmla="*/ 3584383 h 5477157"/>
              <a:gd name="connsiteX2150" fmla="*/ 1809064 w 4173281"/>
              <a:gd name="connsiteY2150" fmla="*/ 3542855 h 5477157"/>
              <a:gd name="connsiteX2151" fmla="*/ 1809064 w 4173281"/>
              <a:gd name="connsiteY2151" fmla="*/ 3540261 h 5477157"/>
              <a:gd name="connsiteX2152" fmla="*/ 1782744 w 4173281"/>
              <a:gd name="connsiteY2152" fmla="*/ 3549831 h 5477157"/>
              <a:gd name="connsiteX2153" fmla="*/ 1785378 w 4173281"/>
              <a:gd name="connsiteY2153" fmla="*/ 3550968 h 5477157"/>
              <a:gd name="connsiteX2154" fmla="*/ 1798680 w 4173281"/>
              <a:gd name="connsiteY2154" fmla="*/ 3581788 h 5477157"/>
              <a:gd name="connsiteX2155" fmla="*/ 1785704 w 4173281"/>
              <a:gd name="connsiteY2155" fmla="*/ 3612934 h 5477157"/>
              <a:gd name="connsiteX2156" fmla="*/ 1726006 w 4173281"/>
              <a:gd name="connsiteY2156" fmla="*/ 3664844 h 5477157"/>
              <a:gd name="connsiteX2157" fmla="*/ 1666311 w 4173281"/>
              <a:gd name="connsiteY2157" fmla="*/ 3605149 h 5477157"/>
              <a:gd name="connsiteX2158" fmla="*/ 1670894 w 4173281"/>
              <a:gd name="connsiteY2158" fmla="*/ 3581586 h 5477157"/>
              <a:gd name="connsiteX2159" fmla="*/ 1680534 w 4173281"/>
              <a:gd name="connsiteY2159" fmla="*/ 3567109 h 5477157"/>
              <a:gd name="connsiteX2160" fmla="*/ 1665663 w 4173281"/>
              <a:gd name="connsiteY2160" fmla="*/ 3560700 h 5477157"/>
              <a:gd name="connsiteX2161" fmla="*/ 1658525 w 4173281"/>
              <a:gd name="connsiteY2161" fmla="*/ 3542855 h 5477157"/>
              <a:gd name="connsiteX2162" fmla="*/ 1648142 w 4173281"/>
              <a:gd name="connsiteY2162" fmla="*/ 3514306 h 5477157"/>
              <a:gd name="connsiteX2163" fmla="*/ 1661119 w 4173281"/>
              <a:gd name="connsiteY2163" fmla="*/ 3480563 h 5477157"/>
              <a:gd name="connsiteX2164" fmla="*/ 1655927 w 4173281"/>
              <a:gd name="connsiteY2164" fmla="*/ 3467586 h 5477157"/>
              <a:gd name="connsiteX2165" fmla="*/ 1674098 w 4173281"/>
              <a:gd name="connsiteY2165" fmla="*/ 3449417 h 5477157"/>
              <a:gd name="connsiteX2166" fmla="*/ 1692265 w 4173281"/>
              <a:gd name="connsiteY2166" fmla="*/ 3467586 h 5477157"/>
              <a:gd name="connsiteX2167" fmla="*/ 1723411 w 4173281"/>
              <a:gd name="connsiteY2167" fmla="*/ 3483160 h 5477157"/>
              <a:gd name="connsiteX2168" fmla="*/ 1738983 w 4173281"/>
              <a:gd name="connsiteY2168" fmla="*/ 3457205 h 5477157"/>
              <a:gd name="connsiteX2169" fmla="*/ 1733793 w 4173281"/>
              <a:gd name="connsiteY2169" fmla="*/ 3426059 h 5477157"/>
              <a:gd name="connsiteX2170" fmla="*/ 1733793 w 4173281"/>
              <a:gd name="connsiteY2170" fmla="*/ 3423462 h 5477157"/>
              <a:gd name="connsiteX2171" fmla="*/ 1720817 w 4173281"/>
              <a:gd name="connsiteY2171" fmla="*/ 3384530 h 5477157"/>
              <a:gd name="connsiteX2172" fmla="*/ 1707838 w 4173281"/>
              <a:gd name="connsiteY2172" fmla="*/ 3397507 h 5477157"/>
              <a:gd name="connsiteX2173" fmla="*/ 1645546 w 4173281"/>
              <a:gd name="connsiteY2173" fmla="*/ 3431250 h 5477157"/>
              <a:gd name="connsiteX2174" fmla="*/ 1622187 w 4173281"/>
              <a:gd name="connsiteY2174" fmla="*/ 3426059 h 5477157"/>
              <a:gd name="connsiteX2175" fmla="*/ 1549513 w 4173281"/>
              <a:gd name="connsiteY2175" fmla="*/ 3467586 h 5477157"/>
              <a:gd name="connsiteX2176" fmla="*/ 1463861 w 4173281"/>
              <a:gd name="connsiteY2176" fmla="*/ 3381934 h 5477157"/>
              <a:gd name="connsiteX2177" fmla="*/ 1549513 w 4173281"/>
              <a:gd name="connsiteY2177" fmla="*/ 3296283 h 5477157"/>
              <a:gd name="connsiteX2178" fmla="*/ 1578062 w 4173281"/>
              <a:gd name="connsiteY2178" fmla="*/ 3301474 h 5477157"/>
              <a:gd name="connsiteX2179" fmla="*/ 1570277 w 4173281"/>
              <a:gd name="connsiteY2179" fmla="*/ 3278113 h 5477157"/>
              <a:gd name="connsiteX2180" fmla="*/ 1609209 w 4173281"/>
              <a:gd name="connsiteY2180" fmla="*/ 3233992 h 5477157"/>
              <a:gd name="connsiteX2181" fmla="*/ 1629972 w 4173281"/>
              <a:gd name="connsiteY2181" fmla="*/ 3182082 h 5477157"/>
              <a:gd name="connsiteX2182" fmla="*/ 1622187 w 4173281"/>
              <a:gd name="connsiteY2182" fmla="*/ 3166509 h 5477157"/>
              <a:gd name="connsiteX2183" fmla="*/ 1583254 w 4173281"/>
              <a:gd name="connsiteY2183" fmla="*/ 3093835 h 5477157"/>
              <a:gd name="connsiteX2184" fmla="*/ 1671501 w 4173281"/>
              <a:gd name="connsiteY2184" fmla="*/ 3005588 h 5477157"/>
              <a:gd name="connsiteX2185" fmla="*/ 1674098 w 4173281"/>
              <a:gd name="connsiteY2185" fmla="*/ 3005588 h 5477157"/>
              <a:gd name="connsiteX2186" fmla="*/ 1663716 w 4173281"/>
              <a:gd name="connsiteY2186" fmla="*/ 2979633 h 5477157"/>
              <a:gd name="connsiteX2187" fmla="*/ 1671501 w 4173281"/>
              <a:gd name="connsiteY2187" fmla="*/ 2958869 h 5477157"/>
              <a:gd name="connsiteX2188" fmla="*/ 1650737 w 4173281"/>
              <a:gd name="connsiteY2188" fmla="*/ 2964060 h 5477157"/>
              <a:gd name="connsiteX2189" fmla="*/ 1601423 w 4173281"/>
              <a:gd name="connsiteY2189" fmla="*/ 2914744 h 5477157"/>
              <a:gd name="connsiteX2190" fmla="*/ 1601423 w 4173281"/>
              <a:gd name="connsiteY2190" fmla="*/ 2912149 h 5477157"/>
              <a:gd name="connsiteX2191" fmla="*/ 1575468 w 4173281"/>
              <a:gd name="connsiteY2191" fmla="*/ 2881004 h 5477157"/>
              <a:gd name="connsiteX2192" fmla="*/ 1609209 w 4173281"/>
              <a:gd name="connsiteY2192" fmla="*/ 2847261 h 5477157"/>
              <a:gd name="connsiteX2193" fmla="*/ 1619591 w 4173281"/>
              <a:gd name="connsiteY2193" fmla="*/ 2849858 h 5477157"/>
              <a:gd name="connsiteX2194" fmla="*/ 1619591 w 4173281"/>
              <a:gd name="connsiteY2194" fmla="*/ 2844667 h 5477157"/>
              <a:gd name="connsiteX2195" fmla="*/ 1655927 w 4173281"/>
              <a:gd name="connsiteY2195" fmla="*/ 2777183 h 5477157"/>
              <a:gd name="connsiteX2196" fmla="*/ 1645546 w 4173281"/>
              <a:gd name="connsiteY2196" fmla="*/ 2748632 h 5477157"/>
              <a:gd name="connsiteX2197" fmla="*/ 1648142 w 4173281"/>
              <a:gd name="connsiteY2197" fmla="*/ 2730465 h 5477157"/>
              <a:gd name="connsiteX2198" fmla="*/ 1648142 w 4173281"/>
              <a:gd name="connsiteY2198" fmla="*/ 2722677 h 5477157"/>
              <a:gd name="connsiteX2199" fmla="*/ 1650737 w 4173281"/>
              <a:gd name="connsiteY2199" fmla="*/ 2707104 h 5477157"/>
              <a:gd name="connsiteX2200" fmla="*/ 1606615 w 4173281"/>
              <a:gd name="connsiteY2200" fmla="*/ 2743441 h 5477157"/>
              <a:gd name="connsiteX2201" fmla="*/ 1614400 w 4173281"/>
              <a:gd name="connsiteY2201" fmla="*/ 2771993 h 5477157"/>
              <a:gd name="connsiteX2202" fmla="*/ 1562490 w 4173281"/>
              <a:gd name="connsiteY2202" fmla="*/ 2823903 h 5477157"/>
              <a:gd name="connsiteX2203" fmla="*/ 1546916 w 4173281"/>
              <a:gd name="connsiteY2203" fmla="*/ 2821306 h 5477157"/>
              <a:gd name="connsiteX2204" fmla="*/ 1489816 w 4173281"/>
              <a:gd name="connsiteY2204" fmla="*/ 2842070 h 5477157"/>
              <a:gd name="connsiteX2205" fmla="*/ 1463861 w 4173281"/>
              <a:gd name="connsiteY2205" fmla="*/ 2836879 h 5477157"/>
              <a:gd name="connsiteX2206" fmla="*/ 1466457 w 4173281"/>
              <a:gd name="connsiteY2206" fmla="*/ 2849858 h 5477157"/>
              <a:gd name="connsiteX2207" fmla="*/ 1409356 w 4173281"/>
              <a:gd name="connsiteY2207" fmla="*/ 2927723 h 5477157"/>
              <a:gd name="connsiteX2208" fmla="*/ 1373020 w 4173281"/>
              <a:gd name="connsiteY2208" fmla="*/ 2969250 h 5477157"/>
              <a:gd name="connsiteX2209" fmla="*/ 1380805 w 4173281"/>
              <a:gd name="connsiteY2209" fmla="*/ 2979633 h 5477157"/>
              <a:gd name="connsiteX2210" fmla="*/ 1388593 w 4173281"/>
              <a:gd name="connsiteY2210" fmla="*/ 2977036 h 5477157"/>
              <a:gd name="connsiteX2211" fmla="*/ 1404165 w 4173281"/>
              <a:gd name="connsiteY2211" fmla="*/ 2992609 h 5477157"/>
              <a:gd name="connsiteX2212" fmla="*/ 1391187 w 4173281"/>
              <a:gd name="connsiteY2212" fmla="*/ 3008182 h 5477157"/>
              <a:gd name="connsiteX2213" fmla="*/ 1393784 w 4173281"/>
              <a:gd name="connsiteY2213" fmla="*/ 3028945 h 5477157"/>
              <a:gd name="connsiteX2214" fmla="*/ 1365232 w 4173281"/>
              <a:gd name="connsiteY2214" fmla="*/ 3096429 h 5477157"/>
              <a:gd name="connsiteX2215" fmla="*/ 1393784 w 4173281"/>
              <a:gd name="connsiteY2215" fmla="*/ 3088644 h 5477157"/>
              <a:gd name="connsiteX2216" fmla="*/ 1453479 w 4173281"/>
              <a:gd name="connsiteY2216" fmla="*/ 3148339 h 5477157"/>
              <a:gd name="connsiteX2217" fmla="*/ 1453479 w 4173281"/>
              <a:gd name="connsiteY2217" fmla="*/ 3156127 h 5477157"/>
              <a:gd name="connsiteX2218" fmla="*/ 1502795 w 4173281"/>
              <a:gd name="connsiteY2218" fmla="*/ 3200249 h 5477157"/>
              <a:gd name="connsiteX2219" fmla="*/ 1510580 w 4173281"/>
              <a:gd name="connsiteY2219" fmla="*/ 3197655 h 5477157"/>
              <a:gd name="connsiteX2220" fmla="*/ 1497604 w 4173281"/>
              <a:gd name="connsiteY2220" fmla="*/ 3174294 h 5477157"/>
              <a:gd name="connsiteX2221" fmla="*/ 1500198 w 4173281"/>
              <a:gd name="connsiteY2221" fmla="*/ 3166509 h 5477157"/>
              <a:gd name="connsiteX2222" fmla="*/ 1497604 w 4173281"/>
              <a:gd name="connsiteY2222" fmla="*/ 3166509 h 5477157"/>
              <a:gd name="connsiteX2223" fmla="*/ 1453479 w 4173281"/>
              <a:gd name="connsiteY2223" fmla="*/ 3122384 h 5477157"/>
              <a:gd name="connsiteX2224" fmla="*/ 1497604 w 4173281"/>
              <a:gd name="connsiteY2224" fmla="*/ 3078261 h 5477157"/>
              <a:gd name="connsiteX2225" fmla="*/ 1541726 w 4173281"/>
              <a:gd name="connsiteY2225" fmla="*/ 3122384 h 5477157"/>
              <a:gd name="connsiteX2226" fmla="*/ 1533941 w 4173281"/>
              <a:gd name="connsiteY2226" fmla="*/ 3148339 h 5477157"/>
              <a:gd name="connsiteX2227" fmla="*/ 1552107 w 4173281"/>
              <a:gd name="connsiteY2227" fmla="*/ 3174294 h 5477157"/>
              <a:gd name="connsiteX2228" fmla="*/ 1528750 w 4173281"/>
              <a:gd name="connsiteY2228" fmla="*/ 3200249 h 5477157"/>
              <a:gd name="connsiteX2229" fmla="*/ 1539132 w 4173281"/>
              <a:gd name="connsiteY2229" fmla="*/ 3218418 h 5477157"/>
              <a:gd name="connsiteX2230" fmla="*/ 1515771 w 4173281"/>
              <a:gd name="connsiteY2230" fmla="*/ 3241777 h 5477157"/>
              <a:gd name="connsiteX2231" fmla="*/ 1510580 w 4173281"/>
              <a:gd name="connsiteY2231" fmla="*/ 3241777 h 5477157"/>
              <a:gd name="connsiteX2232" fmla="*/ 1497604 w 4173281"/>
              <a:gd name="connsiteY2232" fmla="*/ 3275519 h 5477157"/>
              <a:gd name="connsiteX2233" fmla="*/ 1497604 w 4173281"/>
              <a:gd name="connsiteY2233" fmla="*/ 3278113 h 5477157"/>
              <a:gd name="connsiteX2234" fmla="*/ 1461266 w 4173281"/>
              <a:gd name="connsiteY2234" fmla="*/ 3314451 h 5477157"/>
              <a:gd name="connsiteX2235" fmla="*/ 1443097 w 4173281"/>
              <a:gd name="connsiteY2235" fmla="*/ 3309260 h 5477157"/>
              <a:gd name="connsiteX2236" fmla="*/ 1437905 w 4173281"/>
              <a:gd name="connsiteY2236" fmla="*/ 3309260 h 5477157"/>
              <a:gd name="connsiteX2237" fmla="*/ 1450885 w 4173281"/>
              <a:gd name="connsiteY2237" fmla="*/ 3330023 h 5477157"/>
              <a:gd name="connsiteX2238" fmla="*/ 1427524 w 4173281"/>
              <a:gd name="connsiteY2238" fmla="*/ 3353384 h 5477157"/>
              <a:gd name="connsiteX2239" fmla="*/ 1404165 w 4173281"/>
              <a:gd name="connsiteY2239" fmla="*/ 3330023 h 5477157"/>
              <a:gd name="connsiteX2240" fmla="*/ 1417142 w 4173281"/>
              <a:gd name="connsiteY2240" fmla="*/ 3309260 h 5477157"/>
              <a:gd name="connsiteX2241" fmla="*/ 1349659 w 4173281"/>
              <a:gd name="connsiteY2241" fmla="*/ 3231395 h 5477157"/>
              <a:gd name="connsiteX2242" fmla="*/ 1357447 w 4173281"/>
              <a:gd name="connsiteY2242" fmla="*/ 3197655 h 5477157"/>
              <a:gd name="connsiteX2243" fmla="*/ 1331492 w 4173281"/>
              <a:gd name="connsiteY2243" fmla="*/ 3148339 h 5477157"/>
              <a:gd name="connsiteX2244" fmla="*/ 1331492 w 4173281"/>
              <a:gd name="connsiteY2244" fmla="*/ 3145745 h 5477157"/>
              <a:gd name="connsiteX2245" fmla="*/ 1328894 w 4173281"/>
              <a:gd name="connsiteY2245" fmla="*/ 3145745 h 5477157"/>
              <a:gd name="connsiteX2246" fmla="*/ 1305537 w 4173281"/>
              <a:gd name="connsiteY2246" fmla="*/ 3122384 h 5477157"/>
              <a:gd name="connsiteX2247" fmla="*/ 1295154 w 4173281"/>
              <a:gd name="connsiteY2247" fmla="*/ 3122384 h 5477157"/>
              <a:gd name="connsiteX2248" fmla="*/ 1276985 w 4173281"/>
              <a:gd name="connsiteY2248" fmla="*/ 3119790 h 5477157"/>
              <a:gd name="connsiteX2249" fmla="*/ 1336683 w 4173281"/>
              <a:gd name="connsiteY2249" fmla="*/ 3200249 h 5477157"/>
              <a:gd name="connsiteX2250" fmla="*/ 1308131 w 4173281"/>
              <a:gd name="connsiteY2250" fmla="*/ 3262541 h 5477157"/>
              <a:gd name="connsiteX2251" fmla="*/ 1326300 w 4173281"/>
              <a:gd name="connsiteY2251" fmla="*/ 3288496 h 5477157"/>
              <a:gd name="connsiteX2252" fmla="*/ 1302939 w 4173281"/>
              <a:gd name="connsiteY2252" fmla="*/ 3317048 h 5477157"/>
              <a:gd name="connsiteX2253" fmla="*/ 1308131 w 4173281"/>
              <a:gd name="connsiteY2253" fmla="*/ 3340406 h 5477157"/>
              <a:gd name="connsiteX2254" fmla="*/ 1271794 w 4173281"/>
              <a:gd name="connsiteY2254" fmla="*/ 3384530 h 5477157"/>
              <a:gd name="connsiteX2255" fmla="*/ 1261412 w 4173281"/>
              <a:gd name="connsiteY2255" fmla="*/ 3394913 h 5477157"/>
              <a:gd name="connsiteX2256" fmla="*/ 1264009 w 4173281"/>
              <a:gd name="connsiteY2256" fmla="*/ 3400104 h 5477157"/>
              <a:gd name="connsiteX2257" fmla="*/ 1326300 w 4173281"/>
              <a:gd name="connsiteY2257" fmla="*/ 3464990 h 5477157"/>
              <a:gd name="connsiteX2258" fmla="*/ 1306185 w 4173281"/>
              <a:gd name="connsiteY2258" fmla="*/ 3513332 h 5477157"/>
              <a:gd name="connsiteX2259" fmla="*/ 1291115 w 4173281"/>
              <a:gd name="connsiteY2259" fmla="*/ 3523198 h 5477157"/>
              <a:gd name="connsiteX2260" fmla="*/ 1296859 w 4173281"/>
              <a:gd name="connsiteY2260" fmla="*/ 3525577 h 5477157"/>
              <a:gd name="connsiteX2261" fmla="*/ 1302941 w 4173281"/>
              <a:gd name="connsiteY2261" fmla="*/ 3540260 h 5477157"/>
              <a:gd name="connsiteX2262" fmla="*/ 1282177 w 4173281"/>
              <a:gd name="connsiteY2262" fmla="*/ 3561024 h 5477157"/>
              <a:gd name="connsiteX2263" fmla="*/ 1261413 w 4173281"/>
              <a:gd name="connsiteY2263" fmla="*/ 3540260 h 5477157"/>
              <a:gd name="connsiteX2264" fmla="*/ 1265152 w 4173281"/>
              <a:gd name="connsiteY2264" fmla="*/ 3531232 h 5477157"/>
              <a:gd name="connsiteX2265" fmla="*/ 1258818 w 4173281"/>
              <a:gd name="connsiteY2265" fmla="*/ 3532473 h 5477157"/>
              <a:gd name="connsiteX2266" fmla="*/ 1253627 w 4173281"/>
              <a:gd name="connsiteY2266" fmla="*/ 3532473 h 5477157"/>
              <a:gd name="connsiteX2267" fmla="*/ 1256221 w 4173281"/>
              <a:gd name="connsiteY2267" fmla="*/ 3545451 h 5477157"/>
              <a:gd name="connsiteX2268" fmla="*/ 1225075 w 4173281"/>
              <a:gd name="connsiteY2268" fmla="*/ 3623317 h 5477157"/>
              <a:gd name="connsiteX2269" fmla="*/ 1245839 w 4173281"/>
              <a:gd name="connsiteY2269" fmla="*/ 3615529 h 5477157"/>
              <a:gd name="connsiteX2270" fmla="*/ 1253627 w 4173281"/>
              <a:gd name="connsiteY2270" fmla="*/ 3618126 h 5477157"/>
              <a:gd name="connsiteX2271" fmla="*/ 1295154 w 4173281"/>
              <a:gd name="connsiteY2271" fmla="*/ 3602552 h 5477157"/>
              <a:gd name="connsiteX2272" fmla="*/ 1326300 w 4173281"/>
              <a:gd name="connsiteY2272" fmla="*/ 3612935 h 5477157"/>
              <a:gd name="connsiteX2273" fmla="*/ 1326300 w 4173281"/>
              <a:gd name="connsiteY2273" fmla="*/ 3610337 h 5477157"/>
              <a:gd name="connsiteX2274" fmla="*/ 1357447 w 4173281"/>
              <a:gd name="connsiteY2274" fmla="*/ 3579191 h 5477157"/>
              <a:gd name="connsiteX2275" fmla="*/ 1388593 w 4173281"/>
              <a:gd name="connsiteY2275" fmla="*/ 3607743 h 5477157"/>
              <a:gd name="connsiteX2276" fmla="*/ 1406760 w 4173281"/>
              <a:gd name="connsiteY2276" fmla="*/ 3610337 h 5477157"/>
              <a:gd name="connsiteX2277" fmla="*/ 1424930 w 4173281"/>
              <a:gd name="connsiteY2277" fmla="*/ 3607743 h 5477157"/>
              <a:gd name="connsiteX2278" fmla="*/ 1531344 w 4173281"/>
              <a:gd name="connsiteY2278" fmla="*/ 3714158 h 5477157"/>
              <a:gd name="connsiteX2279" fmla="*/ 1528750 w 4173281"/>
              <a:gd name="connsiteY2279" fmla="*/ 3734922 h 5477157"/>
              <a:gd name="connsiteX2280" fmla="*/ 1536535 w 4173281"/>
              <a:gd name="connsiteY2280" fmla="*/ 3750495 h 5477157"/>
              <a:gd name="connsiteX2281" fmla="*/ 1518367 w 4173281"/>
              <a:gd name="connsiteY2281" fmla="*/ 3771258 h 5477157"/>
              <a:gd name="connsiteX2282" fmla="*/ 1515771 w 4173281"/>
              <a:gd name="connsiteY2282" fmla="*/ 3771258 h 5477157"/>
              <a:gd name="connsiteX2283" fmla="*/ 1424930 w 4173281"/>
              <a:gd name="connsiteY2283" fmla="*/ 3823169 h 5477157"/>
              <a:gd name="connsiteX2284" fmla="*/ 1328894 w 4173281"/>
              <a:gd name="connsiteY2284" fmla="*/ 3763473 h 5477157"/>
              <a:gd name="connsiteX2285" fmla="*/ 1326300 w 4173281"/>
              <a:gd name="connsiteY2285" fmla="*/ 3763473 h 5477157"/>
              <a:gd name="connsiteX2286" fmla="*/ 1318513 w 4173281"/>
              <a:gd name="connsiteY2286" fmla="*/ 3763473 h 5477157"/>
              <a:gd name="connsiteX2287" fmla="*/ 1243244 w 4173281"/>
              <a:gd name="connsiteY2287" fmla="*/ 3810193 h 5477157"/>
              <a:gd name="connsiteX2288" fmla="*/ 1188738 w 4173281"/>
              <a:gd name="connsiteY2288" fmla="*/ 3789429 h 5477157"/>
              <a:gd name="connsiteX2289" fmla="*/ 1196526 w 4173281"/>
              <a:gd name="connsiteY2289" fmla="*/ 3812787 h 5477157"/>
              <a:gd name="connsiteX2290" fmla="*/ 1152401 w 4173281"/>
              <a:gd name="connsiteY2290" fmla="*/ 3856912 h 5477157"/>
              <a:gd name="connsiteX2291" fmla="*/ 1147210 w 4173281"/>
              <a:gd name="connsiteY2291" fmla="*/ 3856912 h 5477157"/>
              <a:gd name="connsiteX2292" fmla="*/ 1113470 w 4173281"/>
              <a:gd name="connsiteY2292" fmla="*/ 3875079 h 5477157"/>
              <a:gd name="connsiteX2293" fmla="*/ 1007053 w 4173281"/>
              <a:gd name="connsiteY2293" fmla="*/ 3968516 h 5477157"/>
              <a:gd name="connsiteX2294" fmla="*/ 939570 w 4173281"/>
              <a:gd name="connsiteY2294" fmla="*/ 3945159 h 5477157"/>
              <a:gd name="connsiteX2295" fmla="*/ 916212 w 4173281"/>
              <a:gd name="connsiteY2295" fmla="*/ 3950350 h 5477157"/>
              <a:gd name="connsiteX2296" fmla="*/ 864302 w 4173281"/>
              <a:gd name="connsiteY2296" fmla="*/ 3898440 h 5477157"/>
              <a:gd name="connsiteX2297" fmla="*/ 898042 w 4173281"/>
              <a:gd name="connsiteY2297" fmla="*/ 3851720 h 5477157"/>
              <a:gd name="connsiteX2298" fmla="*/ 918807 w 4173281"/>
              <a:gd name="connsiteY2298" fmla="*/ 3797213 h 5477157"/>
              <a:gd name="connsiteX2299" fmla="*/ 918807 w 4173281"/>
              <a:gd name="connsiteY2299" fmla="*/ 3794619 h 5477157"/>
              <a:gd name="connsiteX2300" fmla="*/ 934379 w 4173281"/>
              <a:gd name="connsiteY2300" fmla="*/ 3779047 h 5477157"/>
              <a:gd name="connsiteX2301" fmla="*/ 936976 w 4173281"/>
              <a:gd name="connsiteY2301" fmla="*/ 3779047 h 5477157"/>
              <a:gd name="connsiteX2302" fmla="*/ 1007053 w 4173281"/>
              <a:gd name="connsiteY2302" fmla="*/ 3753092 h 5477157"/>
              <a:gd name="connsiteX2303" fmla="*/ 1092706 w 4173281"/>
              <a:gd name="connsiteY2303" fmla="*/ 3797213 h 5477157"/>
              <a:gd name="connsiteX2304" fmla="*/ 1113470 w 4173281"/>
              <a:gd name="connsiteY2304" fmla="*/ 3792023 h 5477157"/>
              <a:gd name="connsiteX2305" fmla="*/ 1116064 w 4173281"/>
              <a:gd name="connsiteY2305" fmla="*/ 3792023 h 5477157"/>
              <a:gd name="connsiteX2306" fmla="*/ 1154998 w 4173281"/>
              <a:gd name="connsiteY2306" fmla="*/ 3768664 h 5477157"/>
              <a:gd name="connsiteX2307" fmla="*/ 1180953 w 4173281"/>
              <a:gd name="connsiteY2307" fmla="*/ 3776449 h 5477157"/>
              <a:gd name="connsiteX2308" fmla="*/ 1162783 w 4173281"/>
              <a:gd name="connsiteY2308" fmla="*/ 3724540 h 5477157"/>
              <a:gd name="connsiteX2309" fmla="*/ 1217289 w 4173281"/>
              <a:gd name="connsiteY2309" fmla="*/ 3646675 h 5477157"/>
              <a:gd name="connsiteX2310" fmla="*/ 1225075 w 4173281"/>
              <a:gd name="connsiteY2310" fmla="*/ 3625911 h 5477157"/>
              <a:gd name="connsiteX2311" fmla="*/ 1149807 w 4173281"/>
              <a:gd name="connsiteY2311" fmla="*/ 3654462 h 5477157"/>
              <a:gd name="connsiteX2312" fmla="*/ 1045987 w 4173281"/>
              <a:gd name="connsiteY2312" fmla="*/ 3584383 h 5477157"/>
              <a:gd name="connsiteX2313" fmla="*/ 1007053 w 4173281"/>
              <a:gd name="connsiteY2313" fmla="*/ 3599956 h 5477157"/>
              <a:gd name="connsiteX2314" fmla="*/ 955143 w 4173281"/>
              <a:gd name="connsiteY2314" fmla="*/ 3548046 h 5477157"/>
              <a:gd name="connsiteX2315" fmla="*/ 1007053 w 4173281"/>
              <a:gd name="connsiteY2315" fmla="*/ 3496135 h 5477157"/>
              <a:gd name="connsiteX2316" fmla="*/ 1020032 w 4173281"/>
              <a:gd name="connsiteY2316" fmla="*/ 3498733 h 5477157"/>
              <a:gd name="connsiteX2317" fmla="*/ 1020032 w 4173281"/>
              <a:gd name="connsiteY2317" fmla="*/ 3496135 h 5477157"/>
              <a:gd name="connsiteX2318" fmla="*/ 1020032 w 4173281"/>
              <a:gd name="connsiteY2318" fmla="*/ 3488350 h 5477157"/>
              <a:gd name="connsiteX2319" fmla="*/ 1056369 w 4173281"/>
              <a:gd name="connsiteY2319" fmla="*/ 3452014 h 5477157"/>
              <a:gd name="connsiteX2320" fmla="*/ 1077132 w 4173281"/>
              <a:gd name="connsiteY2320" fmla="*/ 3459799 h 5477157"/>
              <a:gd name="connsiteX2321" fmla="*/ 1147210 w 4173281"/>
              <a:gd name="connsiteY2321" fmla="*/ 3433844 h 5477157"/>
              <a:gd name="connsiteX2322" fmla="*/ 1199120 w 4173281"/>
              <a:gd name="connsiteY2322" fmla="*/ 3446823 h 5477157"/>
              <a:gd name="connsiteX2323" fmla="*/ 1227672 w 4173281"/>
              <a:gd name="connsiteY2323" fmla="*/ 3407889 h 5477157"/>
              <a:gd name="connsiteX2324" fmla="*/ 1227672 w 4173281"/>
              <a:gd name="connsiteY2324" fmla="*/ 3405294 h 5477157"/>
              <a:gd name="connsiteX2325" fmla="*/ 1225075 w 4173281"/>
              <a:gd name="connsiteY2325" fmla="*/ 3405294 h 5477157"/>
              <a:gd name="connsiteX2326" fmla="*/ 1160188 w 4173281"/>
              <a:gd name="connsiteY2326" fmla="*/ 3363767 h 5477157"/>
              <a:gd name="connsiteX2327" fmla="*/ 1118661 w 4173281"/>
              <a:gd name="connsiteY2327" fmla="*/ 3397507 h 5477157"/>
              <a:gd name="connsiteX2328" fmla="*/ 1074536 w 4173281"/>
              <a:gd name="connsiteY2328" fmla="*/ 3353384 h 5477157"/>
              <a:gd name="connsiteX2329" fmla="*/ 1108279 w 4173281"/>
              <a:gd name="connsiteY2329" fmla="*/ 3311857 h 5477157"/>
              <a:gd name="connsiteX2330" fmla="*/ 1077132 w 4173281"/>
              <a:gd name="connsiteY2330" fmla="*/ 3278113 h 5477157"/>
              <a:gd name="connsiteX2331" fmla="*/ 1077132 w 4173281"/>
              <a:gd name="connsiteY2331" fmla="*/ 3275519 h 5477157"/>
              <a:gd name="connsiteX2332" fmla="*/ 1045987 w 4173281"/>
              <a:gd name="connsiteY2332" fmla="*/ 3213227 h 5477157"/>
              <a:gd name="connsiteX2333" fmla="*/ 1123852 w 4173281"/>
              <a:gd name="connsiteY2333" fmla="*/ 3135362 h 5477157"/>
              <a:gd name="connsiteX2334" fmla="*/ 1180953 w 4173281"/>
              <a:gd name="connsiteY2334" fmla="*/ 3158721 h 5477157"/>
              <a:gd name="connsiteX2335" fmla="*/ 1258818 w 4173281"/>
              <a:gd name="connsiteY2335" fmla="*/ 3109407 h 5477157"/>
              <a:gd name="connsiteX2336" fmla="*/ 1274391 w 4173281"/>
              <a:gd name="connsiteY2336" fmla="*/ 3112001 h 5477157"/>
              <a:gd name="connsiteX2337" fmla="*/ 1206908 w 4173281"/>
              <a:gd name="connsiteY2337" fmla="*/ 3021160 h 5477157"/>
              <a:gd name="connsiteX2338" fmla="*/ 1214693 w 4173281"/>
              <a:gd name="connsiteY2338" fmla="*/ 2987418 h 5477157"/>
              <a:gd name="connsiteX2339" fmla="*/ 1162783 w 4173281"/>
              <a:gd name="connsiteY2339" fmla="*/ 2925126 h 5477157"/>
              <a:gd name="connsiteX2340" fmla="*/ 1219883 w 4173281"/>
              <a:gd name="connsiteY2340" fmla="*/ 2862835 h 5477157"/>
              <a:gd name="connsiteX2341" fmla="*/ 1245839 w 4173281"/>
              <a:gd name="connsiteY2341" fmla="*/ 2855048 h 5477157"/>
              <a:gd name="connsiteX2342" fmla="*/ 1287367 w 4173281"/>
              <a:gd name="connsiteY2342" fmla="*/ 2896577 h 5477157"/>
              <a:gd name="connsiteX2343" fmla="*/ 1284773 w 4173281"/>
              <a:gd name="connsiteY2343" fmla="*/ 2909553 h 5477157"/>
              <a:gd name="connsiteX2344" fmla="*/ 1287367 w 4173281"/>
              <a:gd name="connsiteY2344" fmla="*/ 2925126 h 5477157"/>
              <a:gd name="connsiteX2345" fmla="*/ 1287367 w 4173281"/>
              <a:gd name="connsiteY2345" fmla="*/ 2927723 h 5477157"/>
              <a:gd name="connsiteX2346" fmla="*/ 1297749 w 4173281"/>
              <a:gd name="connsiteY2346" fmla="*/ 2927723 h 5477157"/>
              <a:gd name="connsiteX2347" fmla="*/ 1292558 w 4173281"/>
              <a:gd name="connsiteY2347" fmla="*/ 2906959 h 5477157"/>
              <a:gd name="connsiteX2348" fmla="*/ 1310728 w 4173281"/>
              <a:gd name="connsiteY2348" fmla="*/ 2862835 h 5477157"/>
              <a:gd name="connsiteX2349" fmla="*/ 1308131 w 4173281"/>
              <a:gd name="connsiteY2349" fmla="*/ 2844667 h 5477157"/>
              <a:gd name="connsiteX2350" fmla="*/ 1310728 w 4173281"/>
              <a:gd name="connsiteY2350" fmla="*/ 2829093 h 5477157"/>
              <a:gd name="connsiteX2351" fmla="*/ 1295154 w 4173281"/>
              <a:gd name="connsiteY2351" fmla="*/ 2795351 h 5477157"/>
              <a:gd name="connsiteX2352" fmla="*/ 1341874 w 4173281"/>
              <a:gd name="connsiteY2352" fmla="*/ 2748632 h 5477157"/>
              <a:gd name="connsiteX2353" fmla="*/ 1378210 w 4173281"/>
              <a:gd name="connsiteY2353" fmla="*/ 2766802 h 5477157"/>
              <a:gd name="connsiteX2354" fmla="*/ 1391187 w 4173281"/>
              <a:gd name="connsiteY2354" fmla="*/ 2764205 h 5477157"/>
              <a:gd name="connsiteX2355" fmla="*/ 1409356 w 4173281"/>
              <a:gd name="connsiteY2355" fmla="*/ 2766802 h 5477157"/>
              <a:gd name="connsiteX2356" fmla="*/ 1406760 w 4173281"/>
              <a:gd name="connsiteY2356" fmla="*/ 2746038 h 5477157"/>
              <a:gd name="connsiteX2357" fmla="*/ 1432715 w 4173281"/>
              <a:gd name="connsiteY2357" fmla="*/ 2683746 h 5477157"/>
              <a:gd name="connsiteX2358" fmla="*/ 1424930 w 4173281"/>
              <a:gd name="connsiteY2358" fmla="*/ 2660385 h 5477157"/>
              <a:gd name="connsiteX2359" fmla="*/ 1471649 w 4173281"/>
              <a:gd name="connsiteY2359" fmla="*/ 2613667 h 5477157"/>
              <a:gd name="connsiteX2360" fmla="*/ 1518367 w 4173281"/>
              <a:gd name="connsiteY2360" fmla="*/ 2657791 h 5477157"/>
              <a:gd name="connsiteX2361" fmla="*/ 1546916 w 4173281"/>
              <a:gd name="connsiteY2361" fmla="*/ 2668173 h 5477157"/>
              <a:gd name="connsiteX2362" fmla="*/ 1554705 w 4173281"/>
              <a:gd name="connsiteY2362" fmla="*/ 2650003 h 5477157"/>
              <a:gd name="connsiteX2363" fmla="*/ 1539132 w 4173281"/>
              <a:gd name="connsiteY2363" fmla="*/ 2624048 h 5477157"/>
              <a:gd name="connsiteX2364" fmla="*/ 1567681 w 4173281"/>
              <a:gd name="connsiteY2364" fmla="*/ 2595499 h 5477157"/>
              <a:gd name="connsiteX2365" fmla="*/ 1596232 w 4173281"/>
              <a:gd name="connsiteY2365" fmla="*/ 2624048 h 5477157"/>
              <a:gd name="connsiteX2366" fmla="*/ 1601423 w 4173281"/>
              <a:gd name="connsiteY2366" fmla="*/ 2624048 h 5477157"/>
              <a:gd name="connsiteX2367" fmla="*/ 1611806 w 4173281"/>
              <a:gd name="connsiteY2367" fmla="*/ 2624048 h 5477157"/>
              <a:gd name="connsiteX2368" fmla="*/ 1588445 w 4173281"/>
              <a:gd name="connsiteY2368" fmla="*/ 2577329 h 5477157"/>
              <a:gd name="connsiteX2369" fmla="*/ 1578062 w 4173281"/>
              <a:gd name="connsiteY2369" fmla="*/ 2579925 h 5477157"/>
              <a:gd name="connsiteX2370" fmla="*/ 1572872 w 4173281"/>
              <a:gd name="connsiteY2370" fmla="*/ 2579925 h 5477157"/>
              <a:gd name="connsiteX2371" fmla="*/ 1539132 w 4173281"/>
              <a:gd name="connsiteY2371" fmla="*/ 2590308 h 5477157"/>
              <a:gd name="connsiteX2372" fmla="*/ 1502795 w 4173281"/>
              <a:gd name="connsiteY2372" fmla="*/ 2579925 h 5477157"/>
              <a:gd name="connsiteX2373" fmla="*/ 1492412 w 4173281"/>
              <a:gd name="connsiteY2373" fmla="*/ 2582520 h 5477157"/>
              <a:gd name="connsiteX2374" fmla="*/ 1466457 w 4173281"/>
              <a:gd name="connsiteY2374" fmla="*/ 2564353 h 5477157"/>
              <a:gd name="connsiteX2375" fmla="*/ 1422333 w 4173281"/>
              <a:gd name="connsiteY2375" fmla="*/ 2582520 h 5477157"/>
              <a:gd name="connsiteX2376" fmla="*/ 1388593 w 4173281"/>
              <a:gd name="connsiteY2376" fmla="*/ 2587710 h 5477157"/>
              <a:gd name="connsiteX2377" fmla="*/ 1370423 w 4173281"/>
              <a:gd name="connsiteY2377" fmla="*/ 2585117 h 5477157"/>
              <a:gd name="connsiteX2378" fmla="*/ 1357447 w 4173281"/>
              <a:gd name="connsiteY2378" fmla="*/ 2590308 h 5477157"/>
              <a:gd name="connsiteX2379" fmla="*/ 1354850 w 4173281"/>
              <a:gd name="connsiteY2379" fmla="*/ 2590308 h 5477157"/>
              <a:gd name="connsiteX2380" fmla="*/ 1349517 w 4173281"/>
              <a:gd name="connsiteY2380" fmla="*/ 2600490 h 5477157"/>
              <a:gd name="connsiteX2381" fmla="*/ 1367827 w 4173281"/>
              <a:gd name="connsiteY2381" fmla="*/ 2592905 h 5477157"/>
              <a:gd name="connsiteX2382" fmla="*/ 1396379 w 4173281"/>
              <a:gd name="connsiteY2382" fmla="*/ 2621454 h 5477157"/>
              <a:gd name="connsiteX2383" fmla="*/ 1367827 w 4173281"/>
              <a:gd name="connsiteY2383" fmla="*/ 2650006 h 5477157"/>
              <a:gd name="connsiteX2384" fmla="*/ 1339278 w 4173281"/>
              <a:gd name="connsiteY2384" fmla="*/ 2621454 h 5477157"/>
              <a:gd name="connsiteX2385" fmla="*/ 1342084 w 4173281"/>
              <a:gd name="connsiteY2385" fmla="*/ 2614680 h 5477157"/>
              <a:gd name="connsiteX2386" fmla="*/ 1340575 w 4173281"/>
              <a:gd name="connsiteY2386" fmla="*/ 2617560 h 5477157"/>
              <a:gd name="connsiteX2387" fmla="*/ 1310728 w 4173281"/>
              <a:gd name="connsiteY2387" fmla="*/ 2629239 h 5477157"/>
              <a:gd name="connsiteX2388" fmla="*/ 1266603 w 4173281"/>
              <a:gd name="connsiteY2388" fmla="*/ 2585117 h 5477157"/>
              <a:gd name="connsiteX2389" fmla="*/ 1295154 w 4173281"/>
              <a:gd name="connsiteY2389" fmla="*/ 2543589 h 5477157"/>
              <a:gd name="connsiteX2390" fmla="*/ 1264009 w 4173281"/>
              <a:gd name="connsiteY2390" fmla="*/ 2463127 h 5477157"/>
              <a:gd name="connsiteX2391" fmla="*/ 1284773 w 4173281"/>
              <a:gd name="connsiteY2391" fmla="*/ 2393050 h 5477157"/>
              <a:gd name="connsiteX2392" fmla="*/ 1230266 w 4173281"/>
              <a:gd name="connsiteY2392" fmla="*/ 2320376 h 5477157"/>
              <a:gd name="connsiteX2393" fmla="*/ 1248436 w 4173281"/>
              <a:gd name="connsiteY2393" fmla="*/ 2271060 h 5477157"/>
              <a:gd name="connsiteX2394" fmla="*/ 1227672 w 4173281"/>
              <a:gd name="connsiteY2394" fmla="*/ 2276251 h 5477157"/>
              <a:gd name="connsiteX2395" fmla="*/ 1188738 w 4173281"/>
              <a:gd name="connsiteY2395" fmla="*/ 2260679 h 5477157"/>
              <a:gd name="connsiteX2396" fmla="*/ 1167974 w 4173281"/>
              <a:gd name="connsiteY2396" fmla="*/ 2265869 h 5477157"/>
              <a:gd name="connsiteX2397" fmla="*/ 1113470 w 4173281"/>
              <a:gd name="connsiteY2397" fmla="*/ 2211365 h 5477157"/>
              <a:gd name="connsiteX2398" fmla="*/ 1147210 w 4173281"/>
              <a:gd name="connsiteY2398" fmla="*/ 2162049 h 5477157"/>
              <a:gd name="connsiteX2399" fmla="*/ 1173165 w 4173281"/>
              <a:gd name="connsiteY2399" fmla="*/ 2146477 h 5477157"/>
              <a:gd name="connsiteX2400" fmla="*/ 1201717 w 4173281"/>
              <a:gd name="connsiteY2400" fmla="*/ 2172432 h 5477157"/>
              <a:gd name="connsiteX2401" fmla="*/ 1227672 w 4173281"/>
              <a:gd name="connsiteY2401" fmla="*/ 2167240 h 5477157"/>
              <a:gd name="connsiteX2402" fmla="*/ 1274391 w 4173281"/>
              <a:gd name="connsiteY2402" fmla="*/ 2193195 h 5477157"/>
              <a:gd name="connsiteX2403" fmla="*/ 1328894 w 4173281"/>
              <a:gd name="connsiteY2403" fmla="*/ 2167240 h 5477157"/>
              <a:gd name="connsiteX2404" fmla="*/ 1352255 w 4173281"/>
              <a:gd name="connsiteY2404" fmla="*/ 2169837 h 5477157"/>
              <a:gd name="connsiteX2405" fmla="*/ 1347065 w 4173281"/>
              <a:gd name="connsiteY2405" fmla="*/ 2149073 h 5477157"/>
              <a:gd name="connsiteX2406" fmla="*/ 1404165 w 4173281"/>
              <a:gd name="connsiteY2406" fmla="*/ 2091972 h 5477157"/>
              <a:gd name="connsiteX2407" fmla="*/ 1461266 w 4173281"/>
              <a:gd name="connsiteY2407" fmla="*/ 2149073 h 5477157"/>
              <a:gd name="connsiteX2408" fmla="*/ 1404165 w 4173281"/>
              <a:gd name="connsiteY2408" fmla="*/ 2206174 h 5477157"/>
              <a:gd name="connsiteX2409" fmla="*/ 1391187 w 4173281"/>
              <a:gd name="connsiteY2409" fmla="*/ 2203577 h 5477157"/>
              <a:gd name="connsiteX2410" fmla="*/ 1398975 w 4173281"/>
              <a:gd name="connsiteY2410" fmla="*/ 2234723 h 5477157"/>
              <a:gd name="connsiteX2411" fmla="*/ 1385995 w 4173281"/>
              <a:gd name="connsiteY2411" fmla="*/ 2276251 h 5477157"/>
              <a:gd name="connsiteX2412" fmla="*/ 1375614 w 4173281"/>
              <a:gd name="connsiteY2412" fmla="*/ 2294421 h 5477157"/>
              <a:gd name="connsiteX2413" fmla="*/ 1380805 w 4173281"/>
              <a:gd name="connsiteY2413" fmla="*/ 2325567 h 5477157"/>
              <a:gd name="connsiteX2414" fmla="*/ 1391187 w 4173281"/>
              <a:gd name="connsiteY2414" fmla="*/ 2322970 h 5477157"/>
              <a:gd name="connsiteX2415" fmla="*/ 1427524 w 4173281"/>
              <a:gd name="connsiteY2415" fmla="*/ 2351522 h 5477157"/>
              <a:gd name="connsiteX2416" fmla="*/ 1435311 w 4173281"/>
              <a:gd name="connsiteY2416" fmla="*/ 2356713 h 5477157"/>
              <a:gd name="connsiteX2417" fmla="*/ 1453479 w 4173281"/>
              <a:gd name="connsiteY2417" fmla="*/ 2354116 h 5477157"/>
              <a:gd name="connsiteX2418" fmla="*/ 1463861 w 4173281"/>
              <a:gd name="connsiteY2418" fmla="*/ 2354116 h 5477157"/>
              <a:gd name="connsiteX2419" fmla="*/ 1440503 w 4173281"/>
              <a:gd name="connsiteY2419" fmla="*/ 2315185 h 5477157"/>
              <a:gd name="connsiteX2420" fmla="*/ 1484625 w 4173281"/>
              <a:gd name="connsiteY2420" fmla="*/ 2271060 h 5477157"/>
              <a:gd name="connsiteX2421" fmla="*/ 1528750 w 4173281"/>
              <a:gd name="connsiteY2421" fmla="*/ 2315185 h 5477157"/>
              <a:gd name="connsiteX2422" fmla="*/ 1484625 w 4173281"/>
              <a:gd name="connsiteY2422" fmla="*/ 2359307 h 5477157"/>
              <a:gd name="connsiteX2423" fmla="*/ 1531344 w 4173281"/>
              <a:gd name="connsiteY2423" fmla="*/ 2424196 h 5477157"/>
              <a:gd name="connsiteX2424" fmla="*/ 1544322 w 4173281"/>
              <a:gd name="connsiteY2424" fmla="*/ 2421600 h 5477157"/>
              <a:gd name="connsiteX2425" fmla="*/ 1611806 w 4173281"/>
              <a:gd name="connsiteY2425" fmla="*/ 2489082 h 5477157"/>
              <a:gd name="connsiteX2426" fmla="*/ 1611806 w 4173281"/>
              <a:gd name="connsiteY2426" fmla="*/ 2491679 h 5477157"/>
              <a:gd name="connsiteX2427" fmla="*/ 1674098 w 4173281"/>
              <a:gd name="connsiteY2427" fmla="*/ 2468318 h 5477157"/>
              <a:gd name="connsiteX2428" fmla="*/ 1726008 w 4173281"/>
              <a:gd name="connsiteY2428" fmla="*/ 2483891 h 5477157"/>
              <a:gd name="connsiteX2429" fmla="*/ 1749366 w 4173281"/>
              <a:gd name="connsiteY2429" fmla="*/ 2455342 h 5477157"/>
              <a:gd name="connsiteX2430" fmla="*/ 1746772 w 4173281"/>
              <a:gd name="connsiteY2430" fmla="*/ 2442363 h 5477157"/>
              <a:gd name="connsiteX2431" fmla="*/ 1783109 w 4173281"/>
              <a:gd name="connsiteY2431" fmla="*/ 2406026 h 5477157"/>
              <a:gd name="connsiteX2432" fmla="*/ 1819445 w 4173281"/>
              <a:gd name="connsiteY2432" fmla="*/ 2442363 h 5477157"/>
              <a:gd name="connsiteX2433" fmla="*/ 1798682 w 4173281"/>
              <a:gd name="connsiteY2433" fmla="*/ 2476107 h 5477157"/>
              <a:gd name="connsiteX2434" fmla="*/ 1801276 w 4173281"/>
              <a:gd name="connsiteY2434" fmla="*/ 2483891 h 5477157"/>
              <a:gd name="connsiteX2435" fmla="*/ 1866164 w 4173281"/>
              <a:gd name="connsiteY2435" fmla="*/ 2561756 h 5477157"/>
              <a:gd name="connsiteX2436" fmla="*/ 1785703 w 4173281"/>
              <a:gd name="connsiteY2436" fmla="*/ 2642218 h 5477157"/>
              <a:gd name="connsiteX2437" fmla="*/ 1738983 w 4173281"/>
              <a:gd name="connsiteY2437" fmla="*/ 2626645 h 5477157"/>
              <a:gd name="connsiteX2438" fmla="*/ 1710435 w 4173281"/>
              <a:gd name="connsiteY2438" fmla="*/ 2647409 h 5477157"/>
              <a:gd name="connsiteX2439" fmla="*/ 1697456 w 4173281"/>
              <a:gd name="connsiteY2439" fmla="*/ 2670766 h 5477157"/>
              <a:gd name="connsiteX2440" fmla="*/ 1744175 w 4173281"/>
              <a:gd name="connsiteY2440" fmla="*/ 2720082 h 5477157"/>
              <a:gd name="connsiteX2441" fmla="*/ 1723411 w 4173281"/>
              <a:gd name="connsiteY2441" fmla="*/ 2761611 h 5477157"/>
              <a:gd name="connsiteX2442" fmla="*/ 1723411 w 4173281"/>
              <a:gd name="connsiteY2442" fmla="*/ 2764205 h 5477157"/>
              <a:gd name="connsiteX2443" fmla="*/ 1736389 w 4173281"/>
              <a:gd name="connsiteY2443" fmla="*/ 2769396 h 5477157"/>
              <a:gd name="connsiteX2444" fmla="*/ 1764938 w 4173281"/>
              <a:gd name="connsiteY2444" fmla="*/ 2756420 h 5477157"/>
              <a:gd name="connsiteX2445" fmla="*/ 1801276 w 4173281"/>
              <a:gd name="connsiteY2445" fmla="*/ 2792757 h 5477157"/>
              <a:gd name="connsiteX2446" fmla="*/ 1777918 w 4173281"/>
              <a:gd name="connsiteY2446" fmla="*/ 2826497 h 5477157"/>
              <a:gd name="connsiteX2447" fmla="*/ 1780512 w 4173281"/>
              <a:gd name="connsiteY2447" fmla="*/ 2842070 h 5477157"/>
              <a:gd name="connsiteX2448" fmla="*/ 1697456 w 4173281"/>
              <a:gd name="connsiteY2448" fmla="*/ 2925126 h 5477157"/>
              <a:gd name="connsiteX2449" fmla="*/ 1692265 w 4173281"/>
              <a:gd name="connsiteY2449" fmla="*/ 2925126 h 5477157"/>
              <a:gd name="connsiteX2450" fmla="*/ 1681883 w 4173281"/>
              <a:gd name="connsiteY2450" fmla="*/ 2943295 h 5477157"/>
              <a:gd name="connsiteX2451" fmla="*/ 1694862 w 4173281"/>
              <a:gd name="connsiteY2451" fmla="*/ 2940699 h 5477157"/>
              <a:gd name="connsiteX2452" fmla="*/ 1733793 w 4173281"/>
              <a:gd name="connsiteY2452" fmla="*/ 2979633 h 5477157"/>
              <a:gd name="connsiteX2453" fmla="*/ 1726008 w 4173281"/>
              <a:gd name="connsiteY2453" fmla="*/ 3000397 h 5477157"/>
              <a:gd name="connsiteX2454" fmla="*/ 1728602 w 4173281"/>
              <a:gd name="connsiteY2454" fmla="*/ 3000397 h 5477157"/>
              <a:gd name="connsiteX2455" fmla="*/ 1738983 w 4173281"/>
              <a:gd name="connsiteY2455" fmla="*/ 2997800 h 5477157"/>
              <a:gd name="connsiteX2456" fmla="*/ 1736389 w 4173281"/>
              <a:gd name="connsiteY2456" fmla="*/ 2990015 h 5477157"/>
              <a:gd name="connsiteX2457" fmla="*/ 1762344 w 4173281"/>
              <a:gd name="connsiteY2457" fmla="*/ 2964060 h 5477157"/>
              <a:gd name="connsiteX2458" fmla="*/ 1767536 w 4173281"/>
              <a:gd name="connsiteY2458" fmla="*/ 2964060 h 5477157"/>
              <a:gd name="connsiteX2459" fmla="*/ 1754557 w 4173281"/>
              <a:gd name="connsiteY2459" fmla="*/ 2930317 h 5477157"/>
              <a:gd name="connsiteX2460" fmla="*/ 1809064 w 4173281"/>
              <a:gd name="connsiteY2460" fmla="*/ 2875813 h 5477157"/>
              <a:gd name="connsiteX2461" fmla="*/ 1835019 w 4173281"/>
              <a:gd name="connsiteY2461" fmla="*/ 2883598 h 5477157"/>
              <a:gd name="connsiteX2462" fmla="*/ 1832422 w 4173281"/>
              <a:gd name="connsiteY2462" fmla="*/ 2870622 h 5477157"/>
              <a:gd name="connsiteX2463" fmla="*/ 1866164 w 4173281"/>
              <a:gd name="connsiteY2463" fmla="*/ 2836879 h 5477157"/>
              <a:gd name="connsiteX2464" fmla="*/ 1868759 w 4173281"/>
              <a:gd name="connsiteY2464" fmla="*/ 2836879 h 5477157"/>
              <a:gd name="connsiteX2465" fmla="*/ 1884332 w 4173281"/>
              <a:gd name="connsiteY2465" fmla="*/ 2831688 h 5477157"/>
              <a:gd name="connsiteX2466" fmla="*/ 1907693 w 4173281"/>
              <a:gd name="connsiteY2466" fmla="*/ 2855048 h 5477157"/>
              <a:gd name="connsiteX2467" fmla="*/ 1902501 w 4173281"/>
              <a:gd name="connsiteY2467" fmla="*/ 2870622 h 5477157"/>
              <a:gd name="connsiteX2468" fmla="*/ 1868759 w 4173281"/>
              <a:gd name="connsiteY2468" fmla="*/ 2904362 h 5477157"/>
              <a:gd name="connsiteX2469" fmla="*/ 1858377 w 4173281"/>
              <a:gd name="connsiteY2469" fmla="*/ 2901768 h 5477157"/>
              <a:gd name="connsiteX2470" fmla="*/ 1866164 w 4173281"/>
              <a:gd name="connsiteY2470" fmla="*/ 2930317 h 5477157"/>
              <a:gd name="connsiteX2471" fmla="*/ 1858377 w 4173281"/>
              <a:gd name="connsiteY2471" fmla="*/ 2958869 h 5477157"/>
              <a:gd name="connsiteX2472" fmla="*/ 1873949 w 4173281"/>
              <a:gd name="connsiteY2472" fmla="*/ 2953678 h 5477157"/>
              <a:gd name="connsiteX2473" fmla="*/ 1905095 w 4173281"/>
              <a:gd name="connsiteY2473" fmla="*/ 2974442 h 5477157"/>
              <a:gd name="connsiteX2474" fmla="*/ 1905095 w 4173281"/>
              <a:gd name="connsiteY2474" fmla="*/ 2969250 h 5477157"/>
              <a:gd name="connsiteX2475" fmla="*/ 1969985 w 4173281"/>
              <a:gd name="connsiteY2475" fmla="*/ 2904362 h 5477157"/>
              <a:gd name="connsiteX2476" fmla="*/ 2003725 w 4173281"/>
              <a:gd name="connsiteY2476" fmla="*/ 2914744 h 5477157"/>
              <a:gd name="connsiteX2477" fmla="*/ 2001131 w 4173281"/>
              <a:gd name="connsiteY2477" fmla="*/ 2899171 h 5477157"/>
              <a:gd name="connsiteX2478" fmla="*/ 2063422 w 4173281"/>
              <a:gd name="connsiteY2478" fmla="*/ 2836879 h 5477157"/>
              <a:gd name="connsiteX2479" fmla="*/ 2078996 w 4173281"/>
              <a:gd name="connsiteY2479" fmla="*/ 2821306 h 5477157"/>
              <a:gd name="connsiteX2480" fmla="*/ 2063422 w 4173281"/>
              <a:gd name="connsiteY2480" fmla="*/ 2805733 h 5477157"/>
              <a:gd name="connsiteX2481" fmla="*/ 2050444 w 4173281"/>
              <a:gd name="connsiteY2481" fmla="*/ 2808330 h 5477157"/>
              <a:gd name="connsiteX2482" fmla="*/ 2055635 w 4173281"/>
              <a:gd name="connsiteY2482" fmla="*/ 2821306 h 5477157"/>
              <a:gd name="connsiteX2483" fmla="*/ 2034871 w 4173281"/>
              <a:gd name="connsiteY2483" fmla="*/ 2842070 h 5477157"/>
              <a:gd name="connsiteX2484" fmla="*/ 2014106 w 4173281"/>
              <a:gd name="connsiteY2484" fmla="*/ 2821306 h 5477157"/>
              <a:gd name="connsiteX2485" fmla="*/ 2024489 w 4173281"/>
              <a:gd name="connsiteY2485" fmla="*/ 2803138 h 5477157"/>
              <a:gd name="connsiteX2486" fmla="*/ 2001131 w 4173281"/>
              <a:gd name="connsiteY2486" fmla="*/ 2777183 h 5477157"/>
              <a:gd name="connsiteX2487" fmla="*/ 1993343 w 4173281"/>
              <a:gd name="connsiteY2487" fmla="*/ 2771993 h 5477157"/>
              <a:gd name="connsiteX2488" fmla="*/ 1985557 w 4173281"/>
              <a:gd name="connsiteY2488" fmla="*/ 2782375 h 5477157"/>
              <a:gd name="connsiteX2489" fmla="*/ 1985557 w 4173281"/>
              <a:gd name="connsiteY2489" fmla="*/ 2784969 h 5477157"/>
              <a:gd name="connsiteX2490" fmla="*/ 1959603 w 4173281"/>
              <a:gd name="connsiteY2490" fmla="*/ 2810924 h 5477157"/>
              <a:gd name="connsiteX2491" fmla="*/ 1946624 w 4173281"/>
              <a:gd name="connsiteY2491" fmla="*/ 2808330 h 5477157"/>
              <a:gd name="connsiteX2492" fmla="*/ 1915478 w 4173281"/>
              <a:gd name="connsiteY2492" fmla="*/ 2813521 h 5477157"/>
              <a:gd name="connsiteX2493" fmla="*/ 1824637 w 4173281"/>
              <a:gd name="connsiteY2493" fmla="*/ 2722677 h 5477157"/>
              <a:gd name="connsiteX2494" fmla="*/ 1915478 w 4173281"/>
              <a:gd name="connsiteY2494" fmla="*/ 2631836 h 5477157"/>
              <a:gd name="connsiteX2495" fmla="*/ 1933647 w 4173281"/>
              <a:gd name="connsiteY2495" fmla="*/ 2634430 h 5477157"/>
              <a:gd name="connsiteX2496" fmla="*/ 1949220 w 4173281"/>
              <a:gd name="connsiteY2496" fmla="*/ 2579925 h 5477157"/>
              <a:gd name="connsiteX2497" fmla="*/ 1938839 w 4173281"/>
              <a:gd name="connsiteY2497" fmla="*/ 2579925 h 5477157"/>
              <a:gd name="connsiteX2498" fmla="*/ 1899904 w 4173281"/>
              <a:gd name="connsiteY2498" fmla="*/ 2540992 h 5477157"/>
              <a:gd name="connsiteX2499" fmla="*/ 1938839 w 4173281"/>
              <a:gd name="connsiteY2499" fmla="*/ 2502061 h 5477157"/>
              <a:gd name="connsiteX2500" fmla="*/ 1977770 w 4173281"/>
              <a:gd name="connsiteY2500" fmla="*/ 2540992 h 5477157"/>
              <a:gd name="connsiteX2501" fmla="*/ 1977770 w 4173281"/>
              <a:gd name="connsiteY2501" fmla="*/ 2548780 h 5477157"/>
              <a:gd name="connsiteX2502" fmla="*/ 2040061 w 4173281"/>
              <a:gd name="connsiteY2502" fmla="*/ 2528015 h 5477157"/>
              <a:gd name="connsiteX2503" fmla="*/ 2068613 w 4173281"/>
              <a:gd name="connsiteY2503" fmla="*/ 2533207 h 5477157"/>
              <a:gd name="connsiteX2504" fmla="*/ 2084186 w 4173281"/>
              <a:gd name="connsiteY2504" fmla="*/ 2530611 h 5477157"/>
              <a:gd name="connsiteX2505" fmla="*/ 2068613 w 4173281"/>
              <a:gd name="connsiteY2505" fmla="*/ 2494273 h 5477157"/>
              <a:gd name="connsiteX2506" fmla="*/ 2071207 w 4173281"/>
              <a:gd name="connsiteY2506" fmla="*/ 2481297 h 5477157"/>
              <a:gd name="connsiteX2507" fmla="*/ 2063422 w 4173281"/>
              <a:gd name="connsiteY2507" fmla="*/ 2478700 h 5477157"/>
              <a:gd name="connsiteX2508" fmla="*/ 2032276 w 4173281"/>
              <a:gd name="connsiteY2508" fmla="*/ 2499464 h 5477157"/>
              <a:gd name="connsiteX2509" fmla="*/ 2019297 w 4173281"/>
              <a:gd name="connsiteY2509" fmla="*/ 2496870 h 5477157"/>
              <a:gd name="connsiteX2510" fmla="*/ 2003725 w 4173281"/>
              <a:gd name="connsiteY2510" fmla="*/ 2504654 h 5477157"/>
              <a:gd name="connsiteX2511" fmla="*/ 1982960 w 4173281"/>
              <a:gd name="connsiteY2511" fmla="*/ 2489082 h 5477157"/>
              <a:gd name="connsiteX2512" fmla="*/ 1897310 w 4173281"/>
              <a:gd name="connsiteY2512" fmla="*/ 2431981 h 5477157"/>
              <a:gd name="connsiteX2513" fmla="*/ 1863568 w 4173281"/>
              <a:gd name="connsiteY2513" fmla="*/ 2413814 h 5477157"/>
              <a:gd name="connsiteX2514" fmla="*/ 1868759 w 4173281"/>
              <a:gd name="connsiteY2514" fmla="*/ 2429387 h 5477157"/>
              <a:gd name="connsiteX2515" fmla="*/ 1845400 w 4173281"/>
              <a:gd name="connsiteY2515" fmla="*/ 2452745 h 5477157"/>
              <a:gd name="connsiteX2516" fmla="*/ 1822039 w 4173281"/>
              <a:gd name="connsiteY2516" fmla="*/ 2429387 h 5477157"/>
              <a:gd name="connsiteX2517" fmla="*/ 1845400 w 4173281"/>
              <a:gd name="connsiteY2517" fmla="*/ 2406026 h 5477157"/>
              <a:gd name="connsiteX2518" fmla="*/ 1860974 w 4173281"/>
              <a:gd name="connsiteY2518" fmla="*/ 2411217 h 5477157"/>
              <a:gd name="connsiteX2519" fmla="*/ 1858377 w 4173281"/>
              <a:gd name="connsiteY2519" fmla="*/ 2406026 h 5477157"/>
              <a:gd name="connsiteX2520" fmla="*/ 1847994 w 4173281"/>
              <a:gd name="connsiteY2520" fmla="*/ 2393050 h 5477157"/>
              <a:gd name="connsiteX2521" fmla="*/ 1845400 w 4173281"/>
              <a:gd name="connsiteY2521" fmla="*/ 2393050 h 5477157"/>
              <a:gd name="connsiteX2522" fmla="*/ 1806467 w 4173281"/>
              <a:gd name="connsiteY2522" fmla="*/ 2354116 h 5477157"/>
              <a:gd name="connsiteX2523" fmla="*/ 1809064 w 4173281"/>
              <a:gd name="connsiteY2523" fmla="*/ 2343734 h 5477157"/>
              <a:gd name="connsiteX2524" fmla="*/ 1803873 w 4173281"/>
              <a:gd name="connsiteY2524" fmla="*/ 2343734 h 5477157"/>
              <a:gd name="connsiteX2525" fmla="*/ 1772727 w 4173281"/>
              <a:gd name="connsiteY2525" fmla="*/ 2351522 h 5477157"/>
              <a:gd name="connsiteX2526" fmla="*/ 1702647 w 4173281"/>
              <a:gd name="connsiteY2526" fmla="*/ 2281443 h 5477157"/>
              <a:gd name="connsiteX2527" fmla="*/ 1749366 w 4173281"/>
              <a:gd name="connsiteY2527" fmla="*/ 2216556 h 5477157"/>
              <a:gd name="connsiteX2528" fmla="*/ 1738983 w 4173281"/>
              <a:gd name="connsiteY2528" fmla="*/ 2182813 h 5477157"/>
              <a:gd name="connsiteX2529" fmla="*/ 1738983 w 4173281"/>
              <a:gd name="connsiteY2529" fmla="*/ 2177622 h 5477157"/>
              <a:gd name="connsiteX2530" fmla="*/ 1697456 w 4173281"/>
              <a:gd name="connsiteY2530" fmla="*/ 2195793 h 5477157"/>
              <a:gd name="connsiteX2531" fmla="*/ 1642952 w 4173281"/>
              <a:gd name="connsiteY2531" fmla="*/ 2141285 h 5477157"/>
              <a:gd name="connsiteX2532" fmla="*/ 1661119 w 4173281"/>
              <a:gd name="connsiteY2532" fmla="*/ 2099757 h 5477157"/>
              <a:gd name="connsiteX2533" fmla="*/ 1687073 w 4173281"/>
              <a:gd name="connsiteY2533" fmla="*/ 2084184 h 5477157"/>
              <a:gd name="connsiteX2534" fmla="*/ 1700053 w 4173281"/>
              <a:gd name="connsiteY2534" fmla="*/ 2086781 h 5477157"/>
              <a:gd name="connsiteX2535" fmla="*/ 1751963 w 4173281"/>
              <a:gd name="connsiteY2535" fmla="*/ 2141285 h 5477157"/>
              <a:gd name="connsiteX2536" fmla="*/ 1751963 w 4173281"/>
              <a:gd name="connsiteY2536" fmla="*/ 2146477 h 5477157"/>
              <a:gd name="connsiteX2537" fmla="*/ 1777918 w 4173281"/>
              <a:gd name="connsiteY2537" fmla="*/ 2128309 h 5477157"/>
              <a:gd name="connsiteX2538" fmla="*/ 1770129 w 4173281"/>
              <a:gd name="connsiteY2538" fmla="*/ 2091972 h 5477157"/>
              <a:gd name="connsiteX2539" fmla="*/ 1775321 w 4173281"/>
              <a:gd name="connsiteY2539" fmla="*/ 2066017 h 5477157"/>
              <a:gd name="connsiteX2540" fmla="*/ 1754557 w 4173281"/>
              <a:gd name="connsiteY2540" fmla="*/ 2076399 h 5477157"/>
              <a:gd name="connsiteX2541" fmla="*/ 1728602 w 4173281"/>
              <a:gd name="connsiteY2541" fmla="*/ 2050444 h 5477157"/>
              <a:gd name="connsiteX2542" fmla="*/ 1754557 w 4173281"/>
              <a:gd name="connsiteY2542" fmla="*/ 2024489 h 5477157"/>
              <a:gd name="connsiteX2543" fmla="*/ 1738983 w 4173281"/>
              <a:gd name="connsiteY2543" fmla="*/ 2006320 h 5477157"/>
              <a:gd name="connsiteX2544" fmla="*/ 1707838 w 4173281"/>
              <a:gd name="connsiteY2544" fmla="*/ 2019298 h 5477157"/>
              <a:gd name="connsiteX2545" fmla="*/ 1663716 w 4173281"/>
              <a:gd name="connsiteY2545" fmla="*/ 1975173 h 5477157"/>
              <a:gd name="connsiteX2546" fmla="*/ 1707838 w 4173281"/>
              <a:gd name="connsiteY2546" fmla="*/ 1931051 h 5477157"/>
              <a:gd name="connsiteX2547" fmla="*/ 1736389 w 4173281"/>
              <a:gd name="connsiteY2547" fmla="*/ 1941433 h 5477157"/>
              <a:gd name="connsiteX2548" fmla="*/ 1741581 w 4173281"/>
              <a:gd name="connsiteY2548" fmla="*/ 1931051 h 5477157"/>
              <a:gd name="connsiteX2549" fmla="*/ 1741581 w 4173281"/>
              <a:gd name="connsiteY2549" fmla="*/ 1925860 h 5477157"/>
              <a:gd name="connsiteX2550" fmla="*/ 1783109 w 4173281"/>
              <a:gd name="connsiteY2550" fmla="*/ 1884332 h 5477157"/>
              <a:gd name="connsiteX2551" fmla="*/ 1785703 w 4173281"/>
              <a:gd name="connsiteY2551" fmla="*/ 1884332 h 5477157"/>
              <a:gd name="connsiteX2552" fmla="*/ 1777918 w 4173281"/>
              <a:gd name="connsiteY2552" fmla="*/ 1860971 h 5477157"/>
              <a:gd name="connsiteX2553" fmla="*/ 1764938 w 4173281"/>
              <a:gd name="connsiteY2553" fmla="*/ 1840208 h 5477157"/>
              <a:gd name="connsiteX2554" fmla="*/ 1738983 w 4173281"/>
              <a:gd name="connsiteY2554" fmla="*/ 1832422 h 5477157"/>
              <a:gd name="connsiteX2555" fmla="*/ 1741581 w 4173281"/>
              <a:gd name="connsiteY2555" fmla="*/ 1847995 h 5477157"/>
              <a:gd name="connsiteX2556" fmla="*/ 1687073 w 4173281"/>
              <a:gd name="connsiteY2556" fmla="*/ 1902499 h 5477157"/>
              <a:gd name="connsiteX2557" fmla="*/ 1632570 w 4173281"/>
              <a:gd name="connsiteY2557" fmla="*/ 1847995 h 5477157"/>
              <a:gd name="connsiteX2558" fmla="*/ 1635164 w 4173281"/>
              <a:gd name="connsiteY2558" fmla="*/ 1829825 h 5477157"/>
              <a:gd name="connsiteX2559" fmla="*/ 1596232 w 4173281"/>
              <a:gd name="connsiteY2559" fmla="*/ 1790894 h 5477157"/>
              <a:gd name="connsiteX2560" fmla="*/ 1635164 w 4173281"/>
              <a:gd name="connsiteY2560" fmla="*/ 1751960 h 5477157"/>
              <a:gd name="connsiteX2561" fmla="*/ 1674098 w 4173281"/>
              <a:gd name="connsiteY2561" fmla="*/ 1790894 h 5477157"/>
              <a:gd name="connsiteX2562" fmla="*/ 1674098 w 4173281"/>
              <a:gd name="connsiteY2562" fmla="*/ 1796085 h 5477157"/>
              <a:gd name="connsiteX2563" fmla="*/ 1684480 w 4173281"/>
              <a:gd name="connsiteY2563" fmla="*/ 1793489 h 5477157"/>
              <a:gd name="connsiteX2564" fmla="*/ 1697456 w 4173281"/>
              <a:gd name="connsiteY2564" fmla="*/ 1796085 h 5477157"/>
              <a:gd name="connsiteX2565" fmla="*/ 1689671 w 4173281"/>
              <a:gd name="connsiteY2565" fmla="*/ 1759748 h 5477157"/>
              <a:gd name="connsiteX2566" fmla="*/ 1692265 w 4173281"/>
              <a:gd name="connsiteY2566" fmla="*/ 1738984 h 5477157"/>
              <a:gd name="connsiteX2567" fmla="*/ 1689671 w 4173281"/>
              <a:gd name="connsiteY2567" fmla="*/ 1738984 h 5477157"/>
              <a:gd name="connsiteX2568" fmla="*/ 1655927 w 4173281"/>
              <a:gd name="connsiteY2568" fmla="*/ 1751960 h 5477157"/>
              <a:gd name="connsiteX2569" fmla="*/ 1604017 w 4173281"/>
              <a:gd name="connsiteY2569" fmla="*/ 1700051 h 5477157"/>
              <a:gd name="connsiteX2570" fmla="*/ 1609209 w 4173281"/>
              <a:gd name="connsiteY2570" fmla="*/ 1679287 h 5477157"/>
              <a:gd name="connsiteX2571" fmla="*/ 1606615 w 4173281"/>
              <a:gd name="connsiteY2571" fmla="*/ 1663713 h 5477157"/>
              <a:gd name="connsiteX2572" fmla="*/ 1648142 w 4173281"/>
              <a:gd name="connsiteY2572" fmla="*/ 1622186 h 5477157"/>
              <a:gd name="connsiteX2573" fmla="*/ 1689671 w 4173281"/>
              <a:gd name="connsiteY2573" fmla="*/ 1661119 h 5477157"/>
              <a:gd name="connsiteX2574" fmla="*/ 1707838 w 4173281"/>
              <a:gd name="connsiteY2574" fmla="*/ 1700051 h 5477157"/>
              <a:gd name="connsiteX2575" fmla="*/ 1707838 w 4173281"/>
              <a:gd name="connsiteY2575" fmla="*/ 1707838 h 5477157"/>
              <a:gd name="connsiteX2576" fmla="*/ 1728602 w 4173281"/>
              <a:gd name="connsiteY2576" fmla="*/ 1689668 h 5477157"/>
              <a:gd name="connsiteX2577" fmla="*/ 1728602 w 4173281"/>
              <a:gd name="connsiteY2577" fmla="*/ 1684477 h 5477157"/>
              <a:gd name="connsiteX2578" fmla="*/ 1793491 w 4173281"/>
              <a:gd name="connsiteY2578" fmla="*/ 1614401 h 5477157"/>
              <a:gd name="connsiteX2579" fmla="*/ 1783109 w 4173281"/>
              <a:gd name="connsiteY2579" fmla="*/ 1609209 h 5477157"/>
              <a:gd name="connsiteX2580" fmla="*/ 1759748 w 4173281"/>
              <a:gd name="connsiteY2580" fmla="*/ 1619591 h 5477157"/>
              <a:gd name="connsiteX2581" fmla="*/ 1728602 w 4173281"/>
              <a:gd name="connsiteY2581" fmla="*/ 1588446 h 5477157"/>
              <a:gd name="connsiteX2582" fmla="*/ 1759748 w 4173281"/>
              <a:gd name="connsiteY2582" fmla="*/ 1557300 h 5477157"/>
              <a:gd name="connsiteX2583" fmla="*/ 1777918 w 4173281"/>
              <a:gd name="connsiteY2583" fmla="*/ 1562491 h 5477157"/>
              <a:gd name="connsiteX2584" fmla="*/ 1801276 w 4173281"/>
              <a:gd name="connsiteY2584" fmla="*/ 1552108 h 5477157"/>
              <a:gd name="connsiteX2585" fmla="*/ 1832422 w 4173281"/>
              <a:gd name="connsiteY2585" fmla="*/ 1583254 h 5477157"/>
              <a:gd name="connsiteX2586" fmla="*/ 1827231 w 4173281"/>
              <a:gd name="connsiteY2586" fmla="*/ 1598827 h 5477157"/>
              <a:gd name="connsiteX2587" fmla="*/ 1853185 w 4173281"/>
              <a:gd name="connsiteY2587" fmla="*/ 1596231 h 5477157"/>
              <a:gd name="connsiteX2588" fmla="*/ 1967388 w 4173281"/>
              <a:gd name="connsiteY2588" fmla="*/ 1710432 h 5477157"/>
              <a:gd name="connsiteX2589" fmla="*/ 1962196 w 4173281"/>
              <a:gd name="connsiteY2589" fmla="*/ 1744175 h 5477157"/>
              <a:gd name="connsiteX2590" fmla="*/ 1959603 w 4173281"/>
              <a:gd name="connsiteY2590" fmla="*/ 1751960 h 5477157"/>
              <a:gd name="connsiteX2591" fmla="*/ 1938839 w 4173281"/>
              <a:gd name="connsiteY2591" fmla="*/ 1783107 h 5477157"/>
              <a:gd name="connsiteX2592" fmla="*/ 1946624 w 4173281"/>
              <a:gd name="connsiteY2592" fmla="*/ 1803870 h 5477157"/>
              <a:gd name="connsiteX2593" fmla="*/ 1962196 w 4173281"/>
              <a:gd name="connsiteY2593" fmla="*/ 1801276 h 5477157"/>
              <a:gd name="connsiteX2594" fmla="*/ 2019297 w 4173281"/>
              <a:gd name="connsiteY2594" fmla="*/ 1832422 h 5477157"/>
              <a:gd name="connsiteX2595" fmla="*/ 2037467 w 4173281"/>
              <a:gd name="connsiteY2595" fmla="*/ 1863569 h 5477157"/>
              <a:gd name="connsiteX2596" fmla="*/ 2024489 w 4173281"/>
              <a:gd name="connsiteY2596" fmla="*/ 1892117 h 5477157"/>
              <a:gd name="connsiteX2597" fmla="*/ 2006321 w 4173281"/>
              <a:gd name="connsiteY2597" fmla="*/ 1918072 h 5477157"/>
              <a:gd name="connsiteX2598" fmla="*/ 2032276 w 4173281"/>
              <a:gd name="connsiteY2598" fmla="*/ 1928455 h 5477157"/>
              <a:gd name="connsiteX2599" fmla="*/ 2099759 w 4173281"/>
              <a:gd name="connsiteY2599" fmla="*/ 1892117 h 5477157"/>
              <a:gd name="connsiteX2600" fmla="*/ 2169837 w 4173281"/>
              <a:gd name="connsiteY2600" fmla="*/ 1931051 h 5477157"/>
              <a:gd name="connsiteX2601" fmla="*/ 2169837 w 4173281"/>
              <a:gd name="connsiteY2601" fmla="*/ 1923264 h 5477157"/>
              <a:gd name="connsiteX2602" fmla="*/ 2175027 w 4173281"/>
              <a:gd name="connsiteY2602" fmla="*/ 1889524 h 5477157"/>
              <a:gd name="connsiteX2603" fmla="*/ 2164646 w 4173281"/>
              <a:gd name="connsiteY2603" fmla="*/ 1876544 h 5477157"/>
              <a:gd name="connsiteX2604" fmla="*/ 2156861 w 4173281"/>
              <a:gd name="connsiteY2604" fmla="*/ 1879141 h 5477157"/>
              <a:gd name="connsiteX2605" fmla="*/ 2125715 w 4173281"/>
              <a:gd name="connsiteY2605" fmla="*/ 1847995 h 5477157"/>
              <a:gd name="connsiteX2606" fmla="*/ 2156861 w 4173281"/>
              <a:gd name="connsiteY2606" fmla="*/ 1816849 h 5477157"/>
              <a:gd name="connsiteX2607" fmla="*/ 2172433 w 4173281"/>
              <a:gd name="connsiteY2607" fmla="*/ 1822040 h 5477157"/>
              <a:gd name="connsiteX2608" fmla="*/ 2203579 w 4173281"/>
              <a:gd name="connsiteY2608" fmla="*/ 1809061 h 5477157"/>
              <a:gd name="connsiteX2609" fmla="*/ 2239917 w 4173281"/>
              <a:gd name="connsiteY2609" fmla="*/ 1829825 h 5477157"/>
              <a:gd name="connsiteX2610" fmla="*/ 2245108 w 4173281"/>
              <a:gd name="connsiteY2610" fmla="*/ 1827231 h 5477157"/>
              <a:gd name="connsiteX2611" fmla="*/ 2239917 w 4173281"/>
              <a:gd name="connsiteY2611" fmla="*/ 1801276 h 5477157"/>
              <a:gd name="connsiteX2612" fmla="*/ 2239917 w 4173281"/>
              <a:gd name="connsiteY2612" fmla="*/ 1798679 h 5477157"/>
              <a:gd name="connsiteX2613" fmla="*/ 2237319 w 4173281"/>
              <a:gd name="connsiteY2613" fmla="*/ 1790894 h 5477157"/>
              <a:gd name="connsiteX2614" fmla="*/ 2216556 w 4173281"/>
              <a:gd name="connsiteY2614" fmla="*/ 1785704 h 5477157"/>
              <a:gd name="connsiteX2615" fmla="*/ 2203579 w 4173281"/>
              <a:gd name="connsiteY2615" fmla="*/ 1788298 h 5477157"/>
              <a:gd name="connsiteX2616" fmla="*/ 2164646 w 4173281"/>
              <a:gd name="connsiteY2616" fmla="*/ 1801276 h 5477157"/>
              <a:gd name="connsiteX2617" fmla="*/ 2097162 w 4173281"/>
              <a:gd name="connsiteY2617" fmla="*/ 1733793 h 5477157"/>
              <a:gd name="connsiteX2618" fmla="*/ 2071207 w 4173281"/>
              <a:gd name="connsiteY2618" fmla="*/ 1707838 h 5477157"/>
              <a:gd name="connsiteX2619" fmla="*/ 2086781 w 4173281"/>
              <a:gd name="connsiteY2619" fmla="*/ 1684477 h 5477157"/>
              <a:gd name="connsiteX2620" fmla="*/ 2084186 w 4173281"/>
              <a:gd name="connsiteY2620" fmla="*/ 1671502 h 5477157"/>
              <a:gd name="connsiteX2621" fmla="*/ 2141287 w 4173281"/>
              <a:gd name="connsiteY2621" fmla="*/ 1614401 h 5477157"/>
              <a:gd name="connsiteX2622" fmla="*/ 2172433 w 4173281"/>
              <a:gd name="connsiteY2622" fmla="*/ 1624782 h 5477157"/>
              <a:gd name="connsiteX2623" fmla="*/ 2177624 w 4173281"/>
              <a:gd name="connsiteY2623" fmla="*/ 1622186 h 5477157"/>
              <a:gd name="connsiteX2624" fmla="*/ 2200982 w 4173281"/>
              <a:gd name="connsiteY2624" fmla="*/ 1601421 h 5477157"/>
              <a:gd name="connsiteX2625" fmla="*/ 2224343 w 4173281"/>
              <a:gd name="connsiteY2625" fmla="*/ 1616995 h 5477157"/>
              <a:gd name="connsiteX2626" fmla="*/ 2239917 w 4173281"/>
              <a:gd name="connsiteY2626" fmla="*/ 1614401 h 5477157"/>
              <a:gd name="connsiteX2627" fmla="*/ 2250298 w 4173281"/>
              <a:gd name="connsiteY2627" fmla="*/ 1614401 h 5477157"/>
              <a:gd name="connsiteX2628" fmla="*/ 2242511 w 4173281"/>
              <a:gd name="connsiteY2628" fmla="*/ 1583254 h 5477157"/>
              <a:gd name="connsiteX2629" fmla="*/ 2245108 w 4173281"/>
              <a:gd name="connsiteY2629" fmla="*/ 1570276 h 5477157"/>
              <a:gd name="connsiteX2630" fmla="*/ 2229534 w 4173281"/>
              <a:gd name="connsiteY2630" fmla="*/ 1572872 h 5477157"/>
              <a:gd name="connsiteX2631" fmla="*/ 2180218 w 4173281"/>
              <a:gd name="connsiteY2631" fmla="*/ 1523556 h 5477157"/>
              <a:gd name="connsiteX2632" fmla="*/ 2229534 w 4173281"/>
              <a:gd name="connsiteY2632" fmla="*/ 1474244 h 5477157"/>
              <a:gd name="connsiteX2633" fmla="*/ 2278848 w 4173281"/>
              <a:gd name="connsiteY2633" fmla="*/ 1523556 h 5477157"/>
              <a:gd name="connsiteX2634" fmla="*/ 2278848 w 4173281"/>
              <a:gd name="connsiteY2634" fmla="*/ 1528747 h 5477157"/>
              <a:gd name="connsiteX2635" fmla="*/ 2284038 w 4173281"/>
              <a:gd name="connsiteY2635" fmla="*/ 1526153 h 5477157"/>
              <a:gd name="connsiteX2636" fmla="*/ 2325567 w 4173281"/>
              <a:gd name="connsiteY2636" fmla="*/ 1507984 h 5477157"/>
              <a:gd name="connsiteX2637" fmla="*/ 2335948 w 4173281"/>
              <a:gd name="connsiteY2637" fmla="*/ 1507984 h 5477157"/>
              <a:gd name="connsiteX2638" fmla="*/ 2335948 w 4173281"/>
              <a:gd name="connsiteY2638" fmla="*/ 1502792 h 5477157"/>
              <a:gd name="connsiteX2639" fmla="*/ 2382668 w 4173281"/>
              <a:gd name="connsiteY2639" fmla="*/ 1456074 h 5477157"/>
              <a:gd name="connsiteX2640" fmla="*/ 2429386 w 4173281"/>
              <a:gd name="connsiteY2640" fmla="*/ 1502792 h 5477157"/>
              <a:gd name="connsiteX2641" fmla="*/ 2424195 w 4173281"/>
              <a:gd name="connsiteY2641" fmla="*/ 1526153 h 5477157"/>
              <a:gd name="connsiteX2642" fmla="*/ 2455341 w 4173281"/>
              <a:gd name="connsiteY2642" fmla="*/ 1515771 h 5477157"/>
              <a:gd name="connsiteX2643" fmla="*/ 2515039 w 4173281"/>
              <a:gd name="connsiteY2643" fmla="*/ 1575466 h 5477157"/>
              <a:gd name="connsiteX2644" fmla="*/ 2511342 w 4173281"/>
              <a:gd name="connsiteY2644" fmla="*/ 1594473 h 5477157"/>
              <a:gd name="connsiteX2645" fmla="*/ 2518931 w 4173281"/>
              <a:gd name="connsiteY2645" fmla="*/ 1576766 h 5477157"/>
              <a:gd name="connsiteX2646" fmla="*/ 2546183 w 4173281"/>
              <a:gd name="connsiteY2646" fmla="*/ 1565087 h 5477157"/>
              <a:gd name="connsiteX2647" fmla="*/ 2585117 w 4173281"/>
              <a:gd name="connsiteY2647" fmla="*/ 1604018 h 5477157"/>
              <a:gd name="connsiteX2648" fmla="*/ 2546183 w 4173281"/>
              <a:gd name="connsiteY2648" fmla="*/ 1642952 h 5477157"/>
              <a:gd name="connsiteX2649" fmla="*/ 2507252 w 4173281"/>
              <a:gd name="connsiteY2649" fmla="*/ 1604018 h 5477157"/>
              <a:gd name="connsiteX2650" fmla="*/ 2507465 w 4173281"/>
              <a:gd name="connsiteY2650" fmla="*/ 1603522 h 5477157"/>
              <a:gd name="connsiteX2651" fmla="*/ 2497844 w 4173281"/>
              <a:gd name="connsiteY2651" fmla="*/ 1617969 h 5477157"/>
              <a:gd name="connsiteX2652" fmla="*/ 2455341 w 4173281"/>
              <a:gd name="connsiteY2652" fmla="*/ 1635164 h 5477157"/>
              <a:gd name="connsiteX2653" fmla="*/ 2395646 w 4173281"/>
              <a:gd name="connsiteY2653" fmla="*/ 1575466 h 5477157"/>
              <a:gd name="connsiteX2654" fmla="*/ 2406029 w 4173281"/>
              <a:gd name="connsiteY2654" fmla="*/ 1544320 h 5477157"/>
              <a:gd name="connsiteX2655" fmla="*/ 2382668 w 4173281"/>
              <a:gd name="connsiteY2655" fmla="*/ 1549511 h 5477157"/>
              <a:gd name="connsiteX2656" fmla="*/ 2380074 w 4173281"/>
              <a:gd name="connsiteY2656" fmla="*/ 1549511 h 5477157"/>
              <a:gd name="connsiteX2657" fmla="*/ 2380074 w 4173281"/>
              <a:gd name="connsiteY2657" fmla="*/ 1559893 h 5477157"/>
              <a:gd name="connsiteX2658" fmla="*/ 2361904 w 4173281"/>
              <a:gd name="connsiteY2658" fmla="*/ 1598827 h 5477157"/>
              <a:gd name="connsiteX2659" fmla="*/ 2307399 w 4173281"/>
              <a:gd name="connsiteY2659" fmla="*/ 1640356 h 5477157"/>
              <a:gd name="connsiteX2660" fmla="*/ 2317781 w 4173281"/>
              <a:gd name="connsiteY2660" fmla="*/ 1658522 h 5477157"/>
              <a:gd name="connsiteX2661" fmla="*/ 2322973 w 4173281"/>
              <a:gd name="connsiteY2661" fmla="*/ 1661119 h 5477157"/>
              <a:gd name="connsiteX2662" fmla="*/ 2382668 w 4173281"/>
              <a:gd name="connsiteY2662" fmla="*/ 1629973 h 5477157"/>
              <a:gd name="connsiteX2663" fmla="*/ 2444959 w 4173281"/>
              <a:gd name="connsiteY2663" fmla="*/ 1663713 h 5477157"/>
              <a:gd name="connsiteX2664" fmla="*/ 2470915 w 4173281"/>
              <a:gd name="connsiteY2664" fmla="*/ 1648141 h 5477157"/>
              <a:gd name="connsiteX2665" fmla="*/ 2504657 w 4173281"/>
              <a:gd name="connsiteY2665" fmla="*/ 1681883 h 5477157"/>
              <a:gd name="connsiteX2666" fmla="*/ 2517633 w 4173281"/>
              <a:gd name="connsiteY2666" fmla="*/ 1679287 h 5477157"/>
              <a:gd name="connsiteX2667" fmla="*/ 2520230 w 4173281"/>
              <a:gd name="connsiteY2667" fmla="*/ 1679287 h 5477157"/>
              <a:gd name="connsiteX2668" fmla="*/ 2574735 w 4173281"/>
              <a:gd name="connsiteY2668" fmla="*/ 1663713 h 5477157"/>
              <a:gd name="connsiteX2669" fmla="*/ 2579926 w 4173281"/>
              <a:gd name="connsiteY2669" fmla="*/ 1663713 h 5477157"/>
              <a:gd name="connsiteX2670" fmla="*/ 2577331 w 4173281"/>
              <a:gd name="connsiteY2670" fmla="*/ 1655928 h 5477157"/>
              <a:gd name="connsiteX2671" fmla="*/ 2608477 w 4173281"/>
              <a:gd name="connsiteY2671" fmla="*/ 1624782 h 5477157"/>
              <a:gd name="connsiteX2672" fmla="*/ 2634432 w 4173281"/>
              <a:gd name="connsiteY2672" fmla="*/ 1637758 h 5477157"/>
              <a:gd name="connsiteX2673" fmla="*/ 2634432 w 4173281"/>
              <a:gd name="connsiteY2673" fmla="*/ 1629973 h 5477157"/>
              <a:gd name="connsiteX2674" fmla="*/ 2611071 w 4173281"/>
              <a:gd name="connsiteY2674" fmla="*/ 1609209 h 5477157"/>
              <a:gd name="connsiteX2675" fmla="*/ 2595498 w 4173281"/>
              <a:gd name="connsiteY2675" fmla="*/ 1585848 h 5477157"/>
              <a:gd name="connsiteX2676" fmla="*/ 2616262 w 4173281"/>
              <a:gd name="connsiteY2676" fmla="*/ 1559893 h 5477157"/>
              <a:gd name="connsiteX2677" fmla="*/ 2608477 w 4173281"/>
              <a:gd name="connsiteY2677" fmla="*/ 1544320 h 5477157"/>
              <a:gd name="connsiteX2678" fmla="*/ 2611071 w 4173281"/>
              <a:gd name="connsiteY2678" fmla="*/ 1533939 h 5477157"/>
              <a:gd name="connsiteX2679" fmla="*/ 2605881 w 4173281"/>
              <a:gd name="connsiteY2679" fmla="*/ 1528747 h 5477157"/>
              <a:gd name="connsiteX2680" fmla="*/ 2590307 w 4173281"/>
              <a:gd name="connsiteY2680" fmla="*/ 1531345 h 5477157"/>
              <a:gd name="connsiteX2681" fmla="*/ 2587713 w 4173281"/>
              <a:gd name="connsiteY2681" fmla="*/ 1531345 h 5477157"/>
              <a:gd name="connsiteX2682" fmla="*/ 2587713 w 4173281"/>
              <a:gd name="connsiteY2682" fmla="*/ 1536535 h 5477157"/>
              <a:gd name="connsiteX2683" fmla="*/ 2572141 w 4173281"/>
              <a:gd name="connsiteY2683" fmla="*/ 1552108 h 5477157"/>
              <a:gd name="connsiteX2684" fmla="*/ 2556567 w 4173281"/>
              <a:gd name="connsiteY2684" fmla="*/ 1536535 h 5477157"/>
              <a:gd name="connsiteX2685" fmla="*/ 2564352 w 4173281"/>
              <a:gd name="connsiteY2685" fmla="*/ 1523556 h 5477157"/>
              <a:gd name="connsiteX2686" fmla="*/ 2553970 w 4173281"/>
              <a:gd name="connsiteY2686" fmla="*/ 1507984 h 5477157"/>
              <a:gd name="connsiteX2687" fmla="*/ 2520230 w 4173281"/>
              <a:gd name="connsiteY2687" fmla="*/ 1541726 h 5477157"/>
              <a:gd name="connsiteX2688" fmla="*/ 2486487 w 4173281"/>
              <a:gd name="connsiteY2688" fmla="*/ 1507984 h 5477157"/>
              <a:gd name="connsiteX2689" fmla="*/ 2520230 w 4173281"/>
              <a:gd name="connsiteY2689" fmla="*/ 1474244 h 5477157"/>
              <a:gd name="connsiteX2690" fmla="*/ 2551376 w 4173281"/>
              <a:gd name="connsiteY2690" fmla="*/ 1495007 h 5477157"/>
              <a:gd name="connsiteX2691" fmla="*/ 2551376 w 4173281"/>
              <a:gd name="connsiteY2691" fmla="*/ 1492410 h 5477157"/>
              <a:gd name="connsiteX2692" fmla="*/ 2572141 w 4173281"/>
              <a:gd name="connsiteY2692" fmla="*/ 1458670 h 5477157"/>
              <a:gd name="connsiteX2693" fmla="*/ 2569543 w 4173281"/>
              <a:gd name="connsiteY2693" fmla="*/ 1448289 h 5477157"/>
              <a:gd name="connsiteX2694" fmla="*/ 2598095 w 4173281"/>
              <a:gd name="connsiteY2694" fmla="*/ 1411951 h 5477157"/>
              <a:gd name="connsiteX2695" fmla="*/ 2566949 w 4173281"/>
              <a:gd name="connsiteY2695" fmla="*/ 1404164 h 5477157"/>
              <a:gd name="connsiteX2696" fmla="*/ 2512442 w 4173281"/>
              <a:gd name="connsiteY2696" fmla="*/ 1458670 h 5477157"/>
              <a:gd name="connsiteX2697" fmla="*/ 2476105 w 4173281"/>
              <a:gd name="connsiteY2697" fmla="*/ 1443097 h 5477157"/>
              <a:gd name="connsiteX2698" fmla="*/ 2470915 w 4173281"/>
              <a:gd name="connsiteY2698" fmla="*/ 1445691 h 5477157"/>
              <a:gd name="connsiteX2699" fmla="*/ 2442365 w 4173281"/>
              <a:gd name="connsiteY2699" fmla="*/ 1463861 h 5477157"/>
              <a:gd name="connsiteX2700" fmla="*/ 2411219 w 4173281"/>
              <a:gd name="connsiteY2700" fmla="*/ 1432715 h 5477157"/>
              <a:gd name="connsiteX2701" fmla="*/ 2411219 w 4173281"/>
              <a:gd name="connsiteY2701" fmla="*/ 1430119 h 5477157"/>
              <a:gd name="connsiteX2702" fmla="*/ 2400837 w 4173281"/>
              <a:gd name="connsiteY2702" fmla="*/ 1406760 h 5477157"/>
              <a:gd name="connsiteX2703" fmla="*/ 2408623 w 4173281"/>
              <a:gd name="connsiteY2703" fmla="*/ 1385996 h 5477157"/>
              <a:gd name="connsiteX2704" fmla="*/ 2387859 w 4173281"/>
              <a:gd name="connsiteY2704" fmla="*/ 1391188 h 5477157"/>
              <a:gd name="connsiteX2705" fmla="*/ 2338545 w 4173281"/>
              <a:gd name="connsiteY2705" fmla="*/ 1341872 h 5477157"/>
              <a:gd name="connsiteX2706" fmla="*/ 2348927 w 4173281"/>
              <a:gd name="connsiteY2706" fmla="*/ 1310725 h 5477157"/>
              <a:gd name="connsiteX2707" fmla="*/ 2348927 w 4173281"/>
              <a:gd name="connsiteY2707" fmla="*/ 1308132 h 5477157"/>
              <a:gd name="connsiteX2708" fmla="*/ 2372285 w 4173281"/>
              <a:gd name="connsiteY2708" fmla="*/ 1253624 h 5477157"/>
              <a:gd name="connsiteX2709" fmla="*/ 2372285 w 4173281"/>
              <a:gd name="connsiteY2709" fmla="*/ 1245839 h 5477157"/>
              <a:gd name="connsiteX2710" fmla="*/ 2385264 w 4173281"/>
              <a:gd name="connsiteY2710" fmla="*/ 1219884 h 5477157"/>
              <a:gd name="connsiteX2711" fmla="*/ 2380074 w 4173281"/>
              <a:gd name="connsiteY2711" fmla="*/ 1212097 h 5477157"/>
              <a:gd name="connsiteX2712" fmla="*/ 2364500 w 4173281"/>
              <a:gd name="connsiteY2712" fmla="*/ 1214693 h 5477157"/>
              <a:gd name="connsiteX2713" fmla="*/ 2341139 w 4173281"/>
              <a:gd name="connsiteY2713" fmla="*/ 1209502 h 5477157"/>
              <a:gd name="connsiteX2714" fmla="*/ 2317781 w 4173281"/>
              <a:gd name="connsiteY2714" fmla="*/ 1230267 h 5477157"/>
              <a:gd name="connsiteX2715" fmla="*/ 2294420 w 4173281"/>
              <a:gd name="connsiteY2715" fmla="*/ 1206906 h 5477157"/>
              <a:gd name="connsiteX2716" fmla="*/ 2315184 w 4173281"/>
              <a:gd name="connsiteY2716" fmla="*/ 1183548 h 5477157"/>
              <a:gd name="connsiteX2717" fmla="*/ 2309993 w 4173281"/>
              <a:gd name="connsiteY2717" fmla="*/ 1162784 h 5477157"/>
              <a:gd name="connsiteX2718" fmla="*/ 2273657 w 4173281"/>
              <a:gd name="connsiteY2718" fmla="*/ 1188739 h 5477157"/>
              <a:gd name="connsiteX2719" fmla="*/ 2237319 w 4173281"/>
              <a:gd name="connsiteY2719" fmla="*/ 1152402 h 5477157"/>
              <a:gd name="connsiteX2720" fmla="*/ 2239917 w 4173281"/>
              <a:gd name="connsiteY2720" fmla="*/ 1139423 h 5477157"/>
              <a:gd name="connsiteX2721" fmla="*/ 2224343 w 4173281"/>
              <a:gd name="connsiteY2721" fmla="*/ 1095302 h 5477157"/>
              <a:gd name="connsiteX2722" fmla="*/ 2239917 w 4173281"/>
              <a:gd name="connsiteY2722" fmla="*/ 1051176 h 5477157"/>
              <a:gd name="connsiteX2723" fmla="*/ 2239917 w 4173281"/>
              <a:gd name="connsiteY2723" fmla="*/ 1045986 h 5477157"/>
              <a:gd name="connsiteX2724" fmla="*/ 2281444 w 4173281"/>
              <a:gd name="connsiteY2724" fmla="*/ 1004458 h 5477157"/>
              <a:gd name="connsiteX2725" fmla="*/ 2320375 w 4173281"/>
              <a:gd name="connsiteY2725" fmla="*/ 1030412 h 5477157"/>
              <a:gd name="connsiteX2726" fmla="*/ 2351521 w 4173281"/>
              <a:gd name="connsiteY2726" fmla="*/ 1058964 h 5477157"/>
              <a:gd name="connsiteX2727" fmla="*/ 2348927 w 4173281"/>
              <a:gd name="connsiteY2727" fmla="*/ 1035603 h 5477157"/>
              <a:gd name="connsiteX2728" fmla="*/ 2442365 w 4173281"/>
              <a:gd name="connsiteY2728" fmla="*/ 942165 h 5477157"/>
              <a:gd name="connsiteX2729" fmla="*/ 2509848 w 4173281"/>
              <a:gd name="connsiteY2729" fmla="*/ 970717 h 5477157"/>
              <a:gd name="connsiteX2730" fmla="*/ 2520230 w 4173281"/>
              <a:gd name="connsiteY2730" fmla="*/ 947356 h 5477157"/>
              <a:gd name="connsiteX2731" fmla="*/ 2489085 w 4173281"/>
              <a:gd name="connsiteY2731" fmla="*/ 905829 h 5477157"/>
              <a:gd name="connsiteX2732" fmla="*/ 2489085 w 4173281"/>
              <a:gd name="connsiteY2732" fmla="*/ 900638 h 5477157"/>
              <a:gd name="connsiteX2733" fmla="*/ 2468320 w 4173281"/>
              <a:gd name="connsiteY2733" fmla="*/ 856515 h 5477157"/>
              <a:gd name="connsiteX2734" fmla="*/ 2470915 w 4173281"/>
              <a:gd name="connsiteY2734" fmla="*/ 835752 h 5477157"/>
              <a:gd name="connsiteX2735" fmla="*/ 2470915 w 4173281"/>
              <a:gd name="connsiteY2735" fmla="*/ 830560 h 5477157"/>
              <a:gd name="connsiteX2736" fmla="*/ 2470915 w 4173281"/>
              <a:gd name="connsiteY2736" fmla="*/ 827963 h 5477157"/>
              <a:gd name="connsiteX2737" fmla="*/ 2439769 w 4173281"/>
              <a:gd name="connsiteY2737" fmla="*/ 783842 h 5477157"/>
              <a:gd name="connsiteX2738" fmla="*/ 2437175 w 4173281"/>
              <a:gd name="connsiteY2738" fmla="*/ 783842 h 5477157"/>
              <a:gd name="connsiteX2739" fmla="*/ 2431983 w 4173281"/>
              <a:gd name="connsiteY2739" fmla="*/ 786435 h 5477157"/>
              <a:gd name="connsiteX2740" fmla="*/ 2341139 w 4173281"/>
              <a:gd name="connsiteY2740" fmla="*/ 848728 h 5477157"/>
              <a:gd name="connsiteX2741" fmla="*/ 2317781 w 4173281"/>
              <a:gd name="connsiteY2741" fmla="*/ 846134 h 5477157"/>
              <a:gd name="connsiteX2742" fmla="*/ 2291827 w 4173281"/>
              <a:gd name="connsiteY2742" fmla="*/ 851324 h 5477157"/>
              <a:gd name="connsiteX2743" fmla="*/ 2216556 w 4173281"/>
              <a:gd name="connsiteY2743" fmla="*/ 776053 h 5477157"/>
              <a:gd name="connsiteX2744" fmla="*/ 2247702 w 4173281"/>
              <a:gd name="connsiteY2744" fmla="*/ 716358 h 5477157"/>
              <a:gd name="connsiteX2745" fmla="*/ 2289229 w 4173281"/>
              <a:gd name="connsiteY2745" fmla="*/ 664448 h 5477157"/>
              <a:gd name="connsiteX2746" fmla="*/ 2289229 w 4173281"/>
              <a:gd name="connsiteY2746" fmla="*/ 659257 h 5477157"/>
              <a:gd name="connsiteX2747" fmla="*/ 2297018 w 4173281"/>
              <a:gd name="connsiteY2747" fmla="*/ 633302 h 5477157"/>
              <a:gd name="connsiteX2748" fmla="*/ 2258083 w 4173281"/>
              <a:gd name="connsiteY2748" fmla="*/ 552840 h 5477157"/>
              <a:gd name="connsiteX2749" fmla="*/ 2258083 w 4173281"/>
              <a:gd name="connsiteY2749" fmla="*/ 545056 h 5477157"/>
              <a:gd name="connsiteX2750" fmla="*/ 2242511 w 4173281"/>
              <a:gd name="connsiteY2750" fmla="*/ 547650 h 5477157"/>
              <a:gd name="connsiteX2751" fmla="*/ 2200982 w 4173281"/>
              <a:gd name="connsiteY2751" fmla="*/ 506121 h 5477157"/>
              <a:gd name="connsiteX2752" fmla="*/ 2242511 w 4173281"/>
              <a:gd name="connsiteY2752" fmla="*/ 464594 h 5477157"/>
              <a:gd name="connsiteX2753" fmla="*/ 2278848 w 4173281"/>
              <a:gd name="connsiteY2753" fmla="*/ 487955 h 5477157"/>
              <a:gd name="connsiteX2754" fmla="*/ 2364500 w 4173281"/>
              <a:gd name="connsiteY2754" fmla="*/ 446426 h 5477157"/>
              <a:gd name="connsiteX2755" fmla="*/ 2419004 w 4173281"/>
              <a:gd name="connsiteY2755" fmla="*/ 461999 h 5477157"/>
              <a:gd name="connsiteX2756" fmla="*/ 2416410 w 4173281"/>
              <a:gd name="connsiteY2756" fmla="*/ 446426 h 5477157"/>
              <a:gd name="connsiteX2757" fmla="*/ 2429386 w 4173281"/>
              <a:gd name="connsiteY2757" fmla="*/ 399707 h 5477157"/>
              <a:gd name="connsiteX2758" fmla="*/ 2421601 w 4173281"/>
              <a:gd name="connsiteY2758" fmla="*/ 399707 h 5477157"/>
              <a:gd name="connsiteX2759" fmla="*/ 2361904 w 4173281"/>
              <a:gd name="connsiteY2759" fmla="*/ 363370 h 5477157"/>
              <a:gd name="connsiteX2760" fmla="*/ 2320375 w 4173281"/>
              <a:gd name="connsiteY2760" fmla="*/ 381538 h 5477157"/>
              <a:gd name="connsiteX2761" fmla="*/ 2260680 w 4173281"/>
              <a:gd name="connsiteY2761" fmla="*/ 321843 h 5477157"/>
              <a:gd name="connsiteX2762" fmla="*/ 2320375 w 4173281"/>
              <a:gd name="connsiteY2762" fmla="*/ 262144 h 5477157"/>
              <a:gd name="connsiteX2763" fmla="*/ 2369691 w 4173281"/>
              <a:gd name="connsiteY2763" fmla="*/ 290697 h 5477157"/>
              <a:gd name="connsiteX2764" fmla="*/ 2419004 w 4173281"/>
              <a:gd name="connsiteY2764" fmla="*/ 267335 h 5477157"/>
              <a:gd name="connsiteX2765" fmla="*/ 2431983 w 4173281"/>
              <a:gd name="connsiteY2765" fmla="*/ 269933 h 5477157"/>
              <a:gd name="connsiteX2766" fmla="*/ 2398240 w 4173281"/>
              <a:gd name="connsiteY2766" fmla="*/ 207640 h 5477157"/>
              <a:gd name="connsiteX2767" fmla="*/ 2400837 w 4173281"/>
              <a:gd name="connsiteY2767" fmla="*/ 184279 h 5477157"/>
              <a:gd name="connsiteX2768" fmla="*/ 2364500 w 4173281"/>
              <a:gd name="connsiteY2768" fmla="*/ 197258 h 5477157"/>
              <a:gd name="connsiteX2769" fmla="*/ 2307399 w 4173281"/>
              <a:gd name="connsiteY2769" fmla="*/ 140157 h 5477157"/>
              <a:gd name="connsiteX2770" fmla="*/ 2364500 w 4173281"/>
              <a:gd name="connsiteY2770" fmla="*/ 83056 h 5477157"/>
              <a:gd name="connsiteX2771" fmla="*/ 2421601 w 4173281"/>
              <a:gd name="connsiteY2771" fmla="*/ 140157 h 5477157"/>
              <a:gd name="connsiteX2772" fmla="*/ 2421601 w 4173281"/>
              <a:gd name="connsiteY2772" fmla="*/ 150539 h 5477157"/>
              <a:gd name="connsiteX2773" fmla="*/ 2476105 w 4173281"/>
              <a:gd name="connsiteY2773" fmla="*/ 127178 h 5477157"/>
              <a:gd name="connsiteX2774" fmla="*/ 2535803 w 4173281"/>
              <a:gd name="connsiteY2774" fmla="*/ 155731 h 5477157"/>
              <a:gd name="connsiteX2775" fmla="*/ 2564352 w 4173281"/>
              <a:gd name="connsiteY2775" fmla="*/ 140157 h 5477157"/>
              <a:gd name="connsiteX2776" fmla="*/ 2600689 w 4173281"/>
              <a:gd name="connsiteY2776" fmla="*/ 176494 h 5477157"/>
              <a:gd name="connsiteX2777" fmla="*/ 2564352 w 4173281"/>
              <a:gd name="connsiteY2777" fmla="*/ 212832 h 5477157"/>
              <a:gd name="connsiteX2778" fmla="*/ 2551376 w 4173281"/>
              <a:gd name="connsiteY2778" fmla="*/ 210234 h 5477157"/>
              <a:gd name="connsiteX2779" fmla="*/ 2476105 w 4173281"/>
              <a:gd name="connsiteY2779" fmla="*/ 275123 h 5477157"/>
              <a:gd name="connsiteX2780" fmla="*/ 2457939 w 4173281"/>
              <a:gd name="connsiteY2780" fmla="*/ 272527 h 5477157"/>
              <a:gd name="connsiteX2781" fmla="*/ 2478702 w 4173281"/>
              <a:gd name="connsiteY2781" fmla="*/ 298481 h 5477157"/>
              <a:gd name="connsiteX2782" fmla="*/ 2499466 w 4173281"/>
              <a:gd name="connsiteY2782" fmla="*/ 285505 h 5477157"/>
              <a:gd name="connsiteX2783" fmla="*/ 2525421 w 4173281"/>
              <a:gd name="connsiteY2783" fmla="*/ 311460 h 5477157"/>
              <a:gd name="connsiteX2784" fmla="*/ 2499466 w 4173281"/>
              <a:gd name="connsiteY2784" fmla="*/ 337415 h 5477157"/>
              <a:gd name="connsiteX2785" fmla="*/ 2483893 w 4173281"/>
              <a:gd name="connsiteY2785" fmla="*/ 332224 h 5477157"/>
              <a:gd name="connsiteX2786" fmla="*/ 2481296 w 4173281"/>
              <a:gd name="connsiteY2786" fmla="*/ 350392 h 5477157"/>
              <a:gd name="connsiteX2787" fmla="*/ 2499466 w 4173281"/>
              <a:gd name="connsiteY2787" fmla="*/ 347797 h 5477157"/>
              <a:gd name="connsiteX2788" fmla="*/ 2515039 w 4173281"/>
              <a:gd name="connsiteY2788" fmla="*/ 342606 h 5477157"/>
              <a:gd name="connsiteX2789" fmla="*/ 2533206 w 4173281"/>
              <a:gd name="connsiteY2789" fmla="*/ 350392 h 5477157"/>
              <a:gd name="connsiteX2790" fmla="*/ 2605881 w 4173281"/>
              <a:gd name="connsiteY2790" fmla="*/ 443829 h 5477157"/>
              <a:gd name="connsiteX2791" fmla="*/ 2590307 w 4173281"/>
              <a:gd name="connsiteY2791" fmla="*/ 495740 h 5477157"/>
              <a:gd name="connsiteX2792" fmla="*/ 2600689 w 4173281"/>
              <a:gd name="connsiteY2792" fmla="*/ 519100 h 5477157"/>
              <a:gd name="connsiteX2793" fmla="*/ 2569543 w 4173281"/>
              <a:gd name="connsiteY2793" fmla="*/ 550246 h 5477157"/>
              <a:gd name="connsiteX2794" fmla="*/ 2543588 w 4173281"/>
              <a:gd name="connsiteY2794" fmla="*/ 534673 h 5477157"/>
              <a:gd name="connsiteX2795" fmla="*/ 2517633 w 4173281"/>
              <a:gd name="connsiteY2795" fmla="*/ 539864 h 5477157"/>
              <a:gd name="connsiteX2796" fmla="*/ 2553970 w 4173281"/>
              <a:gd name="connsiteY2796" fmla="*/ 589177 h 5477157"/>
              <a:gd name="connsiteX2797" fmla="*/ 2574735 w 4173281"/>
              <a:gd name="connsiteY2797" fmla="*/ 596966 h 5477157"/>
              <a:gd name="connsiteX2798" fmla="*/ 2590307 w 4173281"/>
              <a:gd name="connsiteY2798" fmla="*/ 573605 h 5477157"/>
              <a:gd name="connsiteX2799" fmla="*/ 2587713 w 4173281"/>
              <a:gd name="connsiteY2799" fmla="*/ 563222 h 5477157"/>
              <a:gd name="connsiteX2800" fmla="*/ 2611071 w 4173281"/>
              <a:gd name="connsiteY2800" fmla="*/ 539864 h 5477157"/>
              <a:gd name="connsiteX2801" fmla="*/ 2629241 w 4173281"/>
              <a:gd name="connsiteY2801" fmla="*/ 547650 h 5477157"/>
              <a:gd name="connsiteX2802" fmla="*/ 2642217 w 4173281"/>
              <a:gd name="connsiteY2802" fmla="*/ 545056 h 5477157"/>
              <a:gd name="connsiteX2803" fmla="*/ 2637026 w 4173281"/>
              <a:gd name="connsiteY2803" fmla="*/ 524291 h 5477157"/>
              <a:gd name="connsiteX2804" fmla="*/ 2662981 w 4173281"/>
              <a:gd name="connsiteY2804" fmla="*/ 472381 h 5477157"/>
              <a:gd name="connsiteX2805" fmla="*/ 2644814 w 4173281"/>
              <a:gd name="connsiteY2805" fmla="*/ 451617 h 5477157"/>
              <a:gd name="connsiteX2806" fmla="*/ 2665578 w 4173281"/>
              <a:gd name="connsiteY2806" fmla="*/ 430853 h 5477157"/>
              <a:gd name="connsiteX2807" fmla="*/ 2686342 w 4173281"/>
              <a:gd name="connsiteY2807" fmla="*/ 451617 h 5477157"/>
              <a:gd name="connsiteX2808" fmla="*/ 2681151 w 4173281"/>
              <a:gd name="connsiteY2808" fmla="*/ 461999 h 5477157"/>
              <a:gd name="connsiteX2809" fmla="*/ 2699318 w 4173281"/>
              <a:gd name="connsiteY2809" fmla="*/ 459402 h 5477157"/>
              <a:gd name="connsiteX2810" fmla="*/ 2730464 w 4173281"/>
              <a:gd name="connsiteY2810" fmla="*/ 467190 h 5477157"/>
              <a:gd name="connsiteX2811" fmla="*/ 2784971 w 4173281"/>
              <a:gd name="connsiteY2811" fmla="*/ 451617 h 5477157"/>
              <a:gd name="connsiteX2812" fmla="*/ 2797948 w 4173281"/>
              <a:gd name="connsiteY2812" fmla="*/ 454211 h 5477157"/>
              <a:gd name="connsiteX2813" fmla="*/ 2808329 w 4173281"/>
              <a:gd name="connsiteY2813" fmla="*/ 430853 h 5477157"/>
              <a:gd name="connsiteX2814" fmla="*/ 2805735 w 4173281"/>
              <a:gd name="connsiteY2814" fmla="*/ 423065 h 5477157"/>
              <a:gd name="connsiteX2815" fmla="*/ 2831690 w 4173281"/>
              <a:gd name="connsiteY2815" fmla="*/ 397110 h 5477157"/>
              <a:gd name="connsiteX2816" fmla="*/ 2849857 w 4173281"/>
              <a:gd name="connsiteY2816" fmla="*/ 404898 h 5477157"/>
              <a:gd name="connsiteX2817" fmla="*/ 2857645 w 4173281"/>
              <a:gd name="connsiteY2817" fmla="*/ 404898 h 5477157"/>
              <a:gd name="connsiteX2818" fmla="*/ 2892035 w 4173281"/>
              <a:gd name="connsiteY2818" fmla="*/ 415281 h 5477157"/>
              <a:gd name="connsiteX2819" fmla="*/ 2894424 w 4173281"/>
              <a:gd name="connsiteY2819" fmla="*/ 418010 h 5477157"/>
              <a:gd name="connsiteX2820" fmla="*/ 2902662 w 4173281"/>
              <a:gd name="connsiteY2820" fmla="*/ 406731 h 5477157"/>
              <a:gd name="connsiteX2821" fmla="*/ 2916378 w 4173281"/>
              <a:gd name="connsiteY2821" fmla="*/ 399479 h 5477157"/>
              <a:gd name="connsiteX2822" fmla="*/ 2910527 w 4173281"/>
              <a:gd name="connsiteY2822" fmla="*/ 394840 h 5477157"/>
              <a:gd name="connsiteX2823" fmla="*/ 2906959 w 4173281"/>
              <a:gd name="connsiteY2823" fmla="*/ 381538 h 5477157"/>
              <a:gd name="connsiteX2824" fmla="*/ 2930318 w 4173281"/>
              <a:gd name="connsiteY2824" fmla="*/ 358179 h 5477157"/>
              <a:gd name="connsiteX2825" fmla="*/ 2953677 w 4173281"/>
              <a:gd name="connsiteY2825" fmla="*/ 376346 h 5477157"/>
              <a:gd name="connsiteX2826" fmla="*/ 2966656 w 4173281"/>
              <a:gd name="connsiteY2826" fmla="*/ 363370 h 5477157"/>
              <a:gd name="connsiteX2827" fmla="*/ 2943295 w 4173281"/>
              <a:gd name="connsiteY2827" fmla="*/ 342606 h 5477157"/>
              <a:gd name="connsiteX2828" fmla="*/ 2925128 w 4173281"/>
              <a:gd name="connsiteY2828" fmla="*/ 337415 h 5477157"/>
              <a:gd name="connsiteX2829" fmla="*/ 2857645 w 4173281"/>
              <a:gd name="connsiteY2829" fmla="*/ 378944 h 5477157"/>
              <a:gd name="connsiteX2830" fmla="*/ 2784971 w 4173281"/>
              <a:gd name="connsiteY2830" fmla="*/ 314054 h 5477157"/>
              <a:gd name="connsiteX2831" fmla="*/ 2769398 w 4173281"/>
              <a:gd name="connsiteY2831" fmla="*/ 290697 h 5477157"/>
              <a:gd name="connsiteX2832" fmla="*/ 2769398 w 4173281"/>
              <a:gd name="connsiteY2832" fmla="*/ 285505 h 5477157"/>
              <a:gd name="connsiteX2833" fmla="*/ 2751228 w 4173281"/>
              <a:gd name="connsiteY2833" fmla="*/ 280314 h 5477157"/>
              <a:gd name="connsiteX2834" fmla="*/ 2704509 w 4173281"/>
              <a:gd name="connsiteY2834" fmla="*/ 321843 h 5477157"/>
              <a:gd name="connsiteX2835" fmla="*/ 2701915 w 4173281"/>
              <a:gd name="connsiteY2835" fmla="*/ 321843 h 5477157"/>
              <a:gd name="connsiteX2836" fmla="*/ 2696724 w 4173281"/>
              <a:gd name="connsiteY2836" fmla="*/ 342606 h 5477157"/>
              <a:gd name="connsiteX2837" fmla="*/ 2712297 w 4173281"/>
              <a:gd name="connsiteY2837" fmla="*/ 340009 h 5477157"/>
              <a:gd name="connsiteX2838" fmla="*/ 2748634 w 4173281"/>
              <a:gd name="connsiteY2838" fmla="*/ 376346 h 5477157"/>
              <a:gd name="connsiteX2839" fmla="*/ 2712297 w 4173281"/>
              <a:gd name="connsiteY2839" fmla="*/ 412684 h 5477157"/>
              <a:gd name="connsiteX2840" fmla="*/ 2675960 w 4173281"/>
              <a:gd name="connsiteY2840" fmla="*/ 376346 h 5477157"/>
              <a:gd name="connsiteX2841" fmla="*/ 2678554 w 4173281"/>
              <a:gd name="connsiteY2841" fmla="*/ 363370 h 5477157"/>
              <a:gd name="connsiteX2842" fmla="*/ 2668172 w 4173281"/>
              <a:gd name="connsiteY2842" fmla="*/ 368561 h 5477157"/>
              <a:gd name="connsiteX2843" fmla="*/ 2670769 w 4173281"/>
              <a:gd name="connsiteY2843" fmla="*/ 378944 h 5477157"/>
              <a:gd name="connsiteX2844" fmla="*/ 2642217 w 4173281"/>
              <a:gd name="connsiteY2844" fmla="*/ 407493 h 5477157"/>
              <a:gd name="connsiteX2845" fmla="*/ 2613668 w 4173281"/>
              <a:gd name="connsiteY2845" fmla="*/ 378944 h 5477157"/>
              <a:gd name="connsiteX2846" fmla="*/ 2618859 w 4173281"/>
              <a:gd name="connsiteY2846" fmla="*/ 363370 h 5477157"/>
              <a:gd name="connsiteX2847" fmla="*/ 2590307 w 4173281"/>
              <a:gd name="connsiteY2847" fmla="*/ 314054 h 5477157"/>
              <a:gd name="connsiteX2848" fmla="*/ 2647408 w 4173281"/>
              <a:gd name="connsiteY2848" fmla="*/ 256953 h 5477157"/>
              <a:gd name="connsiteX2849" fmla="*/ 2650005 w 4173281"/>
              <a:gd name="connsiteY2849" fmla="*/ 256953 h 5477157"/>
              <a:gd name="connsiteX2850" fmla="*/ 2647408 w 4173281"/>
              <a:gd name="connsiteY2850" fmla="*/ 238787 h 5477157"/>
              <a:gd name="connsiteX2851" fmla="*/ 2660387 w 4173281"/>
              <a:gd name="connsiteY2851" fmla="*/ 207640 h 5477157"/>
              <a:gd name="connsiteX2852" fmla="*/ 2655197 w 4173281"/>
              <a:gd name="connsiteY2852" fmla="*/ 199852 h 5477157"/>
              <a:gd name="connsiteX2853" fmla="*/ 2624051 w 4173281"/>
              <a:gd name="connsiteY2853" fmla="*/ 158324 h 5477157"/>
              <a:gd name="connsiteX2854" fmla="*/ 2662981 w 4173281"/>
              <a:gd name="connsiteY2854" fmla="*/ 116796 h 5477157"/>
              <a:gd name="connsiteX2855" fmla="*/ 2681151 w 4173281"/>
              <a:gd name="connsiteY2855" fmla="*/ 103820 h 5477157"/>
              <a:gd name="connsiteX2856" fmla="*/ 2675960 w 4173281"/>
              <a:gd name="connsiteY2856" fmla="*/ 88247 h 5477157"/>
              <a:gd name="connsiteX2857" fmla="*/ 2662981 w 4173281"/>
              <a:gd name="connsiteY2857" fmla="*/ 90841 h 5477157"/>
              <a:gd name="connsiteX2858" fmla="*/ 2639623 w 4173281"/>
              <a:gd name="connsiteY2858" fmla="*/ 80460 h 5477157"/>
              <a:gd name="connsiteX2859" fmla="*/ 2624051 w 4173281"/>
              <a:gd name="connsiteY2859" fmla="*/ 83056 h 5477157"/>
              <a:gd name="connsiteX2860" fmla="*/ 2582522 w 4173281"/>
              <a:gd name="connsiteY2860" fmla="*/ 41529 h 5477157"/>
              <a:gd name="connsiteX2861" fmla="*/ 2624051 w 4173281"/>
              <a:gd name="connsiteY2861" fmla="*/ 0 h 5477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</a:cxnLst>
            <a:rect l="l" t="t" r="r" b="b"/>
            <a:pathLst>
              <a:path w="4173281" h="5477157">
                <a:moveTo>
                  <a:pt x="3136599" y="5293155"/>
                </a:moveTo>
                <a:cubicBezTo>
                  <a:pt x="3136599" y="5293155"/>
                  <a:pt x="3136599" y="5295752"/>
                  <a:pt x="3136599" y="5295752"/>
                </a:cubicBezTo>
                <a:cubicBezTo>
                  <a:pt x="3139193" y="5295752"/>
                  <a:pt x="3139193" y="5295752"/>
                  <a:pt x="3141790" y="5295752"/>
                </a:cubicBezTo>
                <a:cubicBezTo>
                  <a:pt x="3139193" y="5295752"/>
                  <a:pt x="3139193" y="5293155"/>
                  <a:pt x="3136599" y="5293155"/>
                </a:cubicBezTo>
                <a:close/>
                <a:moveTo>
                  <a:pt x="1437907" y="5188401"/>
                </a:moveTo>
                <a:cubicBezTo>
                  <a:pt x="1437907" y="5188401"/>
                  <a:pt x="1437907" y="5190998"/>
                  <a:pt x="1437907" y="5190998"/>
                </a:cubicBezTo>
                <a:cubicBezTo>
                  <a:pt x="1440501" y="5190998"/>
                  <a:pt x="1440501" y="5190998"/>
                  <a:pt x="1443098" y="5190998"/>
                </a:cubicBezTo>
                <a:cubicBezTo>
                  <a:pt x="1440501" y="5190998"/>
                  <a:pt x="1440501" y="5188401"/>
                  <a:pt x="1437907" y="5188401"/>
                </a:cubicBezTo>
                <a:close/>
                <a:moveTo>
                  <a:pt x="3850353" y="5181928"/>
                </a:moveTo>
                <a:lnTo>
                  <a:pt x="3849443" y="5185050"/>
                </a:lnTo>
                <a:cubicBezTo>
                  <a:pt x="3844378" y="5195573"/>
                  <a:pt x="3835782" y="5202958"/>
                  <a:pt x="3825822" y="5206445"/>
                </a:cubicBezTo>
                <a:lnTo>
                  <a:pt x="3822806" y="5206257"/>
                </a:lnTo>
                <a:lnTo>
                  <a:pt x="3840912" y="5225158"/>
                </a:lnTo>
                <a:lnTo>
                  <a:pt x="3841062" y="5224845"/>
                </a:lnTo>
                <a:cubicBezTo>
                  <a:pt x="3844438" y="5217830"/>
                  <a:pt x="3850155" y="5211940"/>
                  <a:pt x="3858209" y="5207176"/>
                </a:cubicBezTo>
                <a:cubicBezTo>
                  <a:pt x="3856996" y="5203710"/>
                  <a:pt x="3858121" y="5201372"/>
                  <a:pt x="3856910" y="5197907"/>
                </a:cubicBezTo>
                <a:close/>
                <a:moveTo>
                  <a:pt x="3646336" y="5137614"/>
                </a:moveTo>
                <a:cubicBezTo>
                  <a:pt x="3646336" y="5137614"/>
                  <a:pt x="3642965" y="5139065"/>
                  <a:pt x="3642006" y="5141478"/>
                </a:cubicBezTo>
                <a:lnTo>
                  <a:pt x="3649242" y="5144355"/>
                </a:lnTo>
                <a:close/>
                <a:moveTo>
                  <a:pt x="2856995" y="5117460"/>
                </a:moveTo>
                <a:lnTo>
                  <a:pt x="2856746" y="5117609"/>
                </a:lnTo>
                <a:lnTo>
                  <a:pt x="2856950" y="5118879"/>
                </a:lnTo>
                <a:lnTo>
                  <a:pt x="2856927" y="5118256"/>
                </a:lnTo>
                <a:lnTo>
                  <a:pt x="2857187" y="5117558"/>
                </a:lnTo>
                <a:close/>
                <a:moveTo>
                  <a:pt x="2541443" y="5115197"/>
                </a:moveTo>
                <a:lnTo>
                  <a:pt x="2525669" y="5120092"/>
                </a:lnTo>
                <a:cubicBezTo>
                  <a:pt x="2530145" y="5130803"/>
                  <a:pt x="2530958" y="5141784"/>
                  <a:pt x="2531774" y="5152765"/>
                </a:cubicBezTo>
                <a:cubicBezTo>
                  <a:pt x="2533197" y="5147138"/>
                  <a:pt x="2538279" y="5141241"/>
                  <a:pt x="2541668" y="5137309"/>
                </a:cubicBezTo>
                <a:lnTo>
                  <a:pt x="2562979" y="5125628"/>
                </a:lnTo>
                <a:lnTo>
                  <a:pt x="2562844" y="5125389"/>
                </a:lnTo>
                <a:lnTo>
                  <a:pt x="2557773" y="5124277"/>
                </a:lnTo>
                <a:close/>
                <a:moveTo>
                  <a:pt x="3747508" y="5102039"/>
                </a:moveTo>
                <a:cubicBezTo>
                  <a:pt x="3747508" y="5102039"/>
                  <a:pt x="3744043" y="5103250"/>
                  <a:pt x="3742917" y="5105590"/>
                </a:cubicBezTo>
                <a:lnTo>
                  <a:pt x="3749934" y="5108967"/>
                </a:lnTo>
                <a:close/>
                <a:moveTo>
                  <a:pt x="3023300" y="5030912"/>
                </a:moveTo>
                <a:cubicBezTo>
                  <a:pt x="3019456" y="5042537"/>
                  <a:pt x="3012630" y="5052885"/>
                  <a:pt x="3003613" y="5061097"/>
                </a:cubicBezTo>
                <a:lnTo>
                  <a:pt x="2972353" y="5077627"/>
                </a:lnTo>
                <a:lnTo>
                  <a:pt x="2962499" y="5099966"/>
                </a:lnTo>
                <a:lnTo>
                  <a:pt x="2967741" y="5111591"/>
                </a:lnTo>
                <a:lnTo>
                  <a:pt x="2986060" y="5103685"/>
                </a:lnTo>
                <a:cubicBezTo>
                  <a:pt x="3009418" y="5103685"/>
                  <a:pt x="3030182" y="5124449"/>
                  <a:pt x="3030182" y="5147807"/>
                </a:cubicBezTo>
                <a:cubicBezTo>
                  <a:pt x="3030182" y="5165977"/>
                  <a:pt x="3022397" y="5178953"/>
                  <a:pt x="3009418" y="5186741"/>
                </a:cubicBezTo>
                <a:cubicBezTo>
                  <a:pt x="3012015" y="5186741"/>
                  <a:pt x="3012015" y="5189335"/>
                  <a:pt x="3012015" y="5189335"/>
                </a:cubicBezTo>
                <a:cubicBezTo>
                  <a:pt x="3014609" y="5189335"/>
                  <a:pt x="3019800" y="5191932"/>
                  <a:pt x="3022397" y="5191932"/>
                </a:cubicBezTo>
                <a:cubicBezTo>
                  <a:pt x="3026290" y="5180252"/>
                  <a:pt x="3032129" y="5169870"/>
                  <a:pt x="3039591" y="5161110"/>
                </a:cubicBezTo>
                <a:lnTo>
                  <a:pt x="3048346" y="5154254"/>
                </a:lnTo>
                <a:lnTo>
                  <a:pt x="3042186" y="5141186"/>
                </a:lnTo>
                <a:cubicBezTo>
                  <a:pt x="3039726" y="5131100"/>
                  <a:pt x="3039940" y="5121028"/>
                  <a:pt x="3042669" y="5111680"/>
                </a:cubicBezTo>
                <a:lnTo>
                  <a:pt x="3051986" y="5096615"/>
                </a:lnTo>
                <a:lnTo>
                  <a:pt x="3054191" y="5091356"/>
                </a:lnTo>
                <a:lnTo>
                  <a:pt x="3055604" y="5090763"/>
                </a:lnTo>
                <a:lnTo>
                  <a:pt x="3058236" y="5086508"/>
                </a:lnTo>
                <a:cubicBezTo>
                  <a:pt x="3043166" y="5079498"/>
                  <a:pt x="3028775" y="5064309"/>
                  <a:pt x="3023853" y="5044137"/>
                </a:cubicBezTo>
                <a:cubicBezTo>
                  <a:pt x="3022623" y="5039094"/>
                  <a:pt x="3024531" y="5035955"/>
                  <a:pt x="3023300" y="5030912"/>
                </a:cubicBezTo>
                <a:close/>
                <a:moveTo>
                  <a:pt x="4036252" y="5024364"/>
                </a:moveTo>
                <a:cubicBezTo>
                  <a:pt x="4025945" y="5033807"/>
                  <a:pt x="4012088" y="5038659"/>
                  <a:pt x="4000482" y="5038833"/>
                </a:cubicBezTo>
                <a:cubicBezTo>
                  <a:pt x="4004209" y="5055028"/>
                  <a:pt x="4005596" y="5070100"/>
                  <a:pt x="4003519" y="5086384"/>
                </a:cubicBezTo>
                <a:lnTo>
                  <a:pt x="4010534" y="5089761"/>
                </a:lnTo>
                <a:lnTo>
                  <a:pt x="4017550" y="5093138"/>
                </a:lnTo>
                <a:cubicBezTo>
                  <a:pt x="4018677" y="5090798"/>
                  <a:pt x="4021015" y="5091924"/>
                  <a:pt x="4022140" y="5089586"/>
                </a:cubicBezTo>
                <a:lnTo>
                  <a:pt x="4023267" y="5087246"/>
                </a:lnTo>
                <a:cubicBezTo>
                  <a:pt x="4026643" y="5080231"/>
                  <a:pt x="4032360" y="5074341"/>
                  <a:pt x="4040414" y="5069577"/>
                </a:cubicBezTo>
                <a:cubicBezTo>
                  <a:pt x="4039201" y="5066111"/>
                  <a:pt x="4040326" y="5063773"/>
                  <a:pt x="4039115" y="5060308"/>
                </a:cubicBezTo>
                <a:cubicBezTo>
                  <a:pt x="4032012" y="5051129"/>
                  <a:pt x="4029497" y="5038396"/>
                  <a:pt x="4036252" y="5024364"/>
                </a:cubicBezTo>
                <a:close/>
                <a:moveTo>
                  <a:pt x="4054353" y="4992749"/>
                </a:moveTo>
                <a:lnTo>
                  <a:pt x="4049849" y="5002104"/>
                </a:lnTo>
                <a:lnTo>
                  <a:pt x="4046472" y="5009121"/>
                </a:lnTo>
                <a:cubicBezTo>
                  <a:pt x="4052276" y="5009032"/>
                  <a:pt x="4056864" y="5005481"/>
                  <a:pt x="4062667" y="5005394"/>
                </a:cubicBezTo>
                <a:cubicBezTo>
                  <a:pt x="4059116" y="5000803"/>
                  <a:pt x="4056778" y="4999678"/>
                  <a:pt x="4054353" y="4992749"/>
                </a:cubicBezTo>
                <a:close/>
                <a:moveTo>
                  <a:pt x="1375615" y="4978167"/>
                </a:moveTo>
                <a:cubicBezTo>
                  <a:pt x="1391188" y="4978167"/>
                  <a:pt x="1404164" y="4991143"/>
                  <a:pt x="1404164" y="5006716"/>
                </a:cubicBezTo>
                <a:cubicBezTo>
                  <a:pt x="1404164" y="5014504"/>
                  <a:pt x="1401570" y="5022289"/>
                  <a:pt x="1396379" y="5027480"/>
                </a:cubicBezTo>
                <a:cubicBezTo>
                  <a:pt x="1396379" y="5027480"/>
                  <a:pt x="1398973" y="5027480"/>
                  <a:pt x="1401570" y="5027480"/>
                </a:cubicBezTo>
                <a:cubicBezTo>
                  <a:pt x="1417143" y="5027480"/>
                  <a:pt x="1430119" y="5032671"/>
                  <a:pt x="1440501" y="5037862"/>
                </a:cubicBezTo>
                <a:cubicBezTo>
                  <a:pt x="1450883" y="5032671"/>
                  <a:pt x="1463862" y="5030077"/>
                  <a:pt x="1476838" y="5030077"/>
                </a:cubicBezTo>
                <a:cubicBezTo>
                  <a:pt x="1523557" y="5030077"/>
                  <a:pt x="1562491" y="5069008"/>
                  <a:pt x="1559894" y="5113133"/>
                </a:cubicBezTo>
                <a:cubicBezTo>
                  <a:pt x="1559894" y="5157255"/>
                  <a:pt x="1523557" y="5193592"/>
                  <a:pt x="1479435" y="5196189"/>
                </a:cubicBezTo>
                <a:cubicBezTo>
                  <a:pt x="1495008" y="5203974"/>
                  <a:pt x="1505390" y="5222144"/>
                  <a:pt x="1505390" y="5240311"/>
                </a:cubicBezTo>
                <a:cubicBezTo>
                  <a:pt x="1505390" y="5271457"/>
                  <a:pt x="1479435" y="5294818"/>
                  <a:pt x="1450883" y="5294818"/>
                </a:cubicBezTo>
                <a:cubicBezTo>
                  <a:pt x="1424928" y="5294818"/>
                  <a:pt x="1404164" y="5279245"/>
                  <a:pt x="1398973" y="5255884"/>
                </a:cubicBezTo>
                <a:cubicBezTo>
                  <a:pt x="1398973" y="5250693"/>
                  <a:pt x="1396379" y="5248099"/>
                  <a:pt x="1396379" y="5242908"/>
                </a:cubicBezTo>
                <a:cubicBezTo>
                  <a:pt x="1396379" y="5237717"/>
                  <a:pt x="1396379" y="5235120"/>
                  <a:pt x="1398973" y="5232526"/>
                </a:cubicBezTo>
                <a:cubicBezTo>
                  <a:pt x="1398973" y="5227335"/>
                  <a:pt x="1401570" y="5222144"/>
                  <a:pt x="1404164" y="5216953"/>
                </a:cubicBezTo>
                <a:cubicBezTo>
                  <a:pt x="1404164" y="5216953"/>
                  <a:pt x="1401570" y="5216953"/>
                  <a:pt x="1401570" y="5216953"/>
                </a:cubicBezTo>
                <a:cubicBezTo>
                  <a:pt x="1396379" y="5245502"/>
                  <a:pt x="1370424" y="5268863"/>
                  <a:pt x="1339278" y="5268863"/>
                </a:cubicBezTo>
                <a:cubicBezTo>
                  <a:pt x="1302941" y="5268863"/>
                  <a:pt x="1274389" y="5240311"/>
                  <a:pt x="1274389" y="5203974"/>
                </a:cubicBezTo>
                <a:cubicBezTo>
                  <a:pt x="1274389" y="5201380"/>
                  <a:pt x="1274389" y="5198783"/>
                  <a:pt x="1274389" y="5196189"/>
                </a:cubicBezTo>
                <a:cubicBezTo>
                  <a:pt x="1261413" y="5190998"/>
                  <a:pt x="1253625" y="5180616"/>
                  <a:pt x="1248434" y="5167637"/>
                </a:cubicBezTo>
                <a:cubicBezTo>
                  <a:pt x="1219885" y="5165043"/>
                  <a:pt x="1199121" y="5139088"/>
                  <a:pt x="1199121" y="5110536"/>
                </a:cubicBezTo>
                <a:cubicBezTo>
                  <a:pt x="1199121" y="5081987"/>
                  <a:pt x="1217288" y="5058626"/>
                  <a:pt x="1243243" y="5053435"/>
                </a:cubicBezTo>
                <a:cubicBezTo>
                  <a:pt x="1243243" y="5050841"/>
                  <a:pt x="1243243" y="5045650"/>
                  <a:pt x="1243243" y="5043053"/>
                </a:cubicBezTo>
                <a:cubicBezTo>
                  <a:pt x="1243243" y="5019695"/>
                  <a:pt x="1264007" y="4998931"/>
                  <a:pt x="1287368" y="4998931"/>
                </a:cubicBezTo>
                <a:cubicBezTo>
                  <a:pt x="1310726" y="4998931"/>
                  <a:pt x="1331490" y="5019695"/>
                  <a:pt x="1331490" y="5043053"/>
                </a:cubicBezTo>
                <a:cubicBezTo>
                  <a:pt x="1331490" y="5061223"/>
                  <a:pt x="1323705" y="5074199"/>
                  <a:pt x="1310726" y="5081987"/>
                </a:cubicBezTo>
                <a:cubicBezTo>
                  <a:pt x="1313323" y="5081987"/>
                  <a:pt x="1313323" y="5084581"/>
                  <a:pt x="1313323" y="5084581"/>
                </a:cubicBezTo>
                <a:cubicBezTo>
                  <a:pt x="1315917" y="5084581"/>
                  <a:pt x="1321108" y="5087178"/>
                  <a:pt x="1323705" y="5087178"/>
                </a:cubicBezTo>
                <a:cubicBezTo>
                  <a:pt x="1331490" y="5063817"/>
                  <a:pt x="1347063" y="5045650"/>
                  <a:pt x="1367827" y="5035268"/>
                </a:cubicBezTo>
                <a:cubicBezTo>
                  <a:pt x="1357445" y="5030077"/>
                  <a:pt x="1347063" y="5019695"/>
                  <a:pt x="1347063" y="5006716"/>
                </a:cubicBezTo>
                <a:cubicBezTo>
                  <a:pt x="1347063" y="4991143"/>
                  <a:pt x="1360042" y="4978167"/>
                  <a:pt x="1375615" y="4978167"/>
                </a:cubicBezTo>
                <a:close/>
                <a:moveTo>
                  <a:pt x="2352924" y="4974643"/>
                </a:moveTo>
                <a:lnTo>
                  <a:pt x="2345603" y="4975185"/>
                </a:lnTo>
                <a:lnTo>
                  <a:pt x="2351502" y="4980269"/>
                </a:lnTo>
                <a:cubicBezTo>
                  <a:pt x="2353197" y="4978302"/>
                  <a:pt x="2352924" y="4974643"/>
                  <a:pt x="2352924" y="4974643"/>
                </a:cubicBezTo>
                <a:close/>
                <a:moveTo>
                  <a:pt x="2555483" y="4966417"/>
                </a:moveTo>
                <a:lnTo>
                  <a:pt x="2551995" y="4968892"/>
                </a:lnTo>
                <a:cubicBezTo>
                  <a:pt x="2559356" y="4983791"/>
                  <a:pt x="2564182" y="4998137"/>
                  <a:pt x="2565916" y="5014461"/>
                </a:cubicBezTo>
                <a:lnTo>
                  <a:pt x="2573521" y="5016129"/>
                </a:lnTo>
                <a:lnTo>
                  <a:pt x="2581127" y="5017797"/>
                </a:lnTo>
                <a:lnTo>
                  <a:pt x="2581328" y="5017549"/>
                </a:lnTo>
                <a:lnTo>
                  <a:pt x="2569977" y="5001094"/>
                </a:lnTo>
                <a:cubicBezTo>
                  <a:pt x="2566764" y="4991900"/>
                  <a:pt x="2566017" y="4981833"/>
                  <a:pt x="2568016" y="4971562"/>
                </a:cubicBezTo>
                <a:close/>
                <a:moveTo>
                  <a:pt x="3929713" y="4964440"/>
                </a:moveTo>
                <a:cubicBezTo>
                  <a:pt x="3929713" y="4964440"/>
                  <a:pt x="3926248" y="4965651"/>
                  <a:pt x="3925122" y="4967991"/>
                </a:cubicBezTo>
                <a:lnTo>
                  <a:pt x="3932139" y="4971368"/>
                </a:lnTo>
                <a:close/>
                <a:moveTo>
                  <a:pt x="3797194" y="4952500"/>
                </a:moveTo>
                <a:lnTo>
                  <a:pt x="3793817" y="4959515"/>
                </a:lnTo>
                <a:cubicBezTo>
                  <a:pt x="3788188" y="4971208"/>
                  <a:pt x="3779333" y="4980628"/>
                  <a:pt x="3768983" y="4987169"/>
                </a:cubicBezTo>
                <a:lnTo>
                  <a:pt x="3758614" y="4990352"/>
                </a:lnTo>
                <a:lnTo>
                  <a:pt x="3798119" y="5037853"/>
                </a:lnTo>
                <a:lnTo>
                  <a:pt x="3786132" y="5045737"/>
                </a:lnTo>
                <a:cubicBezTo>
                  <a:pt x="3785093" y="5053877"/>
                  <a:pt x="3784055" y="5062021"/>
                  <a:pt x="3779552" y="5071375"/>
                </a:cubicBezTo>
                <a:lnTo>
                  <a:pt x="3804700" y="5059880"/>
                </a:lnTo>
                <a:lnTo>
                  <a:pt x="3811147" y="5031229"/>
                </a:lnTo>
                <a:cubicBezTo>
                  <a:pt x="3820153" y="5012520"/>
                  <a:pt x="3832710" y="4998401"/>
                  <a:pt x="3848818" y="4988873"/>
                </a:cubicBezTo>
                <a:cubicBezTo>
                  <a:pt x="3843016" y="4988959"/>
                  <a:pt x="3838339" y="4986707"/>
                  <a:pt x="3833661" y="4984456"/>
                </a:cubicBezTo>
                <a:cubicBezTo>
                  <a:pt x="3819630" y="4977701"/>
                  <a:pt x="3805510" y="4965143"/>
                  <a:pt x="3797194" y="4952500"/>
                </a:cubicBezTo>
                <a:close/>
                <a:moveTo>
                  <a:pt x="3385249" y="4947114"/>
                </a:moveTo>
                <a:lnTo>
                  <a:pt x="3382319" y="4951624"/>
                </a:lnTo>
                <a:lnTo>
                  <a:pt x="3383776" y="4952851"/>
                </a:lnTo>
                <a:close/>
                <a:moveTo>
                  <a:pt x="1245840" y="4947021"/>
                </a:moveTo>
                <a:cubicBezTo>
                  <a:pt x="1256222" y="4947021"/>
                  <a:pt x="1264010" y="4954806"/>
                  <a:pt x="1264010" y="4965188"/>
                </a:cubicBezTo>
                <a:cubicBezTo>
                  <a:pt x="1264010" y="4975570"/>
                  <a:pt x="1256222" y="4983358"/>
                  <a:pt x="1245840" y="4983358"/>
                </a:cubicBezTo>
                <a:cubicBezTo>
                  <a:pt x="1235458" y="4983358"/>
                  <a:pt x="1227673" y="4975570"/>
                  <a:pt x="1227673" y="4965188"/>
                </a:cubicBezTo>
                <a:cubicBezTo>
                  <a:pt x="1227673" y="4954806"/>
                  <a:pt x="1235458" y="4947021"/>
                  <a:pt x="1245840" y="4947021"/>
                </a:cubicBezTo>
                <a:close/>
                <a:moveTo>
                  <a:pt x="2583464" y="4946564"/>
                </a:moveTo>
                <a:lnTo>
                  <a:pt x="2571635" y="4954957"/>
                </a:lnTo>
                <a:lnTo>
                  <a:pt x="2584001" y="4958552"/>
                </a:lnTo>
                <a:close/>
                <a:moveTo>
                  <a:pt x="2203192" y="4937387"/>
                </a:moveTo>
                <a:lnTo>
                  <a:pt x="2202973" y="4937920"/>
                </a:lnTo>
                <a:lnTo>
                  <a:pt x="2201278" y="4939887"/>
                </a:lnTo>
                <a:cubicBezTo>
                  <a:pt x="2199584" y="4941852"/>
                  <a:pt x="2201550" y="4943546"/>
                  <a:pt x="2199854" y="4945514"/>
                </a:cubicBezTo>
                <a:lnTo>
                  <a:pt x="2205753" y="4950598"/>
                </a:lnTo>
                <a:lnTo>
                  <a:pt x="2208055" y="4952581"/>
                </a:lnTo>
                <a:lnTo>
                  <a:pt x="2203293" y="4942896"/>
                </a:lnTo>
                <a:close/>
                <a:moveTo>
                  <a:pt x="1557299" y="4931448"/>
                </a:moveTo>
                <a:lnTo>
                  <a:pt x="1552107" y="4947022"/>
                </a:lnTo>
                <a:cubicBezTo>
                  <a:pt x="1557299" y="4941831"/>
                  <a:pt x="1562490" y="4939234"/>
                  <a:pt x="1570277" y="4934042"/>
                </a:cubicBezTo>
                <a:cubicBezTo>
                  <a:pt x="1570277" y="4934042"/>
                  <a:pt x="1567681" y="4934042"/>
                  <a:pt x="1567681" y="4931448"/>
                </a:cubicBezTo>
                <a:close/>
                <a:moveTo>
                  <a:pt x="3259953" y="4927761"/>
                </a:moveTo>
                <a:cubicBezTo>
                  <a:pt x="3259953" y="4927761"/>
                  <a:pt x="3258046" y="4930896"/>
                  <a:pt x="3258661" y="4933418"/>
                </a:cubicBezTo>
                <a:lnTo>
                  <a:pt x="3266227" y="4931573"/>
                </a:lnTo>
                <a:close/>
                <a:moveTo>
                  <a:pt x="3389492" y="4923220"/>
                </a:moveTo>
                <a:lnTo>
                  <a:pt x="3389507" y="4930523"/>
                </a:lnTo>
                <a:lnTo>
                  <a:pt x="3389692" y="4929800"/>
                </a:lnTo>
                <a:lnTo>
                  <a:pt x="3392928" y="4925684"/>
                </a:lnTo>
                <a:lnTo>
                  <a:pt x="3389968" y="4924092"/>
                </a:lnTo>
                <a:close/>
                <a:moveTo>
                  <a:pt x="2593786" y="4911627"/>
                </a:moveTo>
                <a:lnTo>
                  <a:pt x="2591561" y="4921768"/>
                </a:lnTo>
                <a:lnTo>
                  <a:pt x="2589893" y="4929375"/>
                </a:lnTo>
                <a:lnTo>
                  <a:pt x="2594176" y="4927259"/>
                </a:lnTo>
                <a:lnTo>
                  <a:pt x="2594050" y="4916214"/>
                </a:lnTo>
                <a:lnTo>
                  <a:pt x="2595599" y="4913338"/>
                </a:lnTo>
                <a:close/>
                <a:moveTo>
                  <a:pt x="3589695" y="4894284"/>
                </a:moveTo>
                <a:lnTo>
                  <a:pt x="3586635" y="4923157"/>
                </a:lnTo>
                <a:lnTo>
                  <a:pt x="3578576" y="4933721"/>
                </a:lnTo>
                <a:lnTo>
                  <a:pt x="3595558" y="4954043"/>
                </a:lnTo>
                <a:cubicBezTo>
                  <a:pt x="3600714" y="4962512"/>
                  <a:pt x="3604673" y="4971898"/>
                  <a:pt x="3607134" y="4981984"/>
                </a:cubicBezTo>
                <a:lnTo>
                  <a:pt x="3607198" y="4982478"/>
                </a:lnTo>
                <a:lnTo>
                  <a:pt x="3615583" y="4975163"/>
                </a:lnTo>
                <a:cubicBezTo>
                  <a:pt x="3625845" y="4962820"/>
                  <a:pt x="3639093" y="4953533"/>
                  <a:pt x="3653739" y="4947756"/>
                </a:cubicBezTo>
                <a:lnTo>
                  <a:pt x="3670006" y="4945536"/>
                </a:lnTo>
                <a:lnTo>
                  <a:pt x="3667174" y="4933121"/>
                </a:lnTo>
                <a:lnTo>
                  <a:pt x="3671998" y="4910962"/>
                </a:lnTo>
                <a:lnTo>
                  <a:pt x="3664428" y="4903615"/>
                </a:lnTo>
                <a:cubicBezTo>
                  <a:pt x="3647193" y="4915484"/>
                  <a:pt x="3626317" y="4916958"/>
                  <a:pt x="3607608" y="4907952"/>
                </a:cubicBezTo>
                <a:cubicBezTo>
                  <a:pt x="3600592" y="4904575"/>
                  <a:pt x="3594572" y="4899877"/>
                  <a:pt x="3589699" y="4894291"/>
                </a:cubicBezTo>
                <a:close/>
                <a:moveTo>
                  <a:pt x="3681388" y="4893873"/>
                </a:moveTo>
                <a:lnTo>
                  <a:pt x="3679002" y="4894624"/>
                </a:lnTo>
                <a:lnTo>
                  <a:pt x="3679956" y="4895771"/>
                </a:lnTo>
                <a:close/>
                <a:moveTo>
                  <a:pt x="2938690" y="4874091"/>
                </a:moveTo>
                <a:lnTo>
                  <a:pt x="2912037" y="4887675"/>
                </a:lnTo>
                <a:lnTo>
                  <a:pt x="2919025" y="4892925"/>
                </a:lnTo>
                <a:lnTo>
                  <a:pt x="2920214" y="4893094"/>
                </a:lnTo>
                <a:lnTo>
                  <a:pt x="2921329" y="4894656"/>
                </a:lnTo>
                <a:lnTo>
                  <a:pt x="2945283" y="4912653"/>
                </a:lnTo>
                <a:lnTo>
                  <a:pt x="2939756" y="4914981"/>
                </a:lnTo>
                <a:lnTo>
                  <a:pt x="2939200" y="4917514"/>
                </a:lnTo>
                <a:cubicBezTo>
                  <a:pt x="2938644" y="4920051"/>
                  <a:pt x="2941178" y="4920607"/>
                  <a:pt x="2940622" y="4923141"/>
                </a:cubicBezTo>
                <a:lnTo>
                  <a:pt x="2948453" y="4930012"/>
                </a:lnTo>
                <a:lnTo>
                  <a:pt x="2963757" y="4931269"/>
                </a:lnTo>
                <a:cubicBezTo>
                  <a:pt x="2989479" y="4938142"/>
                  <a:pt x="3010964" y="4958449"/>
                  <a:pt x="3017885" y="4986818"/>
                </a:cubicBezTo>
                <a:cubicBezTo>
                  <a:pt x="3019115" y="4991860"/>
                  <a:pt x="3020960" y="4999423"/>
                  <a:pt x="3019668" y="5005082"/>
                </a:cubicBezTo>
                <a:cubicBezTo>
                  <a:pt x="3025389" y="4995673"/>
                  <a:pt x="3031106" y="4986262"/>
                  <a:pt x="3039963" y="4978758"/>
                </a:cubicBezTo>
                <a:cubicBezTo>
                  <a:pt x="3031169" y="4975560"/>
                  <a:pt x="3024280" y="4969227"/>
                  <a:pt x="3022435" y="4961662"/>
                </a:cubicBezTo>
                <a:lnTo>
                  <a:pt x="3022862" y="4958214"/>
                </a:lnTo>
                <a:lnTo>
                  <a:pt x="3009252" y="4940055"/>
                </a:lnTo>
                <a:cubicBezTo>
                  <a:pt x="2988102" y="4927444"/>
                  <a:pt x="2976228" y="4908896"/>
                  <a:pt x="2967445" y="4888371"/>
                </a:cubicBezTo>
                <a:lnTo>
                  <a:pt x="2962374" y="4887259"/>
                </a:lnTo>
                <a:cubicBezTo>
                  <a:pt x="2954767" y="4885590"/>
                  <a:pt x="2945182" y="4880829"/>
                  <a:pt x="2938690" y="4874091"/>
                </a:cubicBezTo>
                <a:close/>
                <a:moveTo>
                  <a:pt x="3374220" y="4870494"/>
                </a:moveTo>
                <a:lnTo>
                  <a:pt x="3376681" y="4880580"/>
                </a:lnTo>
                <a:lnTo>
                  <a:pt x="3378527" y="4888146"/>
                </a:lnTo>
                <a:cubicBezTo>
                  <a:pt x="3382955" y="4884392"/>
                  <a:pt x="3384245" y="4878735"/>
                  <a:pt x="3388673" y="4874984"/>
                </a:cubicBezTo>
                <a:cubicBezTo>
                  <a:pt x="3383014" y="4873692"/>
                  <a:pt x="3380494" y="4874307"/>
                  <a:pt x="3374220" y="4870494"/>
                </a:cubicBezTo>
                <a:close/>
                <a:moveTo>
                  <a:pt x="2037467" y="4848392"/>
                </a:moveTo>
                <a:lnTo>
                  <a:pt x="2036271" y="4854353"/>
                </a:lnTo>
                <a:lnTo>
                  <a:pt x="2045844" y="4848392"/>
                </a:lnTo>
                <a:close/>
                <a:moveTo>
                  <a:pt x="2562317" y="4842825"/>
                </a:moveTo>
                <a:lnTo>
                  <a:pt x="2560649" y="4850430"/>
                </a:lnTo>
                <a:lnTo>
                  <a:pt x="2547689" y="4874210"/>
                </a:lnTo>
                <a:lnTo>
                  <a:pt x="2596801" y="4911108"/>
                </a:lnTo>
                <a:lnTo>
                  <a:pt x="2620938" y="4866312"/>
                </a:lnTo>
                <a:cubicBezTo>
                  <a:pt x="2615312" y="4867734"/>
                  <a:pt x="2610242" y="4866622"/>
                  <a:pt x="2605171" y="4865509"/>
                </a:cubicBezTo>
                <a:cubicBezTo>
                  <a:pt x="2589960" y="4862173"/>
                  <a:pt x="2573324" y="4853210"/>
                  <a:pt x="2562317" y="4842825"/>
                </a:cubicBezTo>
                <a:close/>
                <a:moveTo>
                  <a:pt x="2694017" y="4823882"/>
                </a:moveTo>
                <a:cubicBezTo>
                  <a:pt x="2694017" y="4823882"/>
                  <a:pt x="2690925" y="4825860"/>
                  <a:pt x="2690369" y="4828396"/>
                </a:cubicBezTo>
                <a:lnTo>
                  <a:pt x="2697976" y="4830064"/>
                </a:lnTo>
                <a:close/>
                <a:moveTo>
                  <a:pt x="2217542" y="4813814"/>
                </a:moveTo>
                <a:lnTo>
                  <a:pt x="2223565" y="4831547"/>
                </a:lnTo>
                <a:lnTo>
                  <a:pt x="2222799" y="4853550"/>
                </a:lnTo>
                <a:lnTo>
                  <a:pt x="2238861" y="4858220"/>
                </a:lnTo>
                <a:lnTo>
                  <a:pt x="2238955" y="4850958"/>
                </a:lnTo>
                <a:lnTo>
                  <a:pt x="2238794" y="4850705"/>
                </a:lnTo>
                <a:cubicBezTo>
                  <a:pt x="2237340" y="4846733"/>
                  <a:pt x="2236906" y="4842652"/>
                  <a:pt x="2237740" y="4838849"/>
                </a:cubicBezTo>
                <a:lnTo>
                  <a:pt x="2241392" y="4833257"/>
                </a:lnTo>
                <a:lnTo>
                  <a:pt x="2242507" y="4830754"/>
                </a:lnTo>
                <a:close/>
                <a:moveTo>
                  <a:pt x="1759748" y="4806865"/>
                </a:moveTo>
                <a:cubicBezTo>
                  <a:pt x="1754557" y="4809459"/>
                  <a:pt x="1749366" y="4812055"/>
                  <a:pt x="1741581" y="4812055"/>
                </a:cubicBezTo>
                <a:cubicBezTo>
                  <a:pt x="1736389" y="4812055"/>
                  <a:pt x="1731198" y="4812055"/>
                  <a:pt x="1726008" y="4809459"/>
                </a:cubicBezTo>
                <a:cubicBezTo>
                  <a:pt x="1723411" y="4814650"/>
                  <a:pt x="1723411" y="4819840"/>
                  <a:pt x="1720817" y="4825031"/>
                </a:cubicBezTo>
                <a:cubicBezTo>
                  <a:pt x="1726008" y="4827629"/>
                  <a:pt x="1728602" y="4830223"/>
                  <a:pt x="1733793" y="4835414"/>
                </a:cubicBezTo>
                <a:cubicBezTo>
                  <a:pt x="1736389" y="4835414"/>
                  <a:pt x="1738983" y="4838011"/>
                  <a:pt x="1741581" y="4840605"/>
                </a:cubicBezTo>
                <a:lnTo>
                  <a:pt x="1746772" y="4840605"/>
                </a:lnTo>
                <a:cubicBezTo>
                  <a:pt x="1749366" y="4827629"/>
                  <a:pt x="1754557" y="4817246"/>
                  <a:pt x="1759748" y="4806865"/>
                </a:cubicBezTo>
                <a:close/>
                <a:moveTo>
                  <a:pt x="3314999" y="4790782"/>
                </a:moveTo>
                <a:cubicBezTo>
                  <a:pt x="3315492" y="4796564"/>
                  <a:pt x="3314532" y="4798978"/>
                  <a:pt x="3312614" y="4803801"/>
                </a:cubicBezTo>
                <a:cubicBezTo>
                  <a:pt x="3308778" y="4813448"/>
                  <a:pt x="3301077" y="4818764"/>
                  <a:pt x="3294336" y="4821670"/>
                </a:cubicBezTo>
                <a:cubicBezTo>
                  <a:pt x="3294831" y="4827453"/>
                  <a:pt x="3292912" y="4832277"/>
                  <a:pt x="3290995" y="4837100"/>
                </a:cubicBezTo>
                <a:cubicBezTo>
                  <a:pt x="3286679" y="4847953"/>
                  <a:pt x="3278622" y="4855922"/>
                  <a:pt x="3268930" y="4860099"/>
                </a:cubicBezTo>
                <a:lnTo>
                  <a:pt x="3254265" y="4860212"/>
                </a:lnTo>
                <a:lnTo>
                  <a:pt x="3265240" y="4883725"/>
                </a:lnTo>
                <a:cubicBezTo>
                  <a:pt x="3267823" y="4872408"/>
                  <a:pt x="3272757" y="4862522"/>
                  <a:pt x="3279490" y="4854534"/>
                </a:cubicBezTo>
                <a:lnTo>
                  <a:pt x="3284412" y="4851037"/>
                </a:lnTo>
                <a:lnTo>
                  <a:pt x="3438429" y="4880518"/>
                </a:lnTo>
                <a:lnTo>
                  <a:pt x="3435712" y="4873095"/>
                </a:lnTo>
                <a:lnTo>
                  <a:pt x="3437322" y="4866093"/>
                </a:lnTo>
                <a:lnTo>
                  <a:pt x="3420189" y="4849370"/>
                </a:lnTo>
                <a:cubicBezTo>
                  <a:pt x="3417775" y="4848410"/>
                  <a:pt x="3414405" y="4849864"/>
                  <a:pt x="3411034" y="4851315"/>
                </a:cubicBezTo>
                <a:cubicBezTo>
                  <a:pt x="3399496" y="4866282"/>
                  <a:pt x="3380231" y="4872584"/>
                  <a:pt x="3360936" y="4864912"/>
                </a:cubicBezTo>
                <a:cubicBezTo>
                  <a:pt x="3341642" y="4857240"/>
                  <a:pt x="3331473" y="4833646"/>
                  <a:pt x="3336732" y="4813392"/>
                </a:cubicBezTo>
                <a:cubicBezTo>
                  <a:pt x="3333827" y="4806650"/>
                  <a:pt x="3330922" y="4799908"/>
                  <a:pt x="3331388" y="4791712"/>
                </a:cubicBezTo>
                <a:cubicBezTo>
                  <a:pt x="3325606" y="4792208"/>
                  <a:pt x="3319823" y="4792700"/>
                  <a:pt x="3314999" y="4790782"/>
                </a:cubicBezTo>
                <a:close/>
                <a:moveTo>
                  <a:pt x="1302940" y="4760145"/>
                </a:moveTo>
                <a:cubicBezTo>
                  <a:pt x="1336680" y="4760145"/>
                  <a:pt x="1362635" y="4786100"/>
                  <a:pt x="1362635" y="4819840"/>
                </a:cubicBezTo>
                <a:cubicBezTo>
                  <a:pt x="1362635" y="4853583"/>
                  <a:pt x="1336680" y="4879538"/>
                  <a:pt x="1302940" y="4879538"/>
                </a:cubicBezTo>
                <a:cubicBezTo>
                  <a:pt x="1284770" y="4879538"/>
                  <a:pt x="1269197" y="4871750"/>
                  <a:pt x="1256221" y="4853583"/>
                </a:cubicBezTo>
                <a:cubicBezTo>
                  <a:pt x="1253624" y="4856177"/>
                  <a:pt x="1251030" y="4856177"/>
                  <a:pt x="1248433" y="4856177"/>
                </a:cubicBezTo>
                <a:cubicBezTo>
                  <a:pt x="1230266" y="4856177"/>
                  <a:pt x="1214693" y="4840604"/>
                  <a:pt x="1214693" y="4822437"/>
                </a:cubicBezTo>
                <a:cubicBezTo>
                  <a:pt x="1214693" y="4804267"/>
                  <a:pt x="1230266" y="4788694"/>
                  <a:pt x="1248433" y="4788694"/>
                </a:cubicBezTo>
                <a:cubicBezTo>
                  <a:pt x="1251030" y="4788694"/>
                  <a:pt x="1251030" y="4788694"/>
                  <a:pt x="1251030" y="4788694"/>
                </a:cubicBezTo>
                <a:cubicBezTo>
                  <a:pt x="1261412" y="4773121"/>
                  <a:pt x="1282176" y="4760145"/>
                  <a:pt x="1302940" y="4760145"/>
                </a:cubicBezTo>
                <a:close/>
                <a:moveTo>
                  <a:pt x="2190601" y="4749764"/>
                </a:moveTo>
                <a:lnTo>
                  <a:pt x="2179863" y="4755132"/>
                </a:lnTo>
                <a:lnTo>
                  <a:pt x="2180655" y="4759900"/>
                </a:lnTo>
                <a:cubicBezTo>
                  <a:pt x="2179543" y="4764971"/>
                  <a:pt x="2178987" y="4767505"/>
                  <a:pt x="2175338" y="4772019"/>
                </a:cubicBezTo>
                <a:lnTo>
                  <a:pt x="2197348" y="4785127"/>
                </a:lnTo>
                <a:lnTo>
                  <a:pt x="2190601" y="4752358"/>
                </a:lnTo>
                <a:close/>
                <a:moveTo>
                  <a:pt x="3441296" y="4732836"/>
                </a:moveTo>
                <a:cubicBezTo>
                  <a:pt x="3441382" y="4738638"/>
                  <a:pt x="3440255" y="4740979"/>
                  <a:pt x="3438004" y="4745656"/>
                </a:cubicBezTo>
                <a:cubicBezTo>
                  <a:pt x="3433501" y="4755010"/>
                  <a:pt x="3425447" y="4759773"/>
                  <a:pt x="3418519" y="4762200"/>
                </a:cubicBezTo>
                <a:cubicBezTo>
                  <a:pt x="3418607" y="4768003"/>
                  <a:pt x="3416355" y="4772681"/>
                  <a:pt x="3414104" y="4777357"/>
                </a:cubicBezTo>
                <a:lnTo>
                  <a:pt x="3412959" y="4778394"/>
                </a:lnTo>
                <a:lnTo>
                  <a:pt x="3469746" y="4837677"/>
                </a:lnTo>
                <a:lnTo>
                  <a:pt x="3488164" y="4838934"/>
                </a:lnTo>
                <a:lnTo>
                  <a:pt x="3501406" y="4853388"/>
                </a:lnTo>
                <a:lnTo>
                  <a:pt x="3516384" y="4844692"/>
                </a:lnTo>
                <a:cubicBezTo>
                  <a:pt x="3530242" y="4839841"/>
                  <a:pt x="3545919" y="4840186"/>
                  <a:pt x="3559951" y="4846940"/>
                </a:cubicBezTo>
                <a:lnTo>
                  <a:pt x="3569306" y="4851443"/>
                </a:lnTo>
                <a:lnTo>
                  <a:pt x="3564961" y="4823985"/>
                </a:lnTo>
                <a:lnTo>
                  <a:pt x="3564555" y="4823856"/>
                </a:lnTo>
                <a:cubicBezTo>
                  <a:pt x="3552860" y="4818226"/>
                  <a:pt x="3545757" y="4809046"/>
                  <a:pt x="3542120" y="4798653"/>
                </a:cubicBezTo>
                <a:cubicBezTo>
                  <a:pt x="3539780" y="4797526"/>
                  <a:pt x="3536316" y="4798740"/>
                  <a:pt x="3532851" y="4799951"/>
                </a:cubicBezTo>
                <a:cubicBezTo>
                  <a:pt x="3520293" y="4814073"/>
                  <a:pt x="3500633" y="4819009"/>
                  <a:pt x="3481924" y="4810004"/>
                </a:cubicBezTo>
                <a:cubicBezTo>
                  <a:pt x="3463215" y="4800998"/>
                  <a:pt x="3454725" y="4776749"/>
                  <a:pt x="3461390" y="4756914"/>
                </a:cubicBezTo>
                <a:cubicBezTo>
                  <a:pt x="3458965" y="4749985"/>
                  <a:pt x="3456539" y="4743056"/>
                  <a:pt x="3457579" y="4734913"/>
                </a:cubicBezTo>
                <a:cubicBezTo>
                  <a:pt x="3451776" y="4735002"/>
                  <a:pt x="3445974" y="4735087"/>
                  <a:pt x="3441296" y="4732836"/>
                </a:cubicBezTo>
                <a:close/>
                <a:moveTo>
                  <a:pt x="1147210" y="4721214"/>
                </a:moveTo>
                <a:cubicBezTo>
                  <a:pt x="1183547" y="4721214"/>
                  <a:pt x="1214693" y="4749763"/>
                  <a:pt x="1214693" y="4788697"/>
                </a:cubicBezTo>
                <a:cubicBezTo>
                  <a:pt x="1214693" y="4825034"/>
                  <a:pt x="1183547" y="4856180"/>
                  <a:pt x="1147210" y="4856180"/>
                </a:cubicBezTo>
                <a:cubicBezTo>
                  <a:pt x="1110873" y="4856180"/>
                  <a:pt x="1079727" y="4825034"/>
                  <a:pt x="1079727" y="4788697"/>
                </a:cubicBezTo>
                <a:cubicBezTo>
                  <a:pt x="1079727" y="4752360"/>
                  <a:pt x="1110873" y="4721214"/>
                  <a:pt x="1147210" y="4721214"/>
                </a:cubicBezTo>
                <a:close/>
                <a:moveTo>
                  <a:pt x="2988065" y="4709546"/>
                </a:moveTo>
                <a:cubicBezTo>
                  <a:pt x="2980214" y="4721111"/>
                  <a:pt x="2967849" y="4729028"/>
                  <a:pt x="2956596" y="4731874"/>
                </a:cubicBezTo>
                <a:cubicBezTo>
                  <a:pt x="2963957" y="4746773"/>
                  <a:pt x="2968783" y="4761119"/>
                  <a:pt x="2970517" y="4777443"/>
                </a:cubicBezTo>
                <a:lnTo>
                  <a:pt x="2978122" y="4779111"/>
                </a:lnTo>
                <a:lnTo>
                  <a:pt x="2985728" y="4780779"/>
                </a:lnTo>
                <a:cubicBezTo>
                  <a:pt x="2986285" y="4778242"/>
                  <a:pt x="2988820" y="4778798"/>
                  <a:pt x="2989375" y="4776264"/>
                </a:cubicBezTo>
                <a:lnTo>
                  <a:pt x="2989932" y="4773727"/>
                </a:lnTo>
                <a:cubicBezTo>
                  <a:pt x="2991600" y="4766123"/>
                  <a:pt x="2995804" y="4759073"/>
                  <a:pt x="3002542" y="4752580"/>
                </a:cubicBezTo>
                <a:cubicBezTo>
                  <a:pt x="3000562" y="4749487"/>
                  <a:pt x="3001118" y="4746953"/>
                  <a:pt x="2999140" y="4743861"/>
                </a:cubicBezTo>
                <a:cubicBezTo>
                  <a:pt x="2990112" y="4736567"/>
                  <a:pt x="2984729" y="4724757"/>
                  <a:pt x="2988065" y="4709546"/>
                </a:cubicBezTo>
                <a:close/>
                <a:moveTo>
                  <a:pt x="2738878" y="4694750"/>
                </a:moveTo>
                <a:lnTo>
                  <a:pt x="2737210" y="4702355"/>
                </a:lnTo>
                <a:cubicBezTo>
                  <a:pt x="2734430" y="4715031"/>
                  <a:pt x="2727986" y="4726240"/>
                  <a:pt x="2719423" y="4734991"/>
                </a:cubicBezTo>
                <a:lnTo>
                  <a:pt x="2713464" y="4738486"/>
                </a:lnTo>
                <a:lnTo>
                  <a:pt x="2728462" y="4749754"/>
                </a:lnTo>
                <a:lnTo>
                  <a:pt x="2718616" y="4760190"/>
                </a:lnTo>
                <a:cubicBezTo>
                  <a:pt x="2719482" y="4768350"/>
                  <a:pt x="2720350" y="4776514"/>
                  <a:pt x="2718126" y="4786654"/>
                </a:cubicBezTo>
                <a:cubicBezTo>
                  <a:pt x="2725421" y="4777625"/>
                  <a:pt x="2734199" y="4770915"/>
                  <a:pt x="2743759" y="4766701"/>
                </a:cubicBezTo>
                <a:lnTo>
                  <a:pt x="2748442" y="4765933"/>
                </a:lnTo>
                <a:lnTo>
                  <a:pt x="2763621" y="4754971"/>
                </a:lnTo>
                <a:lnTo>
                  <a:pt x="2776401" y="4757393"/>
                </a:lnTo>
                <a:lnTo>
                  <a:pt x="2797499" y="4718237"/>
                </a:lnTo>
                <a:cubicBezTo>
                  <a:pt x="2791873" y="4719659"/>
                  <a:pt x="2786803" y="4718547"/>
                  <a:pt x="2781732" y="4717434"/>
                </a:cubicBezTo>
                <a:cubicBezTo>
                  <a:pt x="2766521" y="4714098"/>
                  <a:pt x="2749885" y="4705135"/>
                  <a:pt x="2738878" y="4694750"/>
                </a:cubicBezTo>
                <a:close/>
                <a:moveTo>
                  <a:pt x="2870578" y="4675807"/>
                </a:moveTo>
                <a:cubicBezTo>
                  <a:pt x="2870578" y="4675807"/>
                  <a:pt x="2867486" y="4677785"/>
                  <a:pt x="2866930" y="4680321"/>
                </a:cubicBezTo>
                <a:lnTo>
                  <a:pt x="2874537" y="4681989"/>
                </a:lnTo>
                <a:close/>
                <a:moveTo>
                  <a:pt x="2595256" y="4674796"/>
                </a:moveTo>
                <a:lnTo>
                  <a:pt x="2581720" y="4682866"/>
                </a:lnTo>
                <a:cubicBezTo>
                  <a:pt x="2570011" y="4686277"/>
                  <a:pt x="2557274" y="4686805"/>
                  <a:pt x="2544598" y="4684025"/>
                </a:cubicBezTo>
                <a:lnTo>
                  <a:pt x="2543332" y="4683596"/>
                </a:lnTo>
                <a:lnTo>
                  <a:pt x="2534189" y="4733928"/>
                </a:lnTo>
                <a:lnTo>
                  <a:pt x="2536389" y="4730851"/>
                </a:lnTo>
                <a:cubicBezTo>
                  <a:pt x="2543528" y="4716473"/>
                  <a:pt x="2554276" y="4704382"/>
                  <a:pt x="2567196" y="4695383"/>
                </a:cubicBezTo>
                <a:lnTo>
                  <a:pt x="2600286" y="4682612"/>
                </a:lnTo>
                <a:close/>
                <a:moveTo>
                  <a:pt x="2998387" y="4674609"/>
                </a:moveTo>
                <a:lnTo>
                  <a:pt x="2996162" y="4684750"/>
                </a:lnTo>
                <a:lnTo>
                  <a:pt x="2994494" y="4692357"/>
                </a:lnTo>
                <a:cubicBezTo>
                  <a:pt x="3000121" y="4690932"/>
                  <a:pt x="3003767" y="4686418"/>
                  <a:pt x="3009393" y="4684996"/>
                </a:cubicBezTo>
                <a:cubicBezTo>
                  <a:pt x="3004879" y="4681347"/>
                  <a:pt x="3002345" y="4680792"/>
                  <a:pt x="2998387" y="4674609"/>
                </a:cubicBezTo>
                <a:close/>
                <a:moveTo>
                  <a:pt x="1217287" y="4671898"/>
                </a:moveTo>
                <a:cubicBezTo>
                  <a:pt x="1230266" y="4671898"/>
                  <a:pt x="1240648" y="4682280"/>
                  <a:pt x="1240648" y="4695256"/>
                </a:cubicBezTo>
                <a:cubicBezTo>
                  <a:pt x="1240648" y="4705638"/>
                  <a:pt x="1230266" y="4716020"/>
                  <a:pt x="1217287" y="4718617"/>
                </a:cubicBezTo>
                <a:cubicBezTo>
                  <a:pt x="1204311" y="4718617"/>
                  <a:pt x="1193929" y="4708235"/>
                  <a:pt x="1193929" y="4695256"/>
                </a:cubicBezTo>
                <a:cubicBezTo>
                  <a:pt x="1193929" y="4682280"/>
                  <a:pt x="1204311" y="4671898"/>
                  <a:pt x="1217287" y="4671898"/>
                </a:cubicBezTo>
                <a:close/>
                <a:moveTo>
                  <a:pt x="1572872" y="4645943"/>
                </a:moveTo>
                <a:cubicBezTo>
                  <a:pt x="1585848" y="4645943"/>
                  <a:pt x="1593636" y="4658919"/>
                  <a:pt x="1593636" y="4669301"/>
                </a:cubicBezTo>
                <a:cubicBezTo>
                  <a:pt x="1593636" y="4679683"/>
                  <a:pt x="1583254" y="4690065"/>
                  <a:pt x="1572872" y="4690065"/>
                </a:cubicBezTo>
                <a:cubicBezTo>
                  <a:pt x="1567681" y="4690065"/>
                  <a:pt x="1559893" y="4687471"/>
                  <a:pt x="1557299" y="4682280"/>
                </a:cubicBezTo>
                <a:cubicBezTo>
                  <a:pt x="1557299" y="4692662"/>
                  <a:pt x="1549511" y="4703044"/>
                  <a:pt x="1536535" y="4703044"/>
                </a:cubicBezTo>
                <a:cubicBezTo>
                  <a:pt x="1526153" y="4703044"/>
                  <a:pt x="1515771" y="4695256"/>
                  <a:pt x="1515771" y="4682280"/>
                </a:cubicBezTo>
                <a:cubicBezTo>
                  <a:pt x="1515771" y="4669301"/>
                  <a:pt x="1523556" y="4658919"/>
                  <a:pt x="1536535" y="4658919"/>
                </a:cubicBezTo>
                <a:cubicBezTo>
                  <a:pt x="1541726" y="4658919"/>
                  <a:pt x="1546917" y="4661516"/>
                  <a:pt x="1552108" y="4666707"/>
                </a:cubicBezTo>
                <a:cubicBezTo>
                  <a:pt x="1552108" y="4656325"/>
                  <a:pt x="1562490" y="4645943"/>
                  <a:pt x="1572872" y="4645943"/>
                </a:cubicBezTo>
                <a:close/>
                <a:moveTo>
                  <a:pt x="1689671" y="4643349"/>
                </a:moveTo>
                <a:cubicBezTo>
                  <a:pt x="1707838" y="4643349"/>
                  <a:pt x="1723411" y="4658922"/>
                  <a:pt x="1723411" y="4677089"/>
                </a:cubicBezTo>
                <a:cubicBezTo>
                  <a:pt x="1723411" y="4695259"/>
                  <a:pt x="1707838" y="4710832"/>
                  <a:pt x="1689671" y="4710832"/>
                </a:cubicBezTo>
                <a:cubicBezTo>
                  <a:pt x="1674098" y="4710832"/>
                  <a:pt x="1663716" y="4700450"/>
                  <a:pt x="1658525" y="4690068"/>
                </a:cubicBezTo>
                <a:cubicBezTo>
                  <a:pt x="1655928" y="4697853"/>
                  <a:pt x="1648143" y="4703044"/>
                  <a:pt x="1640355" y="4703044"/>
                </a:cubicBezTo>
                <a:cubicBezTo>
                  <a:pt x="1629973" y="4703044"/>
                  <a:pt x="1622188" y="4695259"/>
                  <a:pt x="1622188" y="4684877"/>
                </a:cubicBezTo>
                <a:cubicBezTo>
                  <a:pt x="1622188" y="4674495"/>
                  <a:pt x="1629973" y="4664113"/>
                  <a:pt x="1640355" y="4666707"/>
                </a:cubicBezTo>
                <a:cubicBezTo>
                  <a:pt x="1648143" y="4666707"/>
                  <a:pt x="1653334" y="4669304"/>
                  <a:pt x="1655928" y="4674495"/>
                </a:cubicBezTo>
                <a:cubicBezTo>
                  <a:pt x="1658525" y="4656325"/>
                  <a:pt x="1671501" y="4643349"/>
                  <a:pt x="1689671" y="4643349"/>
                </a:cubicBezTo>
                <a:close/>
                <a:moveTo>
                  <a:pt x="1744176" y="4635562"/>
                </a:moveTo>
                <a:cubicBezTo>
                  <a:pt x="1757152" y="4635562"/>
                  <a:pt x="1764940" y="4643347"/>
                  <a:pt x="1764940" y="4656326"/>
                </a:cubicBezTo>
                <a:cubicBezTo>
                  <a:pt x="1764940" y="4669302"/>
                  <a:pt x="1757152" y="4677090"/>
                  <a:pt x="1744176" y="4677090"/>
                </a:cubicBezTo>
                <a:cubicBezTo>
                  <a:pt x="1731197" y="4677090"/>
                  <a:pt x="1723412" y="4666708"/>
                  <a:pt x="1723412" y="4656326"/>
                </a:cubicBezTo>
                <a:cubicBezTo>
                  <a:pt x="1723412" y="4645944"/>
                  <a:pt x="1731197" y="4635562"/>
                  <a:pt x="1744176" y="4635562"/>
                </a:cubicBezTo>
                <a:close/>
                <a:moveTo>
                  <a:pt x="1611806" y="4596630"/>
                </a:moveTo>
                <a:cubicBezTo>
                  <a:pt x="1627379" y="4596630"/>
                  <a:pt x="1637761" y="4609606"/>
                  <a:pt x="1637761" y="4622585"/>
                </a:cubicBezTo>
                <a:cubicBezTo>
                  <a:pt x="1637761" y="4635561"/>
                  <a:pt x="1627379" y="4648540"/>
                  <a:pt x="1611806" y="4648540"/>
                </a:cubicBezTo>
                <a:cubicBezTo>
                  <a:pt x="1598827" y="4648540"/>
                  <a:pt x="1585851" y="4635561"/>
                  <a:pt x="1585851" y="4622585"/>
                </a:cubicBezTo>
                <a:cubicBezTo>
                  <a:pt x="1585851" y="4609606"/>
                  <a:pt x="1596233" y="4596630"/>
                  <a:pt x="1611806" y="4596630"/>
                </a:cubicBezTo>
                <a:close/>
                <a:moveTo>
                  <a:pt x="2628097" y="4596487"/>
                </a:moveTo>
                <a:lnTo>
                  <a:pt x="2628030" y="4598438"/>
                </a:lnTo>
                <a:lnTo>
                  <a:pt x="2631997" y="4598438"/>
                </a:lnTo>
                <a:close/>
                <a:moveTo>
                  <a:pt x="2707900" y="4589837"/>
                </a:moveTo>
                <a:lnTo>
                  <a:pt x="2699520" y="4595761"/>
                </a:lnTo>
                <a:lnTo>
                  <a:pt x="2690565" y="4598020"/>
                </a:lnTo>
                <a:lnTo>
                  <a:pt x="2693046" y="4612952"/>
                </a:lnTo>
                <a:lnTo>
                  <a:pt x="2687347" y="4622509"/>
                </a:lnTo>
                <a:lnTo>
                  <a:pt x="2689050" y="4628701"/>
                </a:lnTo>
                <a:lnTo>
                  <a:pt x="2701828" y="4633480"/>
                </a:lnTo>
                <a:cubicBezTo>
                  <a:pt x="2702941" y="4628410"/>
                  <a:pt x="2702075" y="4620247"/>
                  <a:pt x="2703187" y="4615177"/>
                </a:cubicBezTo>
                <a:cubicBezTo>
                  <a:pt x="2701763" y="4609550"/>
                  <a:pt x="2700341" y="4603923"/>
                  <a:pt x="2701453" y="4598853"/>
                </a:cubicBezTo>
                <a:close/>
                <a:moveTo>
                  <a:pt x="1728602" y="4555102"/>
                </a:moveTo>
                <a:cubicBezTo>
                  <a:pt x="1744175" y="4555102"/>
                  <a:pt x="1757154" y="4568078"/>
                  <a:pt x="1757154" y="4583651"/>
                </a:cubicBezTo>
                <a:cubicBezTo>
                  <a:pt x="1757154" y="4599224"/>
                  <a:pt x="1744175" y="4612203"/>
                  <a:pt x="1728602" y="4612203"/>
                </a:cubicBezTo>
                <a:cubicBezTo>
                  <a:pt x="1713029" y="4612203"/>
                  <a:pt x="1700053" y="4599224"/>
                  <a:pt x="1700053" y="4583651"/>
                </a:cubicBezTo>
                <a:cubicBezTo>
                  <a:pt x="1700053" y="4568078"/>
                  <a:pt x="1713029" y="4555102"/>
                  <a:pt x="1728602" y="4555102"/>
                </a:cubicBezTo>
                <a:close/>
                <a:moveTo>
                  <a:pt x="1663713" y="4542123"/>
                </a:moveTo>
                <a:cubicBezTo>
                  <a:pt x="1671501" y="4542123"/>
                  <a:pt x="1676692" y="4547314"/>
                  <a:pt x="1676692" y="4555099"/>
                </a:cubicBezTo>
                <a:cubicBezTo>
                  <a:pt x="1676692" y="4562887"/>
                  <a:pt x="1671501" y="4568078"/>
                  <a:pt x="1663713" y="4568078"/>
                </a:cubicBezTo>
                <a:cubicBezTo>
                  <a:pt x="1655928" y="4568078"/>
                  <a:pt x="1650737" y="4562887"/>
                  <a:pt x="1650737" y="4555099"/>
                </a:cubicBezTo>
                <a:cubicBezTo>
                  <a:pt x="1650737" y="4547314"/>
                  <a:pt x="1655928" y="4542123"/>
                  <a:pt x="1663713" y="4542123"/>
                </a:cubicBezTo>
                <a:close/>
                <a:moveTo>
                  <a:pt x="1362638" y="4534338"/>
                </a:moveTo>
                <a:cubicBezTo>
                  <a:pt x="1388593" y="4534338"/>
                  <a:pt x="1406760" y="4552505"/>
                  <a:pt x="1411951" y="4575866"/>
                </a:cubicBezTo>
                <a:cubicBezTo>
                  <a:pt x="1424930" y="4575866"/>
                  <a:pt x="1437906" y="4588842"/>
                  <a:pt x="1437906" y="4604415"/>
                </a:cubicBezTo>
                <a:cubicBezTo>
                  <a:pt x="1437906" y="4619988"/>
                  <a:pt x="1424930" y="4632967"/>
                  <a:pt x="1409357" y="4632967"/>
                </a:cubicBezTo>
                <a:cubicBezTo>
                  <a:pt x="1401569" y="4632967"/>
                  <a:pt x="1396378" y="4630370"/>
                  <a:pt x="1388593" y="4619988"/>
                </a:cubicBezTo>
                <a:cubicBezTo>
                  <a:pt x="1380805" y="4627776"/>
                  <a:pt x="1370423" y="4630370"/>
                  <a:pt x="1360041" y="4630370"/>
                </a:cubicBezTo>
                <a:cubicBezTo>
                  <a:pt x="1347065" y="4630370"/>
                  <a:pt x="1334086" y="4625179"/>
                  <a:pt x="1326301" y="4617394"/>
                </a:cubicBezTo>
                <a:cubicBezTo>
                  <a:pt x="1323704" y="4619988"/>
                  <a:pt x="1321110" y="4622585"/>
                  <a:pt x="1315919" y="4622585"/>
                </a:cubicBezTo>
                <a:cubicBezTo>
                  <a:pt x="1308131" y="4622585"/>
                  <a:pt x="1300346" y="4617394"/>
                  <a:pt x="1300346" y="4607012"/>
                </a:cubicBezTo>
                <a:cubicBezTo>
                  <a:pt x="1300346" y="4599224"/>
                  <a:pt x="1305537" y="4594033"/>
                  <a:pt x="1313322" y="4591439"/>
                </a:cubicBezTo>
                <a:cubicBezTo>
                  <a:pt x="1313322" y="4588842"/>
                  <a:pt x="1313322" y="4586248"/>
                  <a:pt x="1313322" y="4583651"/>
                </a:cubicBezTo>
                <a:cubicBezTo>
                  <a:pt x="1313322" y="4557696"/>
                  <a:pt x="1334086" y="4534338"/>
                  <a:pt x="1362638" y="4534338"/>
                </a:cubicBezTo>
                <a:close/>
                <a:moveTo>
                  <a:pt x="3624164" y="4513822"/>
                </a:moveTo>
                <a:cubicBezTo>
                  <a:pt x="3634123" y="4510335"/>
                  <a:pt x="3645448" y="4510745"/>
                  <a:pt x="3655972" y="4515811"/>
                </a:cubicBezTo>
                <a:cubicBezTo>
                  <a:pt x="3665328" y="4520314"/>
                  <a:pt x="3672430" y="4529494"/>
                  <a:pt x="3676069" y="4539886"/>
                </a:cubicBezTo>
                <a:lnTo>
                  <a:pt x="3679981" y="4539115"/>
                </a:lnTo>
                <a:lnTo>
                  <a:pt x="3879079" y="4778514"/>
                </a:lnTo>
                <a:lnTo>
                  <a:pt x="3858413" y="4777448"/>
                </a:lnTo>
                <a:cubicBezTo>
                  <a:pt x="3853736" y="4775197"/>
                  <a:pt x="3850184" y="4770608"/>
                  <a:pt x="3846633" y="4766016"/>
                </a:cubicBezTo>
                <a:cubicBezTo>
                  <a:pt x="3829398" y="4777885"/>
                  <a:pt x="3808522" y="4779359"/>
                  <a:pt x="3789813" y="4770353"/>
                </a:cubicBezTo>
                <a:cubicBezTo>
                  <a:pt x="3761749" y="4756844"/>
                  <a:pt x="3749620" y="4722200"/>
                  <a:pt x="3763129" y="4694136"/>
                </a:cubicBezTo>
                <a:lnTo>
                  <a:pt x="3764255" y="4691796"/>
                </a:lnTo>
                <a:cubicBezTo>
                  <a:pt x="3758451" y="4691885"/>
                  <a:pt x="3751436" y="4688508"/>
                  <a:pt x="3746760" y="4686257"/>
                </a:cubicBezTo>
                <a:cubicBezTo>
                  <a:pt x="3735065" y="4680627"/>
                  <a:pt x="3727962" y="4671447"/>
                  <a:pt x="3724325" y="4661054"/>
                </a:cubicBezTo>
                <a:cubicBezTo>
                  <a:pt x="3721985" y="4659927"/>
                  <a:pt x="3718521" y="4661141"/>
                  <a:pt x="3715056" y="4662352"/>
                </a:cubicBezTo>
                <a:cubicBezTo>
                  <a:pt x="3702498" y="4676474"/>
                  <a:pt x="3682838" y="4681410"/>
                  <a:pt x="3664129" y="4672405"/>
                </a:cubicBezTo>
                <a:cubicBezTo>
                  <a:pt x="3645420" y="4663399"/>
                  <a:pt x="3636930" y="4639150"/>
                  <a:pt x="3643595" y="4619315"/>
                </a:cubicBezTo>
                <a:cubicBezTo>
                  <a:pt x="3641170" y="4612386"/>
                  <a:pt x="3638744" y="4605457"/>
                  <a:pt x="3639784" y="4597314"/>
                </a:cubicBezTo>
                <a:cubicBezTo>
                  <a:pt x="3633981" y="4597403"/>
                  <a:pt x="3628179" y="4597488"/>
                  <a:pt x="3623501" y="4595237"/>
                </a:cubicBezTo>
                <a:cubicBezTo>
                  <a:pt x="3623587" y="4601039"/>
                  <a:pt x="3622460" y="4603380"/>
                  <a:pt x="3620209" y="4608057"/>
                </a:cubicBezTo>
                <a:cubicBezTo>
                  <a:pt x="3615706" y="4617411"/>
                  <a:pt x="3607652" y="4622174"/>
                  <a:pt x="3600724" y="4624601"/>
                </a:cubicBezTo>
                <a:cubicBezTo>
                  <a:pt x="3600812" y="4630404"/>
                  <a:pt x="3598560" y="4635082"/>
                  <a:pt x="3596309" y="4639758"/>
                </a:cubicBezTo>
                <a:cubicBezTo>
                  <a:pt x="3586177" y="4660808"/>
                  <a:pt x="3561925" y="4669297"/>
                  <a:pt x="3540879" y="4659166"/>
                </a:cubicBezTo>
                <a:cubicBezTo>
                  <a:pt x="3519829" y="4649033"/>
                  <a:pt x="3511339" y="4624784"/>
                  <a:pt x="3521472" y="4603735"/>
                </a:cubicBezTo>
                <a:cubicBezTo>
                  <a:pt x="3529351" y="4587366"/>
                  <a:pt x="3545461" y="4577836"/>
                  <a:pt x="3561743" y="4579914"/>
                </a:cubicBezTo>
                <a:cubicBezTo>
                  <a:pt x="3568498" y="4565882"/>
                  <a:pt x="3582356" y="4561030"/>
                  <a:pt x="3597426" y="4559641"/>
                </a:cubicBezTo>
                <a:cubicBezTo>
                  <a:pt x="3595000" y="4552712"/>
                  <a:pt x="3597166" y="4542233"/>
                  <a:pt x="3600542" y="4535218"/>
                </a:cubicBezTo>
                <a:cubicBezTo>
                  <a:pt x="3605608" y="4524694"/>
                  <a:pt x="3614204" y="4517309"/>
                  <a:pt x="3624164" y="4513822"/>
                </a:cubicBezTo>
                <a:close/>
                <a:moveTo>
                  <a:pt x="1567681" y="4500596"/>
                </a:moveTo>
                <a:cubicBezTo>
                  <a:pt x="1575466" y="4500596"/>
                  <a:pt x="1583254" y="4508381"/>
                  <a:pt x="1583254" y="4516169"/>
                </a:cubicBezTo>
                <a:cubicBezTo>
                  <a:pt x="1583254" y="4523954"/>
                  <a:pt x="1575466" y="4531742"/>
                  <a:pt x="1567681" y="4531742"/>
                </a:cubicBezTo>
                <a:cubicBezTo>
                  <a:pt x="1559893" y="4531742"/>
                  <a:pt x="1552108" y="4523954"/>
                  <a:pt x="1552108" y="4516169"/>
                </a:cubicBezTo>
                <a:cubicBezTo>
                  <a:pt x="1552108" y="4508381"/>
                  <a:pt x="1559893" y="4500596"/>
                  <a:pt x="1567681" y="4500596"/>
                </a:cubicBezTo>
                <a:close/>
                <a:moveTo>
                  <a:pt x="1689671" y="4474641"/>
                </a:moveTo>
                <a:cubicBezTo>
                  <a:pt x="1687073" y="4477235"/>
                  <a:pt x="1687073" y="4479831"/>
                  <a:pt x="1687073" y="4482426"/>
                </a:cubicBezTo>
                <a:cubicBezTo>
                  <a:pt x="1689671" y="4479831"/>
                  <a:pt x="1692265" y="4479831"/>
                  <a:pt x="1692265" y="4477235"/>
                </a:cubicBezTo>
                <a:close/>
                <a:moveTo>
                  <a:pt x="2600760" y="4427965"/>
                </a:moveTo>
                <a:cubicBezTo>
                  <a:pt x="2598223" y="4427409"/>
                  <a:pt x="2595133" y="4429389"/>
                  <a:pt x="2592041" y="4431366"/>
                </a:cubicBezTo>
                <a:lnTo>
                  <a:pt x="2588539" y="4434741"/>
                </a:lnTo>
                <a:lnTo>
                  <a:pt x="2588506" y="4434920"/>
                </a:lnTo>
                <a:lnTo>
                  <a:pt x="2590469" y="4434920"/>
                </a:lnTo>
                <a:lnTo>
                  <a:pt x="2623144" y="4443634"/>
                </a:lnTo>
                <a:close/>
                <a:moveTo>
                  <a:pt x="1326302" y="4399372"/>
                </a:moveTo>
                <a:cubicBezTo>
                  <a:pt x="1341875" y="4399372"/>
                  <a:pt x="1354851" y="4412348"/>
                  <a:pt x="1354851" y="4427921"/>
                </a:cubicBezTo>
                <a:cubicBezTo>
                  <a:pt x="1354851" y="4440900"/>
                  <a:pt x="1344469" y="4451282"/>
                  <a:pt x="1334087" y="4453876"/>
                </a:cubicBezTo>
                <a:cubicBezTo>
                  <a:pt x="1334087" y="4456473"/>
                  <a:pt x="1334087" y="4459067"/>
                  <a:pt x="1334087" y="4461664"/>
                </a:cubicBezTo>
                <a:cubicBezTo>
                  <a:pt x="1334087" y="4485022"/>
                  <a:pt x="1313323" y="4505786"/>
                  <a:pt x="1289965" y="4505786"/>
                </a:cubicBezTo>
                <a:cubicBezTo>
                  <a:pt x="1287368" y="4505786"/>
                  <a:pt x="1287368" y="4505786"/>
                  <a:pt x="1287368" y="4505786"/>
                </a:cubicBezTo>
                <a:cubicBezTo>
                  <a:pt x="1297750" y="4523956"/>
                  <a:pt x="1305538" y="4544720"/>
                  <a:pt x="1305538" y="4565484"/>
                </a:cubicBezTo>
                <a:cubicBezTo>
                  <a:pt x="1305538" y="4625179"/>
                  <a:pt x="1258819" y="4671898"/>
                  <a:pt x="1199121" y="4671898"/>
                </a:cubicBezTo>
                <a:cubicBezTo>
                  <a:pt x="1139426" y="4671898"/>
                  <a:pt x="1092707" y="4625179"/>
                  <a:pt x="1092707" y="4565484"/>
                </a:cubicBezTo>
                <a:cubicBezTo>
                  <a:pt x="1092707" y="4560293"/>
                  <a:pt x="1095301" y="4552505"/>
                  <a:pt x="1095301" y="4547314"/>
                </a:cubicBezTo>
                <a:cubicBezTo>
                  <a:pt x="1077134" y="4547314"/>
                  <a:pt x="1056370" y="4529147"/>
                  <a:pt x="1056370" y="4508383"/>
                </a:cubicBezTo>
                <a:cubicBezTo>
                  <a:pt x="1056370" y="4487619"/>
                  <a:pt x="1071943" y="4472046"/>
                  <a:pt x="1092707" y="4472046"/>
                </a:cubicBezTo>
                <a:cubicBezTo>
                  <a:pt x="1105683" y="4472046"/>
                  <a:pt x="1116065" y="4477237"/>
                  <a:pt x="1123853" y="4487619"/>
                </a:cubicBezTo>
                <a:cubicBezTo>
                  <a:pt x="1144617" y="4469449"/>
                  <a:pt x="1170572" y="4456473"/>
                  <a:pt x="1199121" y="4456473"/>
                </a:cubicBezTo>
                <a:cubicBezTo>
                  <a:pt x="1217291" y="4456473"/>
                  <a:pt x="1232864" y="4459067"/>
                  <a:pt x="1245840" y="4466855"/>
                </a:cubicBezTo>
                <a:cubicBezTo>
                  <a:pt x="1245840" y="4464258"/>
                  <a:pt x="1245840" y="4461664"/>
                  <a:pt x="1245840" y="4459067"/>
                </a:cubicBezTo>
                <a:cubicBezTo>
                  <a:pt x="1245840" y="4435709"/>
                  <a:pt x="1266604" y="4414945"/>
                  <a:pt x="1289965" y="4414945"/>
                </a:cubicBezTo>
                <a:cubicBezTo>
                  <a:pt x="1292559" y="4414945"/>
                  <a:pt x="1297750" y="4417539"/>
                  <a:pt x="1300347" y="4417539"/>
                </a:cubicBezTo>
                <a:cubicBezTo>
                  <a:pt x="1305538" y="4407157"/>
                  <a:pt x="1315920" y="4399372"/>
                  <a:pt x="1326302" y="4399372"/>
                </a:cubicBezTo>
                <a:close/>
                <a:moveTo>
                  <a:pt x="2029680" y="4337078"/>
                </a:moveTo>
                <a:cubicBezTo>
                  <a:pt x="2032276" y="4342269"/>
                  <a:pt x="2032276" y="4344865"/>
                  <a:pt x="2032276" y="4350056"/>
                </a:cubicBezTo>
                <a:cubicBezTo>
                  <a:pt x="2042659" y="4352650"/>
                  <a:pt x="2050444" y="4357842"/>
                  <a:pt x="2058231" y="4365630"/>
                </a:cubicBezTo>
                <a:cubicBezTo>
                  <a:pt x="2063422" y="4363033"/>
                  <a:pt x="2068613" y="4360439"/>
                  <a:pt x="2076399" y="4357842"/>
                </a:cubicBezTo>
                <a:cubicBezTo>
                  <a:pt x="2073805" y="4355248"/>
                  <a:pt x="2073805" y="4352650"/>
                  <a:pt x="2071207" y="4350056"/>
                </a:cubicBezTo>
                <a:lnTo>
                  <a:pt x="2068613" y="4350056"/>
                </a:lnTo>
                <a:cubicBezTo>
                  <a:pt x="2053041" y="4350056"/>
                  <a:pt x="2040061" y="4344865"/>
                  <a:pt x="2029680" y="4337078"/>
                </a:cubicBezTo>
                <a:close/>
                <a:moveTo>
                  <a:pt x="1030412" y="4331889"/>
                </a:moveTo>
                <a:cubicBezTo>
                  <a:pt x="1053773" y="4331889"/>
                  <a:pt x="1074537" y="4352653"/>
                  <a:pt x="1074537" y="4376011"/>
                </a:cubicBezTo>
                <a:cubicBezTo>
                  <a:pt x="1074537" y="4399372"/>
                  <a:pt x="1053773" y="4420136"/>
                  <a:pt x="1030412" y="4420136"/>
                </a:cubicBezTo>
                <a:cubicBezTo>
                  <a:pt x="1007054" y="4420136"/>
                  <a:pt x="986290" y="4399372"/>
                  <a:pt x="986290" y="4376011"/>
                </a:cubicBezTo>
                <a:cubicBezTo>
                  <a:pt x="986290" y="4352653"/>
                  <a:pt x="1007054" y="4331889"/>
                  <a:pt x="1030412" y="4331889"/>
                </a:cubicBezTo>
                <a:close/>
                <a:moveTo>
                  <a:pt x="996672" y="4277383"/>
                </a:moveTo>
                <a:cubicBezTo>
                  <a:pt x="1009651" y="4277383"/>
                  <a:pt x="1020033" y="4287765"/>
                  <a:pt x="1020033" y="4300741"/>
                </a:cubicBezTo>
                <a:cubicBezTo>
                  <a:pt x="1020033" y="4311123"/>
                  <a:pt x="1009651" y="4321505"/>
                  <a:pt x="996672" y="4324102"/>
                </a:cubicBezTo>
                <a:cubicBezTo>
                  <a:pt x="983696" y="4324102"/>
                  <a:pt x="973314" y="4313720"/>
                  <a:pt x="973314" y="4300741"/>
                </a:cubicBezTo>
                <a:cubicBezTo>
                  <a:pt x="973314" y="4287765"/>
                  <a:pt x="983696" y="4277383"/>
                  <a:pt x="996672" y="4277383"/>
                </a:cubicBezTo>
                <a:close/>
                <a:moveTo>
                  <a:pt x="1993343" y="4272192"/>
                </a:moveTo>
                <a:lnTo>
                  <a:pt x="1993343" y="4277383"/>
                </a:lnTo>
                <a:cubicBezTo>
                  <a:pt x="1993343" y="4287764"/>
                  <a:pt x="1990749" y="4298147"/>
                  <a:pt x="1988151" y="4305932"/>
                </a:cubicBezTo>
                <a:lnTo>
                  <a:pt x="1990749" y="4305932"/>
                </a:lnTo>
                <a:cubicBezTo>
                  <a:pt x="1998534" y="4305932"/>
                  <a:pt x="2003725" y="4311123"/>
                  <a:pt x="2006321" y="4318910"/>
                </a:cubicBezTo>
                <a:cubicBezTo>
                  <a:pt x="2008916" y="4318910"/>
                  <a:pt x="2011512" y="4318910"/>
                  <a:pt x="2016703" y="4321504"/>
                </a:cubicBezTo>
                <a:cubicBezTo>
                  <a:pt x="2008916" y="4311123"/>
                  <a:pt x="2006321" y="4300741"/>
                  <a:pt x="2006321" y="4287764"/>
                </a:cubicBezTo>
                <a:lnTo>
                  <a:pt x="2006321" y="4279977"/>
                </a:lnTo>
                <a:cubicBezTo>
                  <a:pt x="2003725" y="4277383"/>
                  <a:pt x="1998534" y="4274786"/>
                  <a:pt x="1995940" y="4272192"/>
                </a:cubicBezTo>
                <a:close/>
                <a:moveTo>
                  <a:pt x="939571" y="4150204"/>
                </a:moveTo>
                <a:cubicBezTo>
                  <a:pt x="948171" y="4150204"/>
                  <a:pt x="955144" y="4157175"/>
                  <a:pt x="955144" y="4165777"/>
                </a:cubicBezTo>
                <a:cubicBezTo>
                  <a:pt x="955144" y="4174377"/>
                  <a:pt x="948171" y="4181350"/>
                  <a:pt x="939571" y="4181350"/>
                </a:cubicBezTo>
                <a:cubicBezTo>
                  <a:pt x="930968" y="4181350"/>
                  <a:pt x="923998" y="4174377"/>
                  <a:pt x="923998" y="4165777"/>
                </a:cubicBezTo>
                <a:cubicBezTo>
                  <a:pt x="923998" y="4157175"/>
                  <a:pt x="930968" y="4150204"/>
                  <a:pt x="939571" y="4150204"/>
                </a:cubicBezTo>
                <a:close/>
                <a:moveTo>
                  <a:pt x="2078996" y="4113865"/>
                </a:moveTo>
                <a:lnTo>
                  <a:pt x="2076399" y="4116462"/>
                </a:lnTo>
                <a:lnTo>
                  <a:pt x="2078996" y="4119056"/>
                </a:lnTo>
                <a:lnTo>
                  <a:pt x="2084186" y="4116462"/>
                </a:lnTo>
                <a:cubicBezTo>
                  <a:pt x="2081590" y="4116462"/>
                  <a:pt x="2081590" y="4113865"/>
                  <a:pt x="2078996" y="4113865"/>
                </a:cubicBezTo>
                <a:close/>
                <a:moveTo>
                  <a:pt x="781246" y="4059361"/>
                </a:moveTo>
                <a:cubicBezTo>
                  <a:pt x="789031" y="4059361"/>
                  <a:pt x="796819" y="4067146"/>
                  <a:pt x="796819" y="4074934"/>
                </a:cubicBezTo>
                <a:cubicBezTo>
                  <a:pt x="796819" y="4082719"/>
                  <a:pt x="789031" y="4090507"/>
                  <a:pt x="781246" y="4090507"/>
                </a:cubicBezTo>
                <a:cubicBezTo>
                  <a:pt x="773458" y="4090507"/>
                  <a:pt x="765673" y="4082719"/>
                  <a:pt x="765673" y="4074934"/>
                </a:cubicBezTo>
                <a:cubicBezTo>
                  <a:pt x="765673" y="4067146"/>
                  <a:pt x="773458" y="4059361"/>
                  <a:pt x="781246" y="4059361"/>
                </a:cubicBezTo>
                <a:close/>
                <a:moveTo>
                  <a:pt x="1858377" y="4054170"/>
                </a:moveTo>
                <a:cubicBezTo>
                  <a:pt x="1868759" y="4054170"/>
                  <a:pt x="1879141" y="4061955"/>
                  <a:pt x="1879141" y="4074934"/>
                </a:cubicBezTo>
                <a:cubicBezTo>
                  <a:pt x="1879141" y="4087910"/>
                  <a:pt x="1868759" y="4095698"/>
                  <a:pt x="1858377" y="4095698"/>
                </a:cubicBezTo>
                <a:cubicBezTo>
                  <a:pt x="1847995" y="4095698"/>
                  <a:pt x="1837613" y="4085316"/>
                  <a:pt x="1837613" y="4074934"/>
                </a:cubicBezTo>
                <a:cubicBezTo>
                  <a:pt x="1837613" y="4064552"/>
                  <a:pt x="1847995" y="4054170"/>
                  <a:pt x="1858377" y="4054170"/>
                </a:cubicBezTo>
                <a:close/>
                <a:moveTo>
                  <a:pt x="1995940" y="4025617"/>
                </a:moveTo>
                <a:lnTo>
                  <a:pt x="1995940" y="4030809"/>
                </a:lnTo>
                <a:cubicBezTo>
                  <a:pt x="1995940" y="4041191"/>
                  <a:pt x="1990749" y="4048978"/>
                  <a:pt x="1985557" y="4054170"/>
                </a:cubicBezTo>
                <a:cubicBezTo>
                  <a:pt x="1985557" y="4059361"/>
                  <a:pt x="1988151" y="4061955"/>
                  <a:pt x="1988151" y="4067146"/>
                </a:cubicBezTo>
                <a:cubicBezTo>
                  <a:pt x="1988151" y="4077527"/>
                  <a:pt x="1982960" y="4087910"/>
                  <a:pt x="1972579" y="4090507"/>
                </a:cubicBezTo>
                <a:cubicBezTo>
                  <a:pt x="1977770" y="4095697"/>
                  <a:pt x="1980366" y="4103482"/>
                  <a:pt x="1980366" y="4111271"/>
                </a:cubicBezTo>
                <a:cubicBezTo>
                  <a:pt x="1980366" y="4116462"/>
                  <a:pt x="1977770" y="4119056"/>
                  <a:pt x="1977770" y="4121652"/>
                </a:cubicBezTo>
                <a:cubicBezTo>
                  <a:pt x="1985557" y="4119056"/>
                  <a:pt x="1995940" y="4116462"/>
                  <a:pt x="2003725" y="4116462"/>
                </a:cubicBezTo>
                <a:cubicBezTo>
                  <a:pt x="2008916" y="4116462"/>
                  <a:pt x="2016703" y="4116462"/>
                  <a:pt x="2021895" y="4119056"/>
                </a:cubicBezTo>
                <a:cubicBezTo>
                  <a:pt x="2021895" y="4119056"/>
                  <a:pt x="2024489" y="4119056"/>
                  <a:pt x="2029680" y="4111271"/>
                </a:cubicBezTo>
                <a:cubicBezTo>
                  <a:pt x="2021895" y="4103482"/>
                  <a:pt x="2016703" y="4093101"/>
                  <a:pt x="2016703" y="4082719"/>
                </a:cubicBezTo>
                <a:cubicBezTo>
                  <a:pt x="2016703" y="4067146"/>
                  <a:pt x="2024489" y="4056764"/>
                  <a:pt x="2034871" y="4048978"/>
                </a:cubicBezTo>
                <a:cubicBezTo>
                  <a:pt x="2034871" y="4046381"/>
                  <a:pt x="2032276" y="4043787"/>
                  <a:pt x="2032276" y="4041191"/>
                </a:cubicBezTo>
                <a:cubicBezTo>
                  <a:pt x="2029680" y="4043787"/>
                  <a:pt x="2024489" y="4043787"/>
                  <a:pt x="2021895" y="4043787"/>
                </a:cubicBezTo>
                <a:cubicBezTo>
                  <a:pt x="2011512" y="4043787"/>
                  <a:pt x="2001131" y="4036000"/>
                  <a:pt x="1995940" y="4025617"/>
                </a:cubicBezTo>
                <a:close/>
                <a:moveTo>
                  <a:pt x="2050444" y="3932180"/>
                </a:moveTo>
                <a:cubicBezTo>
                  <a:pt x="2045252" y="3937370"/>
                  <a:pt x="2040061" y="3939968"/>
                  <a:pt x="2037467" y="3945159"/>
                </a:cubicBezTo>
                <a:cubicBezTo>
                  <a:pt x="2045252" y="3952944"/>
                  <a:pt x="2053041" y="3963325"/>
                  <a:pt x="2055635" y="3973708"/>
                </a:cubicBezTo>
                <a:cubicBezTo>
                  <a:pt x="2060826" y="3965922"/>
                  <a:pt x="2066016" y="3960731"/>
                  <a:pt x="2073805" y="3955540"/>
                </a:cubicBezTo>
                <a:cubicBezTo>
                  <a:pt x="2063422" y="3950350"/>
                  <a:pt x="2055635" y="3942561"/>
                  <a:pt x="2050444" y="3932180"/>
                </a:cubicBezTo>
                <a:close/>
                <a:moveTo>
                  <a:pt x="1681883" y="3911419"/>
                </a:moveTo>
                <a:cubicBezTo>
                  <a:pt x="1702647" y="3911419"/>
                  <a:pt x="1718220" y="3926992"/>
                  <a:pt x="1718220" y="3947756"/>
                </a:cubicBezTo>
                <a:cubicBezTo>
                  <a:pt x="1718220" y="3968520"/>
                  <a:pt x="1702647" y="3984093"/>
                  <a:pt x="1681883" y="3984093"/>
                </a:cubicBezTo>
                <a:cubicBezTo>
                  <a:pt x="1666310" y="3984093"/>
                  <a:pt x="1653334" y="3973711"/>
                  <a:pt x="1648143" y="3960732"/>
                </a:cubicBezTo>
                <a:cubicBezTo>
                  <a:pt x="1645546" y="3960732"/>
                  <a:pt x="1645546" y="3960732"/>
                  <a:pt x="1642952" y="3960732"/>
                </a:cubicBezTo>
                <a:cubicBezTo>
                  <a:pt x="1629973" y="3960732"/>
                  <a:pt x="1622188" y="3950350"/>
                  <a:pt x="1622188" y="3939968"/>
                </a:cubicBezTo>
                <a:cubicBezTo>
                  <a:pt x="1622188" y="3929586"/>
                  <a:pt x="1632570" y="3919204"/>
                  <a:pt x="1642952" y="3921801"/>
                </a:cubicBezTo>
                <a:cubicBezTo>
                  <a:pt x="1645546" y="3921801"/>
                  <a:pt x="1650737" y="3921801"/>
                  <a:pt x="1653334" y="3924395"/>
                </a:cubicBezTo>
                <a:cubicBezTo>
                  <a:pt x="1661119" y="3916610"/>
                  <a:pt x="1671501" y="3911419"/>
                  <a:pt x="1681883" y="3911419"/>
                </a:cubicBezTo>
                <a:close/>
                <a:moveTo>
                  <a:pt x="1186142" y="3885464"/>
                </a:moveTo>
                <a:cubicBezTo>
                  <a:pt x="1217288" y="3885464"/>
                  <a:pt x="1245840" y="3906228"/>
                  <a:pt x="1258816" y="3932183"/>
                </a:cubicBezTo>
                <a:cubicBezTo>
                  <a:pt x="1266604" y="3916610"/>
                  <a:pt x="1282177" y="3906228"/>
                  <a:pt x="1300344" y="3906228"/>
                </a:cubicBezTo>
                <a:cubicBezTo>
                  <a:pt x="1315917" y="3906228"/>
                  <a:pt x="1331490" y="3914013"/>
                  <a:pt x="1339278" y="3926992"/>
                </a:cubicBezTo>
                <a:cubicBezTo>
                  <a:pt x="1354851" y="3929586"/>
                  <a:pt x="1367827" y="3937374"/>
                  <a:pt x="1380806" y="3945159"/>
                </a:cubicBezTo>
                <a:cubicBezTo>
                  <a:pt x="1383400" y="3942565"/>
                  <a:pt x="1383400" y="3942565"/>
                  <a:pt x="1385997" y="3942565"/>
                </a:cubicBezTo>
                <a:cubicBezTo>
                  <a:pt x="1385997" y="3939968"/>
                  <a:pt x="1383400" y="3937374"/>
                  <a:pt x="1383400" y="3932183"/>
                </a:cubicBezTo>
                <a:cubicBezTo>
                  <a:pt x="1383400" y="3921801"/>
                  <a:pt x="1391188" y="3914013"/>
                  <a:pt x="1401570" y="3914013"/>
                </a:cubicBezTo>
                <a:cubicBezTo>
                  <a:pt x="1411952" y="3914013"/>
                  <a:pt x="1419737" y="3921801"/>
                  <a:pt x="1419737" y="3932183"/>
                </a:cubicBezTo>
                <a:cubicBezTo>
                  <a:pt x="1419737" y="3934777"/>
                  <a:pt x="1419737" y="3937374"/>
                  <a:pt x="1417143" y="3939968"/>
                </a:cubicBezTo>
                <a:cubicBezTo>
                  <a:pt x="1435310" y="3942565"/>
                  <a:pt x="1448289" y="3952947"/>
                  <a:pt x="1458671" y="3965923"/>
                </a:cubicBezTo>
                <a:cubicBezTo>
                  <a:pt x="1474244" y="3968520"/>
                  <a:pt x="1487220" y="3981496"/>
                  <a:pt x="1487220" y="3997069"/>
                </a:cubicBezTo>
                <a:cubicBezTo>
                  <a:pt x="1487220" y="4010048"/>
                  <a:pt x="1479435" y="4020430"/>
                  <a:pt x="1469053" y="4025621"/>
                </a:cubicBezTo>
                <a:cubicBezTo>
                  <a:pt x="1479435" y="4028215"/>
                  <a:pt x="1484626" y="4038597"/>
                  <a:pt x="1484626" y="4048979"/>
                </a:cubicBezTo>
                <a:cubicBezTo>
                  <a:pt x="1484626" y="4064552"/>
                  <a:pt x="1471647" y="4077531"/>
                  <a:pt x="1456074" y="4077531"/>
                </a:cubicBezTo>
                <a:cubicBezTo>
                  <a:pt x="1445692" y="4077531"/>
                  <a:pt x="1437907" y="4072340"/>
                  <a:pt x="1432716" y="4064552"/>
                </a:cubicBezTo>
                <a:cubicBezTo>
                  <a:pt x="1430119" y="4064552"/>
                  <a:pt x="1427525" y="4067149"/>
                  <a:pt x="1422334" y="4067149"/>
                </a:cubicBezTo>
                <a:cubicBezTo>
                  <a:pt x="1406761" y="4106080"/>
                  <a:pt x="1367827" y="4134632"/>
                  <a:pt x="1323705" y="4134632"/>
                </a:cubicBezTo>
                <a:cubicBezTo>
                  <a:pt x="1271795" y="4134632"/>
                  <a:pt x="1227670" y="4095698"/>
                  <a:pt x="1219885" y="4043788"/>
                </a:cubicBezTo>
                <a:cubicBezTo>
                  <a:pt x="1214694" y="4043788"/>
                  <a:pt x="1212097" y="4046385"/>
                  <a:pt x="1209503" y="4046385"/>
                </a:cubicBezTo>
                <a:cubicBezTo>
                  <a:pt x="1217288" y="4059361"/>
                  <a:pt x="1222479" y="4074934"/>
                  <a:pt x="1222479" y="4090507"/>
                </a:cubicBezTo>
                <a:cubicBezTo>
                  <a:pt x="1222479" y="4139823"/>
                  <a:pt x="1180951" y="4181351"/>
                  <a:pt x="1131638" y="4181351"/>
                </a:cubicBezTo>
                <a:cubicBezTo>
                  <a:pt x="1110874" y="4181351"/>
                  <a:pt x="1092704" y="4173563"/>
                  <a:pt x="1077131" y="4163181"/>
                </a:cubicBezTo>
                <a:cubicBezTo>
                  <a:pt x="1071940" y="4165778"/>
                  <a:pt x="1066749" y="4165778"/>
                  <a:pt x="1061558" y="4165778"/>
                </a:cubicBezTo>
                <a:cubicBezTo>
                  <a:pt x="1038200" y="4165778"/>
                  <a:pt x="1017436" y="4147608"/>
                  <a:pt x="1017436" y="4121653"/>
                </a:cubicBezTo>
                <a:cubicBezTo>
                  <a:pt x="1017436" y="4106080"/>
                  <a:pt x="1027818" y="4090507"/>
                  <a:pt x="1040794" y="4082722"/>
                </a:cubicBezTo>
                <a:cubicBezTo>
                  <a:pt x="1043391" y="4041194"/>
                  <a:pt x="1074537" y="4010048"/>
                  <a:pt x="1110874" y="4004857"/>
                </a:cubicBezTo>
                <a:cubicBezTo>
                  <a:pt x="1105683" y="3991878"/>
                  <a:pt x="1103086" y="3981496"/>
                  <a:pt x="1103086" y="3968520"/>
                </a:cubicBezTo>
                <a:cubicBezTo>
                  <a:pt x="1103086" y="3921801"/>
                  <a:pt x="1142020" y="3885464"/>
                  <a:pt x="1186142" y="3885464"/>
                </a:cubicBezTo>
                <a:close/>
                <a:moveTo>
                  <a:pt x="1388591" y="3843935"/>
                </a:moveTo>
                <a:cubicBezTo>
                  <a:pt x="1398973" y="3843935"/>
                  <a:pt x="1406761" y="3851720"/>
                  <a:pt x="1406761" y="3862102"/>
                </a:cubicBezTo>
                <a:cubicBezTo>
                  <a:pt x="1406761" y="3872484"/>
                  <a:pt x="1398973" y="3880272"/>
                  <a:pt x="1388591" y="3880272"/>
                </a:cubicBezTo>
                <a:cubicBezTo>
                  <a:pt x="1378209" y="3880272"/>
                  <a:pt x="1370424" y="3872484"/>
                  <a:pt x="1370424" y="3862102"/>
                </a:cubicBezTo>
                <a:cubicBezTo>
                  <a:pt x="1370424" y="3851720"/>
                  <a:pt x="1378209" y="3843935"/>
                  <a:pt x="1388591" y="3843935"/>
                </a:cubicBezTo>
                <a:close/>
                <a:moveTo>
                  <a:pt x="1668907" y="3825765"/>
                </a:moveTo>
                <a:cubicBezTo>
                  <a:pt x="1689671" y="3825765"/>
                  <a:pt x="1705244" y="3841338"/>
                  <a:pt x="1705244" y="3862102"/>
                </a:cubicBezTo>
                <a:cubicBezTo>
                  <a:pt x="1705244" y="3882866"/>
                  <a:pt x="1687074" y="3898439"/>
                  <a:pt x="1668907" y="3898439"/>
                </a:cubicBezTo>
                <a:cubicBezTo>
                  <a:pt x="1648143" y="3898439"/>
                  <a:pt x="1632570" y="3882866"/>
                  <a:pt x="1632570" y="3862102"/>
                </a:cubicBezTo>
                <a:cubicBezTo>
                  <a:pt x="1632570" y="3841338"/>
                  <a:pt x="1650737" y="3825765"/>
                  <a:pt x="1668907" y="3825765"/>
                </a:cubicBezTo>
                <a:close/>
                <a:moveTo>
                  <a:pt x="1554705" y="3781643"/>
                </a:moveTo>
                <a:cubicBezTo>
                  <a:pt x="1578063" y="3781643"/>
                  <a:pt x="1598827" y="3802407"/>
                  <a:pt x="1598827" y="3825765"/>
                </a:cubicBezTo>
                <a:cubicBezTo>
                  <a:pt x="1598827" y="3849126"/>
                  <a:pt x="1578063" y="3869890"/>
                  <a:pt x="1554705" y="3869890"/>
                </a:cubicBezTo>
                <a:cubicBezTo>
                  <a:pt x="1546917" y="3869890"/>
                  <a:pt x="1541726" y="3869890"/>
                  <a:pt x="1536535" y="3867293"/>
                </a:cubicBezTo>
                <a:cubicBezTo>
                  <a:pt x="1531344" y="3885463"/>
                  <a:pt x="1515771" y="3898439"/>
                  <a:pt x="1495007" y="3898439"/>
                </a:cubicBezTo>
                <a:cubicBezTo>
                  <a:pt x="1471649" y="3898439"/>
                  <a:pt x="1450885" y="3877675"/>
                  <a:pt x="1450885" y="3854317"/>
                </a:cubicBezTo>
                <a:cubicBezTo>
                  <a:pt x="1450885" y="3830956"/>
                  <a:pt x="1471649" y="3810192"/>
                  <a:pt x="1495007" y="3810192"/>
                </a:cubicBezTo>
                <a:cubicBezTo>
                  <a:pt x="1502795" y="3810192"/>
                  <a:pt x="1507986" y="3810192"/>
                  <a:pt x="1513177" y="3815383"/>
                </a:cubicBezTo>
                <a:cubicBezTo>
                  <a:pt x="1518368" y="3794619"/>
                  <a:pt x="1533941" y="3781643"/>
                  <a:pt x="1554705" y="3781643"/>
                </a:cubicBezTo>
                <a:close/>
                <a:moveTo>
                  <a:pt x="2252893" y="3716754"/>
                </a:moveTo>
                <a:lnTo>
                  <a:pt x="2252893" y="3721946"/>
                </a:lnTo>
                <a:lnTo>
                  <a:pt x="2258083" y="3716754"/>
                </a:lnTo>
                <a:close/>
                <a:moveTo>
                  <a:pt x="669638" y="3688206"/>
                </a:moveTo>
                <a:cubicBezTo>
                  <a:pt x="687805" y="3688206"/>
                  <a:pt x="700784" y="3701182"/>
                  <a:pt x="700784" y="3719352"/>
                </a:cubicBezTo>
                <a:cubicBezTo>
                  <a:pt x="700784" y="3727137"/>
                  <a:pt x="695593" y="3734925"/>
                  <a:pt x="690402" y="3742710"/>
                </a:cubicBezTo>
                <a:cubicBezTo>
                  <a:pt x="708569" y="3758283"/>
                  <a:pt x="721548" y="3781644"/>
                  <a:pt x="721548" y="3807599"/>
                </a:cubicBezTo>
                <a:cubicBezTo>
                  <a:pt x="721548" y="3854318"/>
                  <a:pt x="682614" y="3893249"/>
                  <a:pt x="635895" y="3893249"/>
                </a:cubicBezTo>
                <a:cubicBezTo>
                  <a:pt x="589177" y="3893249"/>
                  <a:pt x="550246" y="3854318"/>
                  <a:pt x="550246" y="3807599"/>
                </a:cubicBezTo>
                <a:cubicBezTo>
                  <a:pt x="550246" y="3760880"/>
                  <a:pt x="589177" y="3721946"/>
                  <a:pt x="635895" y="3721946"/>
                </a:cubicBezTo>
                <a:cubicBezTo>
                  <a:pt x="635895" y="3721946"/>
                  <a:pt x="638492" y="3721946"/>
                  <a:pt x="638492" y="3721946"/>
                </a:cubicBezTo>
                <a:cubicBezTo>
                  <a:pt x="638492" y="3719352"/>
                  <a:pt x="638492" y="3719352"/>
                  <a:pt x="638492" y="3719352"/>
                </a:cubicBezTo>
                <a:cubicBezTo>
                  <a:pt x="638492" y="3701182"/>
                  <a:pt x="651468" y="3688206"/>
                  <a:pt x="669638" y="3688206"/>
                </a:cubicBezTo>
                <a:close/>
                <a:moveTo>
                  <a:pt x="918807" y="3675227"/>
                </a:moveTo>
                <a:cubicBezTo>
                  <a:pt x="931709" y="3675227"/>
                  <a:pt x="942168" y="3685685"/>
                  <a:pt x="942168" y="3698585"/>
                </a:cubicBezTo>
                <a:cubicBezTo>
                  <a:pt x="942168" y="3711488"/>
                  <a:pt x="931709" y="3721946"/>
                  <a:pt x="918807" y="3721946"/>
                </a:cubicBezTo>
                <a:cubicBezTo>
                  <a:pt x="905907" y="3721946"/>
                  <a:pt x="895449" y="3711488"/>
                  <a:pt x="895449" y="3698585"/>
                </a:cubicBezTo>
                <a:cubicBezTo>
                  <a:pt x="895449" y="3685685"/>
                  <a:pt x="905907" y="3675227"/>
                  <a:pt x="918807" y="3675227"/>
                </a:cubicBezTo>
                <a:close/>
                <a:moveTo>
                  <a:pt x="674830" y="3605150"/>
                </a:moveTo>
                <a:cubicBezTo>
                  <a:pt x="685212" y="3605150"/>
                  <a:pt x="695594" y="3615532"/>
                  <a:pt x="695594" y="3625914"/>
                </a:cubicBezTo>
                <a:cubicBezTo>
                  <a:pt x="695594" y="3638890"/>
                  <a:pt x="685212" y="3646678"/>
                  <a:pt x="674830" y="3646678"/>
                </a:cubicBezTo>
                <a:cubicBezTo>
                  <a:pt x="664448" y="3646678"/>
                  <a:pt x="654066" y="3636296"/>
                  <a:pt x="654066" y="3625914"/>
                </a:cubicBezTo>
                <a:cubicBezTo>
                  <a:pt x="654066" y="3612935"/>
                  <a:pt x="664448" y="3605150"/>
                  <a:pt x="674830" y="3605150"/>
                </a:cubicBezTo>
                <a:close/>
                <a:moveTo>
                  <a:pt x="2037467" y="3535070"/>
                </a:moveTo>
                <a:cubicBezTo>
                  <a:pt x="2047849" y="3535070"/>
                  <a:pt x="2058231" y="3545452"/>
                  <a:pt x="2058231" y="3555834"/>
                </a:cubicBezTo>
                <a:cubicBezTo>
                  <a:pt x="2058231" y="3566216"/>
                  <a:pt x="2047849" y="3576598"/>
                  <a:pt x="2037467" y="3576598"/>
                </a:cubicBezTo>
                <a:cubicBezTo>
                  <a:pt x="2024489" y="3576598"/>
                  <a:pt x="2014107" y="3566216"/>
                  <a:pt x="2016703" y="3555834"/>
                </a:cubicBezTo>
                <a:cubicBezTo>
                  <a:pt x="2016703" y="3545452"/>
                  <a:pt x="2024489" y="3535070"/>
                  <a:pt x="2037467" y="3535070"/>
                </a:cubicBezTo>
                <a:close/>
                <a:moveTo>
                  <a:pt x="1738983" y="3529879"/>
                </a:moveTo>
                <a:lnTo>
                  <a:pt x="1728107" y="3545451"/>
                </a:lnTo>
                <a:lnTo>
                  <a:pt x="1728603" y="3545451"/>
                </a:lnTo>
                <a:lnTo>
                  <a:pt x="1749776" y="3539101"/>
                </a:lnTo>
                <a:close/>
                <a:moveTo>
                  <a:pt x="1591042" y="3527285"/>
                </a:moveTo>
                <a:cubicBezTo>
                  <a:pt x="1606615" y="3527285"/>
                  <a:pt x="1622188" y="3540261"/>
                  <a:pt x="1622188" y="3558431"/>
                </a:cubicBezTo>
                <a:cubicBezTo>
                  <a:pt x="1622188" y="3576598"/>
                  <a:pt x="1609209" y="3592171"/>
                  <a:pt x="1591042" y="3592171"/>
                </a:cubicBezTo>
                <a:cubicBezTo>
                  <a:pt x="1572872" y="3592171"/>
                  <a:pt x="1559896" y="3574004"/>
                  <a:pt x="1559896" y="3558431"/>
                </a:cubicBezTo>
                <a:cubicBezTo>
                  <a:pt x="1559896" y="3542858"/>
                  <a:pt x="1572872" y="3527285"/>
                  <a:pt x="1591042" y="3527285"/>
                </a:cubicBezTo>
                <a:close/>
                <a:moveTo>
                  <a:pt x="721549" y="3519496"/>
                </a:moveTo>
                <a:cubicBezTo>
                  <a:pt x="744910" y="3519496"/>
                  <a:pt x="765674" y="3540260"/>
                  <a:pt x="765674" y="3563618"/>
                </a:cubicBezTo>
                <a:cubicBezTo>
                  <a:pt x="765674" y="3586979"/>
                  <a:pt x="747504" y="3607743"/>
                  <a:pt x="721549" y="3607743"/>
                </a:cubicBezTo>
                <a:cubicBezTo>
                  <a:pt x="698191" y="3607743"/>
                  <a:pt x="677427" y="3586979"/>
                  <a:pt x="677427" y="3563618"/>
                </a:cubicBezTo>
                <a:cubicBezTo>
                  <a:pt x="677427" y="3540260"/>
                  <a:pt x="695594" y="3519496"/>
                  <a:pt x="721549" y="3519496"/>
                </a:cubicBezTo>
                <a:close/>
                <a:moveTo>
                  <a:pt x="1450884" y="3467586"/>
                </a:moveTo>
                <a:cubicBezTo>
                  <a:pt x="1458669" y="3467586"/>
                  <a:pt x="1463860" y="3472777"/>
                  <a:pt x="1463860" y="3480562"/>
                </a:cubicBezTo>
                <a:cubicBezTo>
                  <a:pt x="1463860" y="3488350"/>
                  <a:pt x="1458669" y="3493541"/>
                  <a:pt x="1450884" y="3493541"/>
                </a:cubicBezTo>
                <a:cubicBezTo>
                  <a:pt x="1450884" y="3493541"/>
                  <a:pt x="1448287" y="3493541"/>
                  <a:pt x="1448287" y="3493541"/>
                </a:cubicBezTo>
                <a:cubicBezTo>
                  <a:pt x="1461266" y="3498732"/>
                  <a:pt x="1471648" y="3506517"/>
                  <a:pt x="1479433" y="3519496"/>
                </a:cubicBezTo>
                <a:cubicBezTo>
                  <a:pt x="1484624" y="3516899"/>
                  <a:pt x="1492412" y="3514305"/>
                  <a:pt x="1500197" y="3514305"/>
                </a:cubicBezTo>
                <a:cubicBezTo>
                  <a:pt x="1528749" y="3514305"/>
                  <a:pt x="1549513" y="3537663"/>
                  <a:pt x="1549513" y="3563618"/>
                </a:cubicBezTo>
                <a:cubicBezTo>
                  <a:pt x="1549513" y="3579191"/>
                  <a:pt x="1544322" y="3592169"/>
                  <a:pt x="1533940" y="3599955"/>
                </a:cubicBezTo>
                <a:cubicBezTo>
                  <a:pt x="1536534" y="3597360"/>
                  <a:pt x="1539131" y="3597360"/>
                  <a:pt x="1541725" y="3597360"/>
                </a:cubicBezTo>
                <a:cubicBezTo>
                  <a:pt x="1557298" y="3597360"/>
                  <a:pt x="1570277" y="3610337"/>
                  <a:pt x="1570277" y="3625909"/>
                </a:cubicBezTo>
                <a:cubicBezTo>
                  <a:pt x="1570277" y="3641482"/>
                  <a:pt x="1557298" y="3654461"/>
                  <a:pt x="1541725" y="3654461"/>
                </a:cubicBezTo>
                <a:cubicBezTo>
                  <a:pt x="1526152" y="3654461"/>
                  <a:pt x="1513176" y="3641482"/>
                  <a:pt x="1513176" y="3625909"/>
                </a:cubicBezTo>
                <a:cubicBezTo>
                  <a:pt x="1513176" y="3618124"/>
                  <a:pt x="1515770" y="3612933"/>
                  <a:pt x="1520961" y="3607742"/>
                </a:cubicBezTo>
                <a:cubicBezTo>
                  <a:pt x="1515770" y="3607742"/>
                  <a:pt x="1507985" y="3610337"/>
                  <a:pt x="1502794" y="3610337"/>
                </a:cubicBezTo>
                <a:cubicBezTo>
                  <a:pt x="1484624" y="3610337"/>
                  <a:pt x="1469051" y="3599955"/>
                  <a:pt x="1461266" y="3586979"/>
                </a:cubicBezTo>
                <a:cubicBezTo>
                  <a:pt x="1453478" y="3592169"/>
                  <a:pt x="1443096" y="3594764"/>
                  <a:pt x="1435311" y="3594764"/>
                </a:cubicBezTo>
                <a:cubicBezTo>
                  <a:pt x="1406760" y="3594764"/>
                  <a:pt x="1383402" y="3571406"/>
                  <a:pt x="1383402" y="3542854"/>
                </a:cubicBezTo>
                <a:cubicBezTo>
                  <a:pt x="1383402" y="3514305"/>
                  <a:pt x="1406760" y="3490944"/>
                  <a:pt x="1435311" y="3490944"/>
                </a:cubicBezTo>
                <a:cubicBezTo>
                  <a:pt x="1437905" y="3490944"/>
                  <a:pt x="1443096" y="3493541"/>
                  <a:pt x="1445693" y="3493541"/>
                </a:cubicBezTo>
                <a:cubicBezTo>
                  <a:pt x="1440502" y="3490944"/>
                  <a:pt x="1437905" y="3485753"/>
                  <a:pt x="1437905" y="3480562"/>
                </a:cubicBezTo>
                <a:cubicBezTo>
                  <a:pt x="1437905" y="3472777"/>
                  <a:pt x="1443096" y="3467586"/>
                  <a:pt x="1450884" y="3467586"/>
                </a:cubicBezTo>
                <a:close/>
                <a:moveTo>
                  <a:pt x="334817" y="3418274"/>
                </a:moveTo>
                <a:cubicBezTo>
                  <a:pt x="390722" y="3418274"/>
                  <a:pt x="436043" y="3463593"/>
                  <a:pt x="436043" y="3519497"/>
                </a:cubicBezTo>
                <a:cubicBezTo>
                  <a:pt x="436043" y="3575402"/>
                  <a:pt x="390722" y="3620723"/>
                  <a:pt x="334817" y="3620723"/>
                </a:cubicBezTo>
                <a:cubicBezTo>
                  <a:pt x="278913" y="3620723"/>
                  <a:pt x="233595" y="3575402"/>
                  <a:pt x="233595" y="3519497"/>
                </a:cubicBezTo>
                <a:cubicBezTo>
                  <a:pt x="233595" y="3463593"/>
                  <a:pt x="278913" y="3418274"/>
                  <a:pt x="334817" y="3418274"/>
                </a:cubicBezTo>
                <a:close/>
                <a:moveTo>
                  <a:pt x="451617" y="3400104"/>
                </a:moveTo>
                <a:cubicBezTo>
                  <a:pt x="464596" y="3400104"/>
                  <a:pt x="474978" y="3407889"/>
                  <a:pt x="474978" y="3423462"/>
                </a:cubicBezTo>
                <a:cubicBezTo>
                  <a:pt x="474978" y="3436441"/>
                  <a:pt x="464596" y="3446823"/>
                  <a:pt x="451617" y="3446823"/>
                </a:cubicBezTo>
                <a:cubicBezTo>
                  <a:pt x="438641" y="3446823"/>
                  <a:pt x="428259" y="3436441"/>
                  <a:pt x="428259" y="3423462"/>
                </a:cubicBezTo>
                <a:cubicBezTo>
                  <a:pt x="428259" y="3410486"/>
                  <a:pt x="438641" y="3400104"/>
                  <a:pt x="451617" y="3400104"/>
                </a:cubicBezTo>
                <a:close/>
                <a:moveTo>
                  <a:pt x="1030415" y="3363767"/>
                </a:moveTo>
                <a:cubicBezTo>
                  <a:pt x="1041881" y="3363767"/>
                  <a:pt x="1051179" y="3373062"/>
                  <a:pt x="1051179" y="3384531"/>
                </a:cubicBezTo>
                <a:cubicBezTo>
                  <a:pt x="1051179" y="3395998"/>
                  <a:pt x="1041881" y="3405295"/>
                  <a:pt x="1030415" y="3405295"/>
                </a:cubicBezTo>
                <a:cubicBezTo>
                  <a:pt x="1018945" y="3405295"/>
                  <a:pt x="1009651" y="3395998"/>
                  <a:pt x="1009651" y="3384531"/>
                </a:cubicBezTo>
                <a:cubicBezTo>
                  <a:pt x="1009651" y="3373062"/>
                  <a:pt x="1018945" y="3363767"/>
                  <a:pt x="1030415" y="3363767"/>
                </a:cubicBezTo>
                <a:close/>
                <a:moveTo>
                  <a:pt x="2424195" y="3322239"/>
                </a:moveTo>
                <a:cubicBezTo>
                  <a:pt x="2421601" y="3327429"/>
                  <a:pt x="2416410" y="3330023"/>
                  <a:pt x="2411219" y="3335215"/>
                </a:cubicBezTo>
                <a:cubicBezTo>
                  <a:pt x="2413814" y="3332621"/>
                  <a:pt x="2419004" y="3332621"/>
                  <a:pt x="2424195" y="3330023"/>
                </a:cubicBezTo>
                <a:close/>
                <a:moveTo>
                  <a:pt x="142751" y="3319644"/>
                </a:moveTo>
                <a:cubicBezTo>
                  <a:pt x="184279" y="3319644"/>
                  <a:pt x="218022" y="3350790"/>
                  <a:pt x="218022" y="3394912"/>
                </a:cubicBezTo>
                <a:cubicBezTo>
                  <a:pt x="218022" y="3436440"/>
                  <a:pt x="184279" y="3470183"/>
                  <a:pt x="142751" y="3470183"/>
                </a:cubicBezTo>
                <a:cubicBezTo>
                  <a:pt x="101223" y="3470183"/>
                  <a:pt x="67483" y="3436440"/>
                  <a:pt x="67483" y="3394912"/>
                </a:cubicBezTo>
                <a:cubicBezTo>
                  <a:pt x="67483" y="3353384"/>
                  <a:pt x="101223" y="3319644"/>
                  <a:pt x="142751" y="3319644"/>
                </a:cubicBezTo>
                <a:close/>
                <a:moveTo>
                  <a:pt x="659257" y="3304072"/>
                </a:moveTo>
                <a:cubicBezTo>
                  <a:pt x="682615" y="3304072"/>
                  <a:pt x="700785" y="3322239"/>
                  <a:pt x="700785" y="3345600"/>
                </a:cubicBezTo>
                <a:cubicBezTo>
                  <a:pt x="700785" y="3368958"/>
                  <a:pt x="682615" y="3387128"/>
                  <a:pt x="659257" y="3387128"/>
                </a:cubicBezTo>
                <a:cubicBezTo>
                  <a:pt x="635896" y="3387128"/>
                  <a:pt x="617729" y="3368958"/>
                  <a:pt x="617729" y="3345600"/>
                </a:cubicBezTo>
                <a:cubicBezTo>
                  <a:pt x="617729" y="3322239"/>
                  <a:pt x="635896" y="3304072"/>
                  <a:pt x="659257" y="3304072"/>
                </a:cubicBezTo>
                <a:close/>
                <a:moveTo>
                  <a:pt x="578795" y="3285902"/>
                </a:moveTo>
                <a:cubicBezTo>
                  <a:pt x="594368" y="3285902"/>
                  <a:pt x="604750" y="3298878"/>
                  <a:pt x="607347" y="3314451"/>
                </a:cubicBezTo>
                <a:cubicBezTo>
                  <a:pt x="607347" y="3330024"/>
                  <a:pt x="594368" y="3343003"/>
                  <a:pt x="578795" y="3343003"/>
                </a:cubicBezTo>
                <a:cubicBezTo>
                  <a:pt x="563222" y="3343003"/>
                  <a:pt x="550246" y="3330024"/>
                  <a:pt x="550246" y="3314451"/>
                </a:cubicBezTo>
                <a:cubicBezTo>
                  <a:pt x="550246" y="3298878"/>
                  <a:pt x="563222" y="3285902"/>
                  <a:pt x="578795" y="3285902"/>
                </a:cubicBezTo>
                <a:close/>
                <a:moveTo>
                  <a:pt x="846133" y="3270328"/>
                </a:moveTo>
                <a:cubicBezTo>
                  <a:pt x="859112" y="3270328"/>
                  <a:pt x="869494" y="3280710"/>
                  <a:pt x="869494" y="3293686"/>
                </a:cubicBezTo>
                <a:cubicBezTo>
                  <a:pt x="869494" y="3296283"/>
                  <a:pt x="866897" y="3298877"/>
                  <a:pt x="866897" y="3301474"/>
                </a:cubicBezTo>
                <a:cubicBezTo>
                  <a:pt x="874685" y="3288495"/>
                  <a:pt x="890258" y="3280710"/>
                  <a:pt x="905831" y="3280710"/>
                </a:cubicBezTo>
                <a:cubicBezTo>
                  <a:pt x="931786" y="3280710"/>
                  <a:pt x="952550" y="3301474"/>
                  <a:pt x="952550" y="3327429"/>
                </a:cubicBezTo>
                <a:cubicBezTo>
                  <a:pt x="952550" y="3348193"/>
                  <a:pt x="936977" y="3366360"/>
                  <a:pt x="918807" y="3371551"/>
                </a:cubicBezTo>
                <a:cubicBezTo>
                  <a:pt x="931786" y="3384530"/>
                  <a:pt x="939571" y="3400103"/>
                  <a:pt x="939571" y="3418270"/>
                </a:cubicBezTo>
                <a:cubicBezTo>
                  <a:pt x="939571" y="3452013"/>
                  <a:pt x="911022" y="3480562"/>
                  <a:pt x="874685" y="3480562"/>
                </a:cubicBezTo>
                <a:cubicBezTo>
                  <a:pt x="840942" y="3480562"/>
                  <a:pt x="812393" y="3452013"/>
                  <a:pt x="812393" y="3418270"/>
                </a:cubicBezTo>
                <a:cubicBezTo>
                  <a:pt x="812393" y="3384530"/>
                  <a:pt x="838348" y="3358575"/>
                  <a:pt x="869494" y="3355978"/>
                </a:cubicBezTo>
                <a:cubicBezTo>
                  <a:pt x="861706" y="3348193"/>
                  <a:pt x="859112" y="3337811"/>
                  <a:pt x="859112" y="3327429"/>
                </a:cubicBezTo>
                <a:cubicBezTo>
                  <a:pt x="859112" y="3322238"/>
                  <a:pt x="859112" y="3314450"/>
                  <a:pt x="861706" y="3309259"/>
                </a:cubicBezTo>
                <a:cubicBezTo>
                  <a:pt x="859112" y="3314450"/>
                  <a:pt x="851324" y="3319641"/>
                  <a:pt x="843539" y="3319641"/>
                </a:cubicBezTo>
                <a:cubicBezTo>
                  <a:pt x="830560" y="3319641"/>
                  <a:pt x="820178" y="3309259"/>
                  <a:pt x="820178" y="3296283"/>
                </a:cubicBezTo>
                <a:cubicBezTo>
                  <a:pt x="820178" y="3280710"/>
                  <a:pt x="833157" y="3270328"/>
                  <a:pt x="846133" y="3270328"/>
                </a:cubicBezTo>
                <a:close/>
                <a:moveTo>
                  <a:pt x="1253627" y="3267732"/>
                </a:moveTo>
                <a:lnTo>
                  <a:pt x="1258818" y="3272923"/>
                </a:lnTo>
                <a:lnTo>
                  <a:pt x="1258818" y="3267732"/>
                </a:lnTo>
                <a:close/>
                <a:moveTo>
                  <a:pt x="1030411" y="3262543"/>
                </a:moveTo>
                <a:cubicBezTo>
                  <a:pt x="1051175" y="3262543"/>
                  <a:pt x="1069345" y="3278116"/>
                  <a:pt x="1069345" y="3301474"/>
                </a:cubicBezTo>
                <a:cubicBezTo>
                  <a:pt x="1069345" y="3324835"/>
                  <a:pt x="1051175" y="3340408"/>
                  <a:pt x="1030411" y="3340408"/>
                </a:cubicBezTo>
                <a:cubicBezTo>
                  <a:pt x="1009647" y="3340408"/>
                  <a:pt x="991480" y="3324835"/>
                  <a:pt x="991480" y="3301474"/>
                </a:cubicBezTo>
                <a:cubicBezTo>
                  <a:pt x="991480" y="3280710"/>
                  <a:pt x="1009647" y="3262543"/>
                  <a:pt x="1030411" y="3262543"/>
                </a:cubicBezTo>
                <a:close/>
                <a:moveTo>
                  <a:pt x="2213962" y="3244373"/>
                </a:moveTo>
                <a:cubicBezTo>
                  <a:pt x="2216556" y="3249565"/>
                  <a:pt x="2219153" y="3254756"/>
                  <a:pt x="2219153" y="3259947"/>
                </a:cubicBezTo>
                <a:cubicBezTo>
                  <a:pt x="2219153" y="3272923"/>
                  <a:pt x="2211364" y="3283305"/>
                  <a:pt x="2200982" y="3288496"/>
                </a:cubicBezTo>
                <a:cubicBezTo>
                  <a:pt x="2206173" y="3293687"/>
                  <a:pt x="2211364" y="3298878"/>
                  <a:pt x="2216556" y="3306666"/>
                </a:cubicBezTo>
                <a:lnTo>
                  <a:pt x="2219153" y="3306666"/>
                </a:lnTo>
                <a:cubicBezTo>
                  <a:pt x="2239917" y="3306666"/>
                  <a:pt x="2260680" y="3317048"/>
                  <a:pt x="2273657" y="3332621"/>
                </a:cubicBezTo>
                <a:lnTo>
                  <a:pt x="2278848" y="3332621"/>
                </a:lnTo>
                <a:lnTo>
                  <a:pt x="2286635" y="3324833"/>
                </a:lnTo>
                <a:cubicBezTo>
                  <a:pt x="2260680" y="3306666"/>
                  <a:pt x="2242511" y="3278113"/>
                  <a:pt x="2239917" y="3244373"/>
                </a:cubicBezTo>
                <a:cubicBezTo>
                  <a:pt x="2234725" y="3246968"/>
                  <a:pt x="2232128" y="3246968"/>
                  <a:pt x="2226938" y="3246968"/>
                </a:cubicBezTo>
                <a:cubicBezTo>
                  <a:pt x="2221747" y="3246968"/>
                  <a:pt x="2219153" y="3246968"/>
                  <a:pt x="2213962" y="3244373"/>
                </a:cubicBezTo>
                <a:close/>
                <a:moveTo>
                  <a:pt x="1178356" y="3239183"/>
                </a:moveTo>
                <a:cubicBezTo>
                  <a:pt x="1167974" y="3257350"/>
                  <a:pt x="1149807" y="3272923"/>
                  <a:pt x="1129043" y="3278113"/>
                </a:cubicBezTo>
                <a:cubicBezTo>
                  <a:pt x="1126446" y="3288496"/>
                  <a:pt x="1116064" y="3296283"/>
                  <a:pt x="1105682" y="3298878"/>
                </a:cubicBezTo>
                <a:cubicBezTo>
                  <a:pt x="1121255" y="3301474"/>
                  <a:pt x="1134233" y="3309260"/>
                  <a:pt x="1142019" y="3319642"/>
                </a:cubicBezTo>
                <a:cubicBezTo>
                  <a:pt x="1144616" y="3288496"/>
                  <a:pt x="1167974" y="3262541"/>
                  <a:pt x="1196526" y="3254756"/>
                </a:cubicBezTo>
                <a:cubicBezTo>
                  <a:pt x="1188738" y="3249565"/>
                  <a:pt x="1183547" y="3244373"/>
                  <a:pt x="1178356" y="3239183"/>
                </a:cubicBezTo>
                <a:close/>
                <a:moveTo>
                  <a:pt x="1998534" y="3200249"/>
                </a:moveTo>
                <a:cubicBezTo>
                  <a:pt x="1998534" y="3205440"/>
                  <a:pt x="1995940" y="3213227"/>
                  <a:pt x="1993343" y="3218418"/>
                </a:cubicBezTo>
                <a:cubicBezTo>
                  <a:pt x="1993343" y="3215822"/>
                  <a:pt x="1995940" y="3215822"/>
                  <a:pt x="1998534" y="3215822"/>
                </a:cubicBezTo>
                <a:cubicBezTo>
                  <a:pt x="2003725" y="3213227"/>
                  <a:pt x="2008916" y="3210631"/>
                  <a:pt x="2016703" y="3210631"/>
                </a:cubicBezTo>
                <a:cubicBezTo>
                  <a:pt x="2011512" y="3208037"/>
                  <a:pt x="2008916" y="3205440"/>
                  <a:pt x="2006321" y="3202846"/>
                </a:cubicBezTo>
                <a:cubicBezTo>
                  <a:pt x="2003725" y="3202846"/>
                  <a:pt x="2001131" y="3200249"/>
                  <a:pt x="1998534" y="3200249"/>
                </a:cubicBezTo>
                <a:close/>
                <a:moveTo>
                  <a:pt x="1847995" y="3195061"/>
                </a:moveTo>
                <a:cubicBezTo>
                  <a:pt x="1860971" y="3195061"/>
                  <a:pt x="1873950" y="3205443"/>
                  <a:pt x="1873950" y="3221016"/>
                </a:cubicBezTo>
                <a:cubicBezTo>
                  <a:pt x="1873950" y="3236589"/>
                  <a:pt x="1863568" y="3246971"/>
                  <a:pt x="1847995" y="3246971"/>
                </a:cubicBezTo>
                <a:cubicBezTo>
                  <a:pt x="1832422" y="3246971"/>
                  <a:pt x="1822040" y="3236589"/>
                  <a:pt x="1822040" y="3221016"/>
                </a:cubicBezTo>
                <a:cubicBezTo>
                  <a:pt x="1822040" y="3205443"/>
                  <a:pt x="1835016" y="3195061"/>
                  <a:pt x="1847995" y="3195061"/>
                </a:cubicBezTo>
                <a:close/>
                <a:moveTo>
                  <a:pt x="599561" y="3184678"/>
                </a:moveTo>
                <a:cubicBezTo>
                  <a:pt x="612537" y="3184678"/>
                  <a:pt x="620325" y="3195060"/>
                  <a:pt x="620325" y="3205442"/>
                </a:cubicBezTo>
                <a:cubicBezTo>
                  <a:pt x="620325" y="3215824"/>
                  <a:pt x="612537" y="3223609"/>
                  <a:pt x="599561" y="3226206"/>
                </a:cubicBezTo>
                <a:cubicBezTo>
                  <a:pt x="586582" y="3226206"/>
                  <a:pt x="578797" y="3215824"/>
                  <a:pt x="578797" y="3205442"/>
                </a:cubicBezTo>
                <a:cubicBezTo>
                  <a:pt x="578797" y="3192463"/>
                  <a:pt x="589179" y="3184678"/>
                  <a:pt x="599561" y="3184678"/>
                </a:cubicBezTo>
                <a:close/>
                <a:moveTo>
                  <a:pt x="2255489" y="3114599"/>
                </a:moveTo>
                <a:cubicBezTo>
                  <a:pt x="2252893" y="3119790"/>
                  <a:pt x="2247702" y="3124981"/>
                  <a:pt x="2242511" y="3130171"/>
                </a:cubicBezTo>
                <a:cubicBezTo>
                  <a:pt x="2245108" y="3132766"/>
                  <a:pt x="2245108" y="3135362"/>
                  <a:pt x="2245108" y="3137956"/>
                </a:cubicBezTo>
                <a:cubicBezTo>
                  <a:pt x="2245108" y="3148339"/>
                  <a:pt x="2237319" y="3156127"/>
                  <a:pt x="2226938" y="3156127"/>
                </a:cubicBezTo>
                <a:cubicBezTo>
                  <a:pt x="2221747" y="3156127"/>
                  <a:pt x="2216556" y="3153530"/>
                  <a:pt x="2213962" y="3148339"/>
                </a:cubicBezTo>
                <a:cubicBezTo>
                  <a:pt x="2203579" y="3153530"/>
                  <a:pt x="2193197" y="3156127"/>
                  <a:pt x="2182815" y="3156127"/>
                </a:cubicBezTo>
                <a:cubicBezTo>
                  <a:pt x="2169837" y="3163912"/>
                  <a:pt x="2156861" y="3169103"/>
                  <a:pt x="2141287" y="3169103"/>
                </a:cubicBezTo>
                <a:cubicBezTo>
                  <a:pt x="2128308" y="3169103"/>
                  <a:pt x="2115332" y="3166509"/>
                  <a:pt x="2104951" y="3161317"/>
                </a:cubicBezTo>
                <a:cubicBezTo>
                  <a:pt x="2110142" y="3171700"/>
                  <a:pt x="2115332" y="3182082"/>
                  <a:pt x="2115332" y="3192463"/>
                </a:cubicBezTo>
                <a:cubicBezTo>
                  <a:pt x="2115332" y="3202846"/>
                  <a:pt x="2112736" y="3213227"/>
                  <a:pt x="2104951" y="3221012"/>
                </a:cubicBezTo>
                <a:lnTo>
                  <a:pt x="2112736" y="3228801"/>
                </a:lnTo>
                <a:lnTo>
                  <a:pt x="2123117" y="3228801"/>
                </a:lnTo>
                <a:cubicBezTo>
                  <a:pt x="2136097" y="3228801"/>
                  <a:pt x="2151669" y="3233992"/>
                  <a:pt x="2162052" y="3241777"/>
                </a:cubicBezTo>
                <a:cubicBezTo>
                  <a:pt x="2167242" y="3233992"/>
                  <a:pt x="2177624" y="3228801"/>
                  <a:pt x="2185409" y="3223610"/>
                </a:cubicBezTo>
                <a:cubicBezTo>
                  <a:pt x="2190601" y="3223610"/>
                  <a:pt x="2195792" y="3226204"/>
                  <a:pt x="2200982" y="3228801"/>
                </a:cubicBezTo>
                <a:cubicBezTo>
                  <a:pt x="2198388" y="3223610"/>
                  <a:pt x="2195792" y="3218418"/>
                  <a:pt x="2195792" y="3213227"/>
                </a:cubicBezTo>
                <a:cubicBezTo>
                  <a:pt x="2195792" y="3195057"/>
                  <a:pt x="2208771" y="3182082"/>
                  <a:pt x="2226938" y="3182082"/>
                </a:cubicBezTo>
                <a:cubicBezTo>
                  <a:pt x="2234725" y="3182082"/>
                  <a:pt x="2242511" y="3184676"/>
                  <a:pt x="2247702" y="3189867"/>
                </a:cubicBezTo>
                <a:cubicBezTo>
                  <a:pt x="2255489" y="3171700"/>
                  <a:pt x="2265871" y="3158721"/>
                  <a:pt x="2278848" y="3145745"/>
                </a:cubicBezTo>
                <a:lnTo>
                  <a:pt x="2278848" y="3143148"/>
                </a:lnTo>
                <a:cubicBezTo>
                  <a:pt x="2278848" y="3135362"/>
                  <a:pt x="2281444" y="3127575"/>
                  <a:pt x="2284038" y="3119790"/>
                </a:cubicBezTo>
                <a:cubicBezTo>
                  <a:pt x="2281444" y="3122384"/>
                  <a:pt x="2278848" y="3122384"/>
                  <a:pt x="2276253" y="3122384"/>
                </a:cubicBezTo>
                <a:cubicBezTo>
                  <a:pt x="2268465" y="3122384"/>
                  <a:pt x="2260680" y="3119790"/>
                  <a:pt x="2255489" y="3114599"/>
                </a:cubicBezTo>
                <a:close/>
                <a:moveTo>
                  <a:pt x="1541726" y="3039330"/>
                </a:moveTo>
                <a:cubicBezTo>
                  <a:pt x="1549511" y="3039330"/>
                  <a:pt x="1557299" y="3047115"/>
                  <a:pt x="1557299" y="3054903"/>
                </a:cubicBezTo>
                <a:cubicBezTo>
                  <a:pt x="1557299" y="3062688"/>
                  <a:pt x="1549511" y="3070476"/>
                  <a:pt x="1541726" y="3070476"/>
                </a:cubicBezTo>
                <a:cubicBezTo>
                  <a:pt x="1533938" y="3070476"/>
                  <a:pt x="1526153" y="3062688"/>
                  <a:pt x="1526153" y="3054903"/>
                </a:cubicBezTo>
                <a:cubicBezTo>
                  <a:pt x="1526153" y="3047115"/>
                  <a:pt x="1533938" y="3039330"/>
                  <a:pt x="1541726" y="3039330"/>
                </a:cubicBezTo>
                <a:close/>
                <a:moveTo>
                  <a:pt x="376348" y="3021160"/>
                </a:moveTo>
                <a:cubicBezTo>
                  <a:pt x="415279" y="3021160"/>
                  <a:pt x="446425" y="3052306"/>
                  <a:pt x="449022" y="3093834"/>
                </a:cubicBezTo>
                <a:cubicBezTo>
                  <a:pt x="449022" y="3135362"/>
                  <a:pt x="415279" y="3166508"/>
                  <a:pt x="376348" y="3166508"/>
                </a:cubicBezTo>
                <a:cubicBezTo>
                  <a:pt x="334820" y="3166508"/>
                  <a:pt x="303674" y="3132765"/>
                  <a:pt x="303674" y="3093834"/>
                </a:cubicBezTo>
                <a:cubicBezTo>
                  <a:pt x="303674" y="3052306"/>
                  <a:pt x="337414" y="3021160"/>
                  <a:pt x="376348" y="3021160"/>
                </a:cubicBezTo>
                <a:close/>
                <a:moveTo>
                  <a:pt x="72675" y="2995205"/>
                </a:moveTo>
                <a:cubicBezTo>
                  <a:pt x="96036" y="2995205"/>
                  <a:pt x="116800" y="3013372"/>
                  <a:pt x="116800" y="3039327"/>
                </a:cubicBezTo>
                <a:cubicBezTo>
                  <a:pt x="116800" y="3065282"/>
                  <a:pt x="96036" y="3086046"/>
                  <a:pt x="72675" y="3083452"/>
                </a:cubicBezTo>
                <a:cubicBezTo>
                  <a:pt x="49317" y="3083452"/>
                  <a:pt x="28553" y="3065282"/>
                  <a:pt x="28553" y="3039327"/>
                </a:cubicBezTo>
                <a:cubicBezTo>
                  <a:pt x="28553" y="3015969"/>
                  <a:pt x="46720" y="2995205"/>
                  <a:pt x="72675" y="2995205"/>
                </a:cubicBezTo>
                <a:close/>
                <a:moveTo>
                  <a:pt x="1126447" y="2990014"/>
                </a:moveTo>
                <a:cubicBezTo>
                  <a:pt x="1162784" y="2990014"/>
                  <a:pt x="1191336" y="3018563"/>
                  <a:pt x="1191336" y="3054900"/>
                </a:cubicBezTo>
                <a:cubicBezTo>
                  <a:pt x="1191336" y="3091237"/>
                  <a:pt x="1162784" y="3119789"/>
                  <a:pt x="1126447" y="3119789"/>
                </a:cubicBezTo>
                <a:cubicBezTo>
                  <a:pt x="1090110" y="3119789"/>
                  <a:pt x="1061561" y="3091237"/>
                  <a:pt x="1061561" y="3054900"/>
                </a:cubicBezTo>
                <a:cubicBezTo>
                  <a:pt x="1061561" y="3018563"/>
                  <a:pt x="1090110" y="2990014"/>
                  <a:pt x="1126447" y="2990014"/>
                </a:cubicBezTo>
                <a:close/>
                <a:moveTo>
                  <a:pt x="602156" y="2966657"/>
                </a:moveTo>
                <a:cubicBezTo>
                  <a:pt x="641087" y="2966657"/>
                  <a:pt x="669639" y="2997803"/>
                  <a:pt x="669639" y="3034140"/>
                </a:cubicBezTo>
                <a:cubicBezTo>
                  <a:pt x="669639" y="3073071"/>
                  <a:pt x="638493" y="3101623"/>
                  <a:pt x="602156" y="3101623"/>
                </a:cubicBezTo>
                <a:cubicBezTo>
                  <a:pt x="565819" y="3101623"/>
                  <a:pt x="534673" y="3073071"/>
                  <a:pt x="534673" y="3034140"/>
                </a:cubicBezTo>
                <a:cubicBezTo>
                  <a:pt x="534673" y="2995206"/>
                  <a:pt x="565819" y="2966657"/>
                  <a:pt x="602156" y="2966657"/>
                </a:cubicBezTo>
                <a:close/>
                <a:moveTo>
                  <a:pt x="1565084" y="2940702"/>
                </a:moveTo>
                <a:cubicBezTo>
                  <a:pt x="1580657" y="2940702"/>
                  <a:pt x="1593636" y="2953678"/>
                  <a:pt x="1593636" y="2969251"/>
                </a:cubicBezTo>
                <a:cubicBezTo>
                  <a:pt x="1593636" y="2984824"/>
                  <a:pt x="1580657" y="2997803"/>
                  <a:pt x="1565084" y="2997803"/>
                </a:cubicBezTo>
                <a:cubicBezTo>
                  <a:pt x="1549511" y="2997803"/>
                  <a:pt x="1536535" y="2984824"/>
                  <a:pt x="1536535" y="2969251"/>
                </a:cubicBezTo>
                <a:cubicBezTo>
                  <a:pt x="1536535" y="2953678"/>
                  <a:pt x="1549511" y="2940702"/>
                  <a:pt x="1565084" y="2940702"/>
                </a:cubicBezTo>
                <a:close/>
                <a:moveTo>
                  <a:pt x="2115332" y="2906959"/>
                </a:moveTo>
                <a:cubicBezTo>
                  <a:pt x="2107545" y="2919935"/>
                  <a:pt x="2097162" y="2930317"/>
                  <a:pt x="2084186" y="2935508"/>
                </a:cubicBezTo>
                <a:cubicBezTo>
                  <a:pt x="2089377" y="2940699"/>
                  <a:pt x="2091971" y="2945889"/>
                  <a:pt x="2091971" y="2951081"/>
                </a:cubicBezTo>
                <a:cubicBezTo>
                  <a:pt x="2091971" y="2961463"/>
                  <a:pt x="2081590" y="2971845"/>
                  <a:pt x="2071207" y="2971845"/>
                </a:cubicBezTo>
                <a:cubicBezTo>
                  <a:pt x="2060826" y="2971845"/>
                  <a:pt x="2050444" y="2961463"/>
                  <a:pt x="2050444" y="2951081"/>
                </a:cubicBezTo>
                <a:cubicBezTo>
                  <a:pt x="2050444" y="2948487"/>
                  <a:pt x="2050444" y="2943295"/>
                  <a:pt x="2053041" y="2940699"/>
                </a:cubicBezTo>
                <a:cubicBezTo>
                  <a:pt x="2042659" y="2940699"/>
                  <a:pt x="2034871" y="2938104"/>
                  <a:pt x="2027086" y="2932914"/>
                </a:cubicBezTo>
                <a:cubicBezTo>
                  <a:pt x="2027086" y="2938104"/>
                  <a:pt x="2029680" y="2943295"/>
                  <a:pt x="2029680" y="2951081"/>
                </a:cubicBezTo>
                <a:cubicBezTo>
                  <a:pt x="2029680" y="2987418"/>
                  <a:pt x="2001131" y="3015970"/>
                  <a:pt x="1964794" y="3015970"/>
                </a:cubicBezTo>
                <a:cubicBezTo>
                  <a:pt x="1941433" y="3015970"/>
                  <a:pt x="1918075" y="3000397"/>
                  <a:pt x="1907693" y="2979633"/>
                </a:cubicBezTo>
                <a:cubicBezTo>
                  <a:pt x="1907693" y="2982227"/>
                  <a:pt x="1905095" y="2982227"/>
                  <a:pt x="1902501" y="2982227"/>
                </a:cubicBezTo>
                <a:cubicBezTo>
                  <a:pt x="1897310" y="2992609"/>
                  <a:pt x="1886929" y="3000397"/>
                  <a:pt x="1876547" y="3002991"/>
                </a:cubicBezTo>
                <a:cubicBezTo>
                  <a:pt x="1886929" y="3010779"/>
                  <a:pt x="1894714" y="3023755"/>
                  <a:pt x="1894714" y="3039328"/>
                </a:cubicBezTo>
                <a:cubicBezTo>
                  <a:pt x="1894714" y="3044519"/>
                  <a:pt x="1892120" y="3052306"/>
                  <a:pt x="1889523" y="3057498"/>
                </a:cubicBezTo>
                <a:cubicBezTo>
                  <a:pt x="1892120" y="3060092"/>
                  <a:pt x="1892120" y="3065283"/>
                  <a:pt x="1892120" y="3070474"/>
                </a:cubicBezTo>
                <a:cubicBezTo>
                  <a:pt x="1892120" y="3067880"/>
                  <a:pt x="1894714" y="3067880"/>
                  <a:pt x="1897310" y="3067880"/>
                </a:cubicBezTo>
                <a:cubicBezTo>
                  <a:pt x="1905095" y="3067880"/>
                  <a:pt x="1910287" y="3073071"/>
                  <a:pt x="1910287" y="3080856"/>
                </a:cubicBezTo>
                <a:cubicBezTo>
                  <a:pt x="1910287" y="3088644"/>
                  <a:pt x="1905095" y="3093835"/>
                  <a:pt x="1897310" y="3093835"/>
                </a:cubicBezTo>
                <a:cubicBezTo>
                  <a:pt x="1892120" y="3093835"/>
                  <a:pt x="1889523" y="3091238"/>
                  <a:pt x="1886929" y="3088644"/>
                </a:cubicBezTo>
                <a:cubicBezTo>
                  <a:pt x="1881738" y="3104216"/>
                  <a:pt x="1863568" y="3117193"/>
                  <a:pt x="1842804" y="3117193"/>
                </a:cubicBezTo>
                <a:cubicBezTo>
                  <a:pt x="1829828" y="3117193"/>
                  <a:pt x="1816849" y="3112001"/>
                  <a:pt x="1809064" y="3104216"/>
                </a:cubicBezTo>
                <a:cubicBezTo>
                  <a:pt x="1801276" y="3112001"/>
                  <a:pt x="1793491" y="3119790"/>
                  <a:pt x="1785703" y="3124981"/>
                </a:cubicBezTo>
                <a:cubicBezTo>
                  <a:pt x="1788299" y="3127575"/>
                  <a:pt x="1788299" y="3132766"/>
                  <a:pt x="1788299" y="3135362"/>
                </a:cubicBezTo>
                <a:cubicBezTo>
                  <a:pt x="1788299" y="3150936"/>
                  <a:pt x="1775321" y="3163912"/>
                  <a:pt x="1759748" y="3163912"/>
                </a:cubicBezTo>
                <a:cubicBezTo>
                  <a:pt x="1754557" y="3163912"/>
                  <a:pt x="1749366" y="3161317"/>
                  <a:pt x="1744175" y="3158721"/>
                </a:cubicBezTo>
                <a:lnTo>
                  <a:pt x="1738983" y="3158721"/>
                </a:lnTo>
                <a:cubicBezTo>
                  <a:pt x="1731198" y="3158721"/>
                  <a:pt x="1723411" y="3150936"/>
                  <a:pt x="1723411" y="3143148"/>
                </a:cubicBezTo>
                <a:cubicBezTo>
                  <a:pt x="1723411" y="3140554"/>
                  <a:pt x="1723411" y="3137956"/>
                  <a:pt x="1726008" y="3135362"/>
                </a:cubicBezTo>
                <a:cubicBezTo>
                  <a:pt x="1723411" y="3135362"/>
                  <a:pt x="1720817" y="3132766"/>
                  <a:pt x="1718220" y="3132766"/>
                </a:cubicBezTo>
                <a:cubicBezTo>
                  <a:pt x="1715626" y="3137956"/>
                  <a:pt x="1713028" y="3140554"/>
                  <a:pt x="1707838" y="3143148"/>
                </a:cubicBezTo>
                <a:lnTo>
                  <a:pt x="1707838" y="3145745"/>
                </a:lnTo>
                <a:cubicBezTo>
                  <a:pt x="1731198" y="3158721"/>
                  <a:pt x="1749366" y="3182082"/>
                  <a:pt x="1749366" y="3213227"/>
                </a:cubicBezTo>
                <a:cubicBezTo>
                  <a:pt x="1749366" y="3249565"/>
                  <a:pt x="1723411" y="3278113"/>
                  <a:pt x="1692265" y="3288496"/>
                </a:cubicBezTo>
                <a:cubicBezTo>
                  <a:pt x="1700053" y="3298878"/>
                  <a:pt x="1705243" y="3314451"/>
                  <a:pt x="1705243" y="3330023"/>
                </a:cubicBezTo>
                <a:lnTo>
                  <a:pt x="1705243" y="3335215"/>
                </a:lnTo>
                <a:cubicBezTo>
                  <a:pt x="1707838" y="3337812"/>
                  <a:pt x="1707838" y="3340406"/>
                  <a:pt x="1707838" y="3343003"/>
                </a:cubicBezTo>
                <a:cubicBezTo>
                  <a:pt x="1715626" y="3317048"/>
                  <a:pt x="1741581" y="3296283"/>
                  <a:pt x="1770129" y="3296283"/>
                </a:cubicBezTo>
                <a:cubicBezTo>
                  <a:pt x="1772727" y="3291093"/>
                  <a:pt x="1777918" y="3288496"/>
                  <a:pt x="1780512" y="3283305"/>
                </a:cubicBezTo>
                <a:cubicBezTo>
                  <a:pt x="1788299" y="3262541"/>
                  <a:pt x="1809064" y="3249565"/>
                  <a:pt x="1832422" y="3249565"/>
                </a:cubicBezTo>
                <a:cubicBezTo>
                  <a:pt x="1850592" y="3249565"/>
                  <a:pt x="1866164" y="3257350"/>
                  <a:pt x="1876547" y="3270328"/>
                </a:cubicBezTo>
                <a:cubicBezTo>
                  <a:pt x="1886929" y="3278113"/>
                  <a:pt x="1897310" y="3288496"/>
                  <a:pt x="1902501" y="3298878"/>
                </a:cubicBezTo>
                <a:cubicBezTo>
                  <a:pt x="1915478" y="3304068"/>
                  <a:pt x="1925860" y="3317048"/>
                  <a:pt x="1925860" y="3332621"/>
                </a:cubicBezTo>
                <a:cubicBezTo>
                  <a:pt x="1925860" y="3345597"/>
                  <a:pt x="1918075" y="3358575"/>
                  <a:pt x="1907693" y="3363767"/>
                </a:cubicBezTo>
                <a:cubicBezTo>
                  <a:pt x="1905095" y="3368958"/>
                  <a:pt x="1905095" y="3371552"/>
                  <a:pt x="1902501" y="3374149"/>
                </a:cubicBezTo>
                <a:cubicBezTo>
                  <a:pt x="1905095" y="3379339"/>
                  <a:pt x="1907693" y="3384530"/>
                  <a:pt x="1907693" y="3389722"/>
                </a:cubicBezTo>
                <a:cubicBezTo>
                  <a:pt x="1910287" y="3387124"/>
                  <a:pt x="1912884" y="3387124"/>
                  <a:pt x="1915478" y="3387124"/>
                </a:cubicBezTo>
                <a:cubicBezTo>
                  <a:pt x="1920669" y="3363767"/>
                  <a:pt x="1938839" y="3345597"/>
                  <a:pt x="1959603" y="3335215"/>
                </a:cubicBezTo>
                <a:cubicBezTo>
                  <a:pt x="1946624" y="3332621"/>
                  <a:pt x="1936241" y="3322239"/>
                  <a:pt x="1933647" y="3309260"/>
                </a:cubicBezTo>
                <a:cubicBezTo>
                  <a:pt x="1915478" y="3301474"/>
                  <a:pt x="1905095" y="3285902"/>
                  <a:pt x="1905095" y="3267732"/>
                </a:cubicBezTo>
                <a:cubicBezTo>
                  <a:pt x="1905095" y="3254756"/>
                  <a:pt x="1910287" y="3241777"/>
                  <a:pt x="1920669" y="3233992"/>
                </a:cubicBezTo>
                <a:cubicBezTo>
                  <a:pt x="1907693" y="3226204"/>
                  <a:pt x="1899904" y="3210631"/>
                  <a:pt x="1899904" y="3195057"/>
                </a:cubicBezTo>
                <a:cubicBezTo>
                  <a:pt x="1899904" y="3171700"/>
                  <a:pt x="1918075" y="3150936"/>
                  <a:pt x="1944030" y="3148339"/>
                </a:cubicBezTo>
                <a:cubicBezTo>
                  <a:pt x="1938839" y="3137956"/>
                  <a:pt x="1936241" y="3124981"/>
                  <a:pt x="1936241" y="3112001"/>
                </a:cubicBezTo>
                <a:cubicBezTo>
                  <a:pt x="1936241" y="3062689"/>
                  <a:pt x="1977770" y="3021160"/>
                  <a:pt x="2027086" y="3021160"/>
                </a:cubicBezTo>
                <a:cubicBezTo>
                  <a:pt x="2037467" y="3021160"/>
                  <a:pt x="2045252" y="3023755"/>
                  <a:pt x="2053041" y="3026351"/>
                </a:cubicBezTo>
                <a:cubicBezTo>
                  <a:pt x="2058231" y="3010779"/>
                  <a:pt x="2071207" y="3000397"/>
                  <a:pt x="2086781" y="2995205"/>
                </a:cubicBezTo>
                <a:cubicBezTo>
                  <a:pt x="2104951" y="2969250"/>
                  <a:pt x="2136097" y="2951081"/>
                  <a:pt x="2169837" y="2943295"/>
                </a:cubicBezTo>
                <a:cubicBezTo>
                  <a:pt x="2206173" y="2943295"/>
                  <a:pt x="2239917" y="2961463"/>
                  <a:pt x="2258083" y="2990015"/>
                </a:cubicBezTo>
                <a:cubicBezTo>
                  <a:pt x="2284038" y="2990015"/>
                  <a:pt x="2304803" y="3008182"/>
                  <a:pt x="2312590" y="3031543"/>
                </a:cubicBezTo>
                <a:cubicBezTo>
                  <a:pt x="2315184" y="3031543"/>
                  <a:pt x="2320375" y="3028945"/>
                  <a:pt x="2322973" y="3028945"/>
                </a:cubicBezTo>
                <a:cubicBezTo>
                  <a:pt x="2328164" y="3028945"/>
                  <a:pt x="2333354" y="3031543"/>
                  <a:pt x="2335948" y="3034137"/>
                </a:cubicBezTo>
                <a:cubicBezTo>
                  <a:pt x="2343736" y="3031543"/>
                  <a:pt x="2354119" y="3028945"/>
                  <a:pt x="2364500" y="3028945"/>
                </a:cubicBezTo>
                <a:lnTo>
                  <a:pt x="2369691" y="3028945"/>
                </a:lnTo>
                <a:cubicBezTo>
                  <a:pt x="2372285" y="3023755"/>
                  <a:pt x="2374883" y="3018564"/>
                  <a:pt x="2380074" y="3015970"/>
                </a:cubicBezTo>
                <a:cubicBezTo>
                  <a:pt x="2369691" y="3013373"/>
                  <a:pt x="2359309" y="3005588"/>
                  <a:pt x="2354119" y="2995205"/>
                </a:cubicBezTo>
                <a:cubicBezTo>
                  <a:pt x="2348927" y="2992609"/>
                  <a:pt x="2343736" y="2990015"/>
                  <a:pt x="2341139" y="2987418"/>
                </a:cubicBezTo>
                <a:cubicBezTo>
                  <a:pt x="2333354" y="2992609"/>
                  <a:pt x="2322973" y="2997800"/>
                  <a:pt x="2312590" y="2997800"/>
                </a:cubicBezTo>
                <a:cubicBezTo>
                  <a:pt x="2286635" y="2997800"/>
                  <a:pt x="2265871" y="2977036"/>
                  <a:pt x="2265871" y="2951081"/>
                </a:cubicBezTo>
                <a:lnTo>
                  <a:pt x="2265871" y="2943295"/>
                </a:lnTo>
                <a:cubicBezTo>
                  <a:pt x="2263274" y="2938104"/>
                  <a:pt x="2260680" y="2935508"/>
                  <a:pt x="2258083" y="2932914"/>
                </a:cubicBezTo>
                <a:cubicBezTo>
                  <a:pt x="2255489" y="2935508"/>
                  <a:pt x="2252893" y="2935508"/>
                  <a:pt x="2250298" y="2935508"/>
                </a:cubicBezTo>
                <a:cubicBezTo>
                  <a:pt x="2237319" y="2935508"/>
                  <a:pt x="2226938" y="2927723"/>
                  <a:pt x="2221747" y="2917341"/>
                </a:cubicBezTo>
                <a:cubicBezTo>
                  <a:pt x="2219153" y="2917341"/>
                  <a:pt x="2213962" y="2919935"/>
                  <a:pt x="2208771" y="2919935"/>
                </a:cubicBezTo>
                <a:cubicBezTo>
                  <a:pt x="2203579" y="2930317"/>
                  <a:pt x="2195792" y="2938104"/>
                  <a:pt x="2182815" y="2938104"/>
                </a:cubicBezTo>
                <a:cubicBezTo>
                  <a:pt x="2167242" y="2938104"/>
                  <a:pt x="2156861" y="2927723"/>
                  <a:pt x="2154263" y="2912149"/>
                </a:cubicBezTo>
                <a:lnTo>
                  <a:pt x="2151669" y="2909553"/>
                </a:lnTo>
                <a:cubicBezTo>
                  <a:pt x="2146478" y="2912149"/>
                  <a:pt x="2141287" y="2914744"/>
                  <a:pt x="2136097" y="2914744"/>
                </a:cubicBezTo>
                <a:cubicBezTo>
                  <a:pt x="2128308" y="2914744"/>
                  <a:pt x="2120523" y="2912149"/>
                  <a:pt x="2115332" y="2906959"/>
                </a:cubicBezTo>
                <a:close/>
                <a:moveTo>
                  <a:pt x="532076" y="2896577"/>
                </a:moveTo>
                <a:cubicBezTo>
                  <a:pt x="552840" y="2896577"/>
                  <a:pt x="571010" y="2914744"/>
                  <a:pt x="571010" y="2935508"/>
                </a:cubicBezTo>
                <a:cubicBezTo>
                  <a:pt x="571010" y="2956272"/>
                  <a:pt x="552840" y="2974442"/>
                  <a:pt x="532076" y="2974442"/>
                </a:cubicBezTo>
                <a:cubicBezTo>
                  <a:pt x="511312" y="2974442"/>
                  <a:pt x="493145" y="2956272"/>
                  <a:pt x="493145" y="2935508"/>
                </a:cubicBezTo>
                <a:cubicBezTo>
                  <a:pt x="493145" y="2914744"/>
                  <a:pt x="511312" y="2896577"/>
                  <a:pt x="532076" y="2896577"/>
                </a:cubicBezTo>
                <a:close/>
                <a:moveTo>
                  <a:pt x="241383" y="2808330"/>
                </a:moveTo>
                <a:cubicBezTo>
                  <a:pt x="249168" y="2808330"/>
                  <a:pt x="256956" y="2816115"/>
                  <a:pt x="256956" y="2823903"/>
                </a:cubicBezTo>
                <a:cubicBezTo>
                  <a:pt x="256956" y="2831688"/>
                  <a:pt x="249168" y="2839476"/>
                  <a:pt x="241383" y="2839476"/>
                </a:cubicBezTo>
                <a:cubicBezTo>
                  <a:pt x="233595" y="2839476"/>
                  <a:pt x="225810" y="2831688"/>
                  <a:pt x="225810" y="2823903"/>
                </a:cubicBezTo>
                <a:cubicBezTo>
                  <a:pt x="225810" y="2816115"/>
                  <a:pt x="233595" y="2808330"/>
                  <a:pt x="241383" y="2808330"/>
                </a:cubicBezTo>
                <a:close/>
                <a:moveTo>
                  <a:pt x="176494" y="2782375"/>
                </a:moveTo>
                <a:cubicBezTo>
                  <a:pt x="200863" y="2782375"/>
                  <a:pt x="220619" y="2802128"/>
                  <a:pt x="220619" y="2826497"/>
                </a:cubicBezTo>
                <a:cubicBezTo>
                  <a:pt x="220619" y="2850866"/>
                  <a:pt x="200863" y="2870622"/>
                  <a:pt x="176494" y="2870622"/>
                </a:cubicBezTo>
                <a:cubicBezTo>
                  <a:pt x="152125" y="2870622"/>
                  <a:pt x="132372" y="2850866"/>
                  <a:pt x="132372" y="2826497"/>
                </a:cubicBezTo>
                <a:cubicBezTo>
                  <a:pt x="132372" y="2802128"/>
                  <a:pt x="152125" y="2782375"/>
                  <a:pt x="176494" y="2782375"/>
                </a:cubicBezTo>
                <a:close/>
                <a:moveTo>
                  <a:pt x="2335948" y="2756420"/>
                </a:moveTo>
                <a:cubicBezTo>
                  <a:pt x="2330758" y="2774587"/>
                  <a:pt x="2317781" y="2790160"/>
                  <a:pt x="2302208" y="2795351"/>
                </a:cubicBezTo>
                <a:cubicBezTo>
                  <a:pt x="2304803" y="2800542"/>
                  <a:pt x="2304803" y="2803138"/>
                  <a:pt x="2304803" y="2805733"/>
                </a:cubicBezTo>
                <a:cubicBezTo>
                  <a:pt x="2304803" y="2818712"/>
                  <a:pt x="2299612" y="2826497"/>
                  <a:pt x="2291827" y="2834286"/>
                </a:cubicBezTo>
                <a:lnTo>
                  <a:pt x="2291827" y="2836879"/>
                </a:lnTo>
                <a:lnTo>
                  <a:pt x="2297018" y="2836879"/>
                </a:lnTo>
                <a:lnTo>
                  <a:pt x="2307399" y="2836879"/>
                </a:lnTo>
                <a:cubicBezTo>
                  <a:pt x="2315184" y="2818712"/>
                  <a:pt x="2325567" y="2805733"/>
                  <a:pt x="2341139" y="2795351"/>
                </a:cubicBezTo>
                <a:cubicBezTo>
                  <a:pt x="2338545" y="2790160"/>
                  <a:pt x="2338545" y="2784969"/>
                  <a:pt x="2335948" y="2777183"/>
                </a:cubicBezTo>
                <a:cubicBezTo>
                  <a:pt x="2335948" y="2771993"/>
                  <a:pt x="2335948" y="2764205"/>
                  <a:pt x="2338545" y="2759014"/>
                </a:cubicBezTo>
                <a:close/>
                <a:moveTo>
                  <a:pt x="1009648" y="2668173"/>
                </a:moveTo>
                <a:cubicBezTo>
                  <a:pt x="1030412" y="2668173"/>
                  <a:pt x="1048582" y="2681149"/>
                  <a:pt x="1051176" y="2701913"/>
                </a:cubicBezTo>
                <a:cubicBezTo>
                  <a:pt x="1056367" y="2699319"/>
                  <a:pt x="1064155" y="2699319"/>
                  <a:pt x="1069346" y="2699319"/>
                </a:cubicBezTo>
                <a:cubicBezTo>
                  <a:pt x="1108277" y="2699319"/>
                  <a:pt x="1142020" y="2733059"/>
                  <a:pt x="1142020" y="2771993"/>
                </a:cubicBezTo>
                <a:cubicBezTo>
                  <a:pt x="1142020" y="2810924"/>
                  <a:pt x="1110874" y="2844667"/>
                  <a:pt x="1069346" y="2844667"/>
                </a:cubicBezTo>
                <a:cubicBezTo>
                  <a:pt x="1061558" y="2844667"/>
                  <a:pt x="1053773" y="2842070"/>
                  <a:pt x="1045985" y="2839476"/>
                </a:cubicBezTo>
                <a:cubicBezTo>
                  <a:pt x="1038200" y="2878407"/>
                  <a:pt x="1004457" y="2906959"/>
                  <a:pt x="962929" y="2906959"/>
                </a:cubicBezTo>
                <a:cubicBezTo>
                  <a:pt x="960335" y="2906959"/>
                  <a:pt x="955144" y="2906959"/>
                  <a:pt x="952547" y="2906959"/>
                </a:cubicBezTo>
                <a:cubicBezTo>
                  <a:pt x="955144" y="2914744"/>
                  <a:pt x="955144" y="2919935"/>
                  <a:pt x="955144" y="2927723"/>
                </a:cubicBezTo>
                <a:cubicBezTo>
                  <a:pt x="955144" y="2935508"/>
                  <a:pt x="955144" y="2943296"/>
                  <a:pt x="952547" y="2951081"/>
                </a:cubicBezTo>
                <a:cubicBezTo>
                  <a:pt x="965526" y="2966654"/>
                  <a:pt x="973311" y="2987418"/>
                  <a:pt x="973311" y="3008182"/>
                </a:cubicBezTo>
                <a:cubicBezTo>
                  <a:pt x="973311" y="3049710"/>
                  <a:pt x="947356" y="3083453"/>
                  <a:pt x="911019" y="3096429"/>
                </a:cubicBezTo>
                <a:cubicBezTo>
                  <a:pt x="916210" y="3101620"/>
                  <a:pt x="918807" y="3109408"/>
                  <a:pt x="918807" y="3119790"/>
                </a:cubicBezTo>
                <a:cubicBezTo>
                  <a:pt x="918807" y="3143148"/>
                  <a:pt x="900637" y="3161318"/>
                  <a:pt x="877279" y="3161318"/>
                </a:cubicBezTo>
                <a:cubicBezTo>
                  <a:pt x="853918" y="3161318"/>
                  <a:pt x="835751" y="3143148"/>
                  <a:pt x="835751" y="3119790"/>
                </a:cubicBezTo>
                <a:cubicBezTo>
                  <a:pt x="835751" y="3109408"/>
                  <a:pt x="838345" y="3101620"/>
                  <a:pt x="840942" y="3096429"/>
                </a:cubicBezTo>
                <a:cubicBezTo>
                  <a:pt x="812390" y="3086047"/>
                  <a:pt x="791626" y="3062689"/>
                  <a:pt x="783841" y="3031543"/>
                </a:cubicBezTo>
                <a:cubicBezTo>
                  <a:pt x="763077" y="3023755"/>
                  <a:pt x="747504" y="3005588"/>
                  <a:pt x="742313" y="2984824"/>
                </a:cubicBezTo>
                <a:cubicBezTo>
                  <a:pt x="737122" y="2990015"/>
                  <a:pt x="729334" y="2992609"/>
                  <a:pt x="721549" y="2992609"/>
                </a:cubicBezTo>
                <a:cubicBezTo>
                  <a:pt x="703379" y="2992609"/>
                  <a:pt x="690403" y="2977036"/>
                  <a:pt x="690403" y="2961463"/>
                </a:cubicBezTo>
                <a:cubicBezTo>
                  <a:pt x="690403" y="2943296"/>
                  <a:pt x="705976" y="2930317"/>
                  <a:pt x="721549" y="2930317"/>
                </a:cubicBezTo>
                <a:cubicBezTo>
                  <a:pt x="726740" y="2930317"/>
                  <a:pt x="731931" y="2932914"/>
                  <a:pt x="737122" y="2935508"/>
                </a:cubicBezTo>
                <a:cubicBezTo>
                  <a:pt x="737122" y="2932914"/>
                  <a:pt x="737122" y="2930317"/>
                  <a:pt x="737122" y="2925126"/>
                </a:cubicBezTo>
                <a:cubicBezTo>
                  <a:pt x="737122" y="2891386"/>
                  <a:pt x="752695" y="2862834"/>
                  <a:pt x="778650" y="2842070"/>
                </a:cubicBezTo>
                <a:cubicBezTo>
                  <a:pt x="765671" y="2826497"/>
                  <a:pt x="757886" y="2808330"/>
                  <a:pt x="757886" y="2787566"/>
                </a:cubicBezTo>
                <a:cubicBezTo>
                  <a:pt x="757886" y="2740847"/>
                  <a:pt x="796817" y="2701913"/>
                  <a:pt x="843536" y="2701913"/>
                </a:cubicBezTo>
                <a:cubicBezTo>
                  <a:pt x="877279" y="2701913"/>
                  <a:pt x="903234" y="2722677"/>
                  <a:pt x="918807" y="2748632"/>
                </a:cubicBezTo>
                <a:cubicBezTo>
                  <a:pt x="931783" y="2743441"/>
                  <a:pt x="944762" y="2738250"/>
                  <a:pt x="960335" y="2738250"/>
                </a:cubicBezTo>
                <a:cubicBezTo>
                  <a:pt x="965526" y="2738250"/>
                  <a:pt x="970717" y="2740847"/>
                  <a:pt x="975908" y="2740847"/>
                </a:cubicBezTo>
                <a:cubicBezTo>
                  <a:pt x="970717" y="2733059"/>
                  <a:pt x="965526" y="2722677"/>
                  <a:pt x="965526" y="2712295"/>
                </a:cubicBezTo>
                <a:cubicBezTo>
                  <a:pt x="965526" y="2686340"/>
                  <a:pt x="986290" y="2668173"/>
                  <a:pt x="1009648" y="2668173"/>
                </a:cubicBezTo>
                <a:close/>
                <a:moveTo>
                  <a:pt x="1640355" y="2668173"/>
                </a:moveTo>
                <a:cubicBezTo>
                  <a:pt x="1640355" y="2675958"/>
                  <a:pt x="1640355" y="2681149"/>
                  <a:pt x="1637761" y="2686340"/>
                </a:cubicBezTo>
                <a:cubicBezTo>
                  <a:pt x="1640355" y="2681149"/>
                  <a:pt x="1645546" y="2675958"/>
                  <a:pt x="1648142" y="2670766"/>
                </a:cubicBezTo>
                <a:cubicBezTo>
                  <a:pt x="1645546" y="2670766"/>
                  <a:pt x="1642952" y="2668173"/>
                  <a:pt x="1640355" y="2668173"/>
                </a:cubicBezTo>
                <a:close/>
                <a:moveTo>
                  <a:pt x="555437" y="2662981"/>
                </a:moveTo>
                <a:cubicBezTo>
                  <a:pt x="571009" y="2662981"/>
                  <a:pt x="581391" y="2668172"/>
                  <a:pt x="591773" y="2678554"/>
                </a:cubicBezTo>
                <a:cubicBezTo>
                  <a:pt x="591773" y="2678554"/>
                  <a:pt x="594370" y="2678554"/>
                  <a:pt x="594370" y="2678554"/>
                </a:cubicBezTo>
                <a:cubicBezTo>
                  <a:pt x="622919" y="2678554"/>
                  <a:pt x="648874" y="2701912"/>
                  <a:pt x="648874" y="2733058"/>
                </a:cubicBezTo>
                <a:cubicBezTo>
                  <a:pt x="648874" y="2740846"/>
                  <a:pt x="648874" y="2746037"/>
                  <a:pt x="646280" y="2751228"/>
                </a:cubicBezTo>
                <a:cubicBezTo>
                  <a:pt x="690402" y="2751228"/>
                  <a:pt x="726739" y="2787565"/>
                  <a:pt x="724145" y="2829093"/>
                </a:cubicBezTo>
                <a:cubicBezTo>
                  <a:pt x="724145" y="2870621"/>
                  <a:pt x="690402" y="2906958"/>
                  <a:pt x="646280" y="2906958"/>
                </a:cubicBezTo>
                <a:cubicBezTo>
                  <a:pt x="604752" y="2906958"/>
                  <a:pt x="568415" y="2873215"/>
                  <a:pt x="568415" y="2829093"/>
                </a:cubicBezTo>
                <a:cubicBezTo>
                  <a:pt x="568415" y="2813520"/>
                  <a:pt x="573606" y="2800541"/>
                  <a:pt x="581391" y="2787565"/>
                </a:cubicBezTo>
                <a:cubicBezTo>
                  <a:pt x="568415" y="2782374"/>
                  <a:pt x="555437" y="2774586"/>
                  <a:pt x="547651" y="2761610"/>
                </a:cubicBezTo>
                <a:cubicBezTo>
                  <a:pt x="524291" y="2756419"/>
                  <a:pt x="506124" y="2735655"/>
                  <a:pt x="506124" y="2712294"/>
                </a:cubicBezTo>
                <a:cubicBezTo>
                  <a:pt x="506124" y="2686339"/>
                  <a:pt x="526888" y="2662981"/>
                  <a:pt x="555437" y="2662981"/>
                </a:cubicBezTo>
                <a:close/>
                <a:moveTo>
                  <a:pt x="786438" y="2637027"/>
                </a:moveTo>
                <a:cubicBezTo>
                  <a:pt x="804605" y="2637027"/>
                  <a:pt x="817584" y="2650003"/>
                  <a:pt x="817584" y="2668173"/>
                </a:cubicBezTo>
                <a:cubicBezTo>
                  <a:pt x="817584" y="2686340"/>
                  <a:pt x="804605" y="2699319"/>
                  <a:pt x="786438" y="2699319"/>
                </a:cubicBezTo>
                <a:cubicBezTo>
                  <a:pt x="768268" y="2699319"/>
                  <a:pt x="755292" y="2686340"/>
                  <a:pt x="755292" y="2668173"/>
                </a:cubicBezTo>
                <a:cubicBezTo>
                  <a:pt x="755292" y="2650003"/>
                  <a:pt x="768268" y="2637027"/>
                  <a:pt x="786438" y="2637027"/>
                </a:cubicBezTo>
                <a:close/>
                <a:moveTo>
                  <a:pt x="1897308" y="2582523"/>
                </a:moveTo>
                <a:cubicBezTo>
                  <a:pt x="1905096" y="2582523"/>
                  <a:pt x="1910287" y="2587714"/>
                  <a:pt x="1910287" y="2595499"/>
                </a:cubicBezTo>
                <a:cubicBezTo>
                  <a:pt x="1910287" y="2603287"/>
                  <a:pt x="1905096" y="2611072"/>
                  <a:pt x="1897308" y="2608478"/>
                </a:cubicBezTo>
                <a:cubicBezTo>
                  <a:pt x="1889523" y="2608478"/>
                  <a:pt x="1884332" y="2603287"/>
                  <a:pt x="1884332" y="2595499"/>
                </a:cubicBezTo>
                <a:cubicBezTo>
                  <a:pt x="1884332" y="2587714"/>
                  <a:pt x="1889523" y="2582523"/>
                  <a:pt x="1897308" y="2582523"/>
                </a:cubicBezTo>
                <a:close/>
                <a:moveTo>
                  <a:pt x="160921" y="2574734"/>
                </a:moveTo>
                <a:cubicBezTo>
                  <a:pt x="183856" y="2574734"/>
                  <a:pt x="202449" y="2593326"/>
                  <a:pt x="202449" y="2616262"/>
                </a:cubicBezTo>
                <a:cubicBezTo>
                  <a:pt x="202449" y="2639198"/>
                  <a:pt x="183856" y="2657790"/>
                  <a:pt x="160921" y="2657790"/>
                </a:cubicBezTo>
                <a:cubicBezTo>
                  <a:pt x="137985" y="2657790"/>
                  <a:pt x="119393" y="2639198"/>
                  <a:pt x="119393" y="2616262"/>
                </a:cubicBezTo>
                <a:cubicBezTo>
                  <a:pt x="119393" y="2593326"/>
                  <a:pt x="137985" y="2574734"/>
                  <a:pt x="160921" y="2574734"/>
                </a:cubicBezTo>
                <a:close/>
                <a:moveTo>
                  <a:pt x="2400837" y="2538398"/>
                </a:moveTo>
                <a:cubicBezTo>
                  <a:pt x="2403431" y="2543589"/>
                  <a:pt x="2408623" y="2551374"/>
                  <a:pt x="2413814" y="2559162"/>
                </a:cubicBezTo>
                <a:cubicBezTo>
                  <a:pt x="2413814" y="2556565"/>
                  <a:pt x="2416410" y="2553970"/>
                  <a:pt x="2419004" y="2551374"/>
                </a:cubicBezTo>
                <a:cubicBezTo>
                  <a:pt x="2411219" y="2548780"/>
                  <a:pt x="2406029" y="2546183"/>
                  <a:pt x="2400837" y="2538398"/>
                </a:cubicBezTo>
                <a:close/>
                <a:moveTo>
                  <a:pt x="2136097" y="2530611"/>
                </a:moveTo>
                <a:cubicBezTo>
                  <a:pt x="2133500" y="2530611"/>
                  <a:pt x="2128308" y="2533207"/>
                  <a:pt x="2125715" y="2533207"/>
                </a:cubicBezTo>
                <a:lnTo>
                  <a:pt x="2140219" y="2547986"/>
                </a:lnTo>
                <a:lnTo>
                  <a:pt x="2140638" y="2549752"/>
                </a:lnTo>
                <a:lnTo>
                  <a:pt x="2143171" y="2551221"/>
                </a:lnTo>
                <a:lnTo>
                  <a:pt x="2154263" y="2572138"/>
                </a:lnTo>
                <a:cubicBezTo>
                  <a:pt x="2154263" y="2569544"/>
                  <a:pt x="2154263" y="2564353"/>
                  <a:pt x="2156861" y="2559162"/>
                </a:cubicBezTo>
                <a:lnTo>
                  <a:pt x="2143171" y="2551221"/>
                </a:lnTo>
                <a:lnTo>
                  <a:pt x="2142908" y="2550726"/>
                </a:lnTo>
                <a:lnTo>
                  <a:pt x="2140219" y="2547986"/>
                </a:lnTo>
                <a:close/>
                <a:moveTo>
                  <a:pt x="1180949" y="2522824"/>
                </a:moveTo>
                <a:cubicBezTo>
                  <a:pt x="1206904" y="2522824"/>
                  <a:pt x="1230265" y="2546182"/>
                  <a:pt x="1227668" y="2572137"/>
                </a:cubicBezTo>
                <a:cubicBezTo>
                  <a:pt x="1227668" y="2579925"/>
                  <a:pt x="1225074" y="2587710"/>
                  <a:pt x="1222477" y="2595498"/>
                </a:cubicBezTo>
                <a:cubicBezTo>
                  <a:pt x="1240647" y="2598092"/>
                  <a:pt x="1253623" y="2611071"/>
                  <a:pt x="1261411" y="2629238"/>
                </a:cubicBezTo>
                <a:cubicBezTo>
                  <a:pt x="1266602" y="2624047"/>
                  <a:pt x="1271793" y="2621453"/>
                  <a:pt x="1279578" y="2621453"/>
                </a:cubicBezTo>
                <a:cubicBezTo>
                  <a:pt x="1295151" y="2621453"/>
                  <a:pt x="1308130" y="2634429"/>
                  <a:pt x="1308130" y="2650002"/>
                </a:cubicBezTo>
                <a:cubicBezTo>
                  <a:pt x="1308130" y="2665575"/>
                  <a:pt x="1295151" y="2678554"/>
                  <a:pt x="1279578" y="2678554"/>
                </a:cubicBezTo>
                <a:cubicBezTo>
                  <a:pt x="1274387" y="2678554"/>
                  <a:pt x="1266602" y="2675957"/>
                  <a:pt x="1261411" y="2670766"/>
                </a:cubicBezTo>
                <a:cubicBezTo>
                  <a:pt x="1258814" y="2678554"/>
                  <a:pt x="1256220" y="2683745"/>
                  <a:pt x="1251029" y="2688936"/>
                </a:cubicBezTo>
                <a:cubicBezTo>
                  <a:pt x="1251029" y="2694127"/>
                  <a:pt x="1251029" y="2696721"/>
                  <a:pt x="1251029" y="2699318"/>
                </a:cubicBezTo>
                <a:cubicBezTo>
                  <a:pt x="1251029" y="2733058"/>
                  <a:pt x="1225074" y="2759013"/>
                  <a:pt x="1191331" y="2759013"/>
                </a:cubicBezTo>
                <a:cubicBezTo>
                  <a:pt x="1157591" y="2759013"/>
                  <a:pt x="1131637" y="2733058"/>
                  <a:pt x="1131637" y="2699318"/>
                </a:cubicBezTo>
                <a:cubicBezTo>
                  <a:pt x="1131637" y="2681148"/>
                  <a:pt x="1139422" y="2665575"/>
                  <a:pt x="1152400" y="2655193"/>
                </a:cubicBezTo>
                <a:cubicBezTo>
                  <a:pt x="1152400" y="2655193"/>
                  <a:pt x="1152400" y="2655193"/>
                  <a:pt x="1152400" y="2652599"/>
                </a:cubicBezTo>
                <a:cubicBezTo>
                  <a:pt x="1152400" y="2639620"/>
                  <a:pt x="1154995" y="2629238"/>
                  <a:pt x="1162782" y="2618856"/>
                </a:cubicBezTo>
                <a:cubicBezTo>
                  <a:pt x="1144613" y="2611071"/>
                  <a:pt x="1131637" y="2592901"/>
                  <a:pt x="1131637" y="2572137"/>
                </a:cubicBezTo>
                <a:cubicBezTo>
                  <a:pt x="1131637" y="2546182"/>
                  <a:pt x="1152400" y="2522824"/>
                  <a:pt x="1180949" y="2522824"/>
                </a:cubicBezTo>
                <a:close/>
                <a:moveTo>
                  <a:pt x="903233" y="2517634"/>
                </a:moveTo>
                <a:cubicBezTo>
                  <a:pt x="929188" y="2517634"/>
                  <a:pt x="952549" y="2538398"/>
                  <a:pt x="952549" y="2566947"/>
                </a:cubicBezTo>
                <a:cubicBezTo>
                  <a:pt x="952549" y="2592902"/>
                  <a:pt x="929188" y="2616263"/>
                  <a:pt x="903233" y="2616263"/>
                </a:cubicBezTo>
                <a:cubicBezTo>
                  <a:pt x="877278" y="2616263"/>
                  <a:pt x="853920" y="2595499"/>
                  <a:pt x="853920" y="2566947"/>
                </a:cubicBezTo>
                <a:cubicBezTo>
                  <a:pt x="853920" y="2538398"/>
                  <a:pt x="877278" y="2517634"/>
                  <a:pt x="903233" y="2517634"/>
                </a:cubicBezTo>
                <a:close/>
                <a:moveTo>
                  <a:pt x="36337" y="2515039"/>
                </a:moveTo>
                <a:cubicBezTo>
                  <a:pt x="44125" y="2515039"/>
                  <a:pt x="49316" y="2520230"/>
                  <a:pt x="49316" y="2528015"/>
                </a:cubicBezTo>
                <a:cubicBezTo>
                  <a:pt x="49316" y="2535803"/>
                  <a:pt x="44125" y="2540994"/>
                  <a:pt x="36337" y="2540994"/>
                </a:cubicBezTo>
                <a:cubicBezTo>
                  <a:pt x="31146" y="2540994"/>
                  <a:pt x="23361" y="2535803"/>
                  <a:pt x="23361" y="2528015"/>
                </a:cubicBezTo>
                <a:cubicBezTo>
                  <a:pt x="23361" y="2520230"/>
                  <a:pt x="28552" y="2515039"/>
                  <a:pt x="36337" y="2515039"/>
                </a:cubicBezTo>
                <a:close/>
                <a:moveTo>
                  <a:pt x="903234" y="2434578"/>
                </a:moveTo>
                <a:cubicBezTo>
                  <a:pt x="921401" y="2434578"/>
                  <a:pt x="934380" y="2450151"/>
                  <a:pt x="934380" y="2465724"/>
                </a:cubicBezTo>
                <a:cubicBezTo>
                  <a:pt x="934380" y="2483891"/>
                  <a:pt x="921401" y="2496870"/>
                  <a:pt x="903234" y="2496870"/>
                </a:cubicBezTo>
                <a:cubicBezTo>
                  <a:pt x="885064" y="2496870"/>
                  <a:pt x="872088" y="2481297"/>
                  <a:pt x="872088" y="2465724"/>
                </a:cubicBezTo>
                <a:cubicBezTo>
                  <a:pt x="872088" y="2447554"/>
                  <a:pt x="887661" y="2434578"/>
                  <a:pt x="903234" y="2434578"/>
                </a:cubicBezTo>
                <a:close/>
                <a:moveTo>
                  <a:pt x="2188007" y="2416408"/>
                </a:moveTo>
                <a:cubicBezTo>
                  <a:pt x="2182815" y="2424196"/>
                  <a:pt x="2177624" y="2431981"/>
                  <a:pt x="2169837" y="2437172"/>
                </a:cubicBezTo>
                <a:cubicBezTo>
                  <a:pt x="2172433" y="2442363"/>
                  <a:pt x="2175027" y="2444959"/>
                  <a:pt x="2175027" y="2450151"/>
                </a:cubicBezTo>
                <a:cubicBezTo>
                  <a:pt x="2175027" y="2457936"/>
                  <a:pt x="2172433" y="2463127"/>
                  <a:pt x="2167242" y="2468318"/>
                </a:cubicBezTo>
                <a:cubicBezTo>
                  <a:pt x="2169837" y="2473509"/>
                  <a:pt x="2169837" y="2476107"/>
                  <a:pt x="2169837" y="2481297"/>
                </a:cubicBezTo>
                <a:cubicBezTo>
                  <a:pt x="2169837" y="2489082"/>
                  <a:pt x="2167242" y="2496870"/>
                  <a:pt x="2164646" y="2502061"/>
                </a:cubicBezTo>
                <a:cubicBezTo>
                  <a:pt x="2175027" y="2504654"/>
                  <a:pt x="2185409" y="2512443"/>
                  <a:pt x="2188007" y="2522825"/>
                </a:cubicBezTo>
                <a:cubicBezTo>
                  <a:pt x="2195792" y="2520228"/>
                  <a:pt x="2200982" y="2517634"/>
                  <a:pt x="2208771" y="2517634"/>
                </a:cubicBezTo>
                <a:cubicBezTo>
                  <a:pt x="2239917" y="2517634"/>
                  <a:pt x="2263274" y="2543589"/>
                  <a:pt x="2263274" y="2572138"/>
                </a:cubicBezTo>
                <a:cubicBezTo>
                  <a:pt x="2263274" y="2574735"/>
                  <a:pt x="2260680" y="2579925"/>
                  <a:pt x="2260680" y="2582520"/>
                </a:cubicBezTo>
                <a:cubicBezTo>
                  <a:pt x="2265871" y="2572138"/>
                  <a:pt x="2276253" y="2566947"/>
                  <a:pt x="2286635" y="2566947"/>
                </a:cubicBezTo>
                <a:cubicBezTo>
                  <a:pt x="2304803" y="2566947"/>
                  <a:pt x="2320375" y="2582520"/>
                  <a:pt x="2320375" y="2600690"/>
                </a:cubicBezTo>
                <a:cubicBezTo>
                  <a:pt x="2320375" y="2618858"/>
                  <a:pt x="2304803" y="2634430"/>
                  <a:pt x="2286635" y="2634430"/>
                </a:cubicBezTo>
                <a:cubicBezTo>
                  <a:pt x="2281444" y="2634430"/>
                  <a:pt x="2276253" y="2634430"/>
                  <a:pt x="2273657" y="2631836"/>
                </a:cubicBezTo>
                <a:lnTo>
                  <a:pt x="2273657" y="2634430"/>
                </a:lnTo>
                <a:cubicBezTo>
                  <a:pt x="2273657" y="2668173"/>
                  <a:pt x="2247702" y="2694127"/>
                  <a:pt x="2213962" y="2694127"/>
                </a:cubicBezTo>
                <a:lnTo>
                  <a:pt x="2211364" y="2694127"/>
                </a:lnTo>
                <a:cubicBezTo>
                  <a:pt x="2213962" y="2696723"/>
                  <a:pt x="2216556" y="2701913"/>
                  <a:pt x="2216556" y="2707104"/>
                </a:cubicBezTo>
                <a:lnTo>
                  <a:pt x="2219153" y="2707104"/>
                </a:lnTo>
                <a:cubicBezTo>
                  <a:pt x="2226938" y="2707104"/>
                  <a:pt x="2232128" y="2712295"/>
                  <a:pt x="2237319" y="2717486"/>
                </a:cubicBezTo>
                <a:cubicBezTo>
                  <a:pt x="2245108" y="2704510"/>
                  <a:pt x="2258083" y="2694127"/>
                  <a:pt x="2273657" y="2688937"/>
                </a:cubicBezTo>
                <a:lnTo>
                  <a:pt x="2273657" y="2683746"/>
                </a:lnTo>
                <a:cubicBezTo>
                  <a:pt x="2273657" y="2673364"/>
                  <a:pt x="2281444" y="2665576"/>
                  <a:pt x="2291827" y="2665576"/>
                </a:cubicBezTo>
                <a:cubicBezTo>
                  <a:pt x="2302208" y="2665576"/>
                  <a:pt x="2309993" y="2673364"/>
                  <a:pt x="2309993" y="2683746"/>
                </a:cubicBezTo>
                <a:cubicBezTo>
                  <a:pt x="2309993" y="2686340"/>
                  <a:pt x="2307399" y="2688937"/>
                  <a:pt x="2307399" y="2691531"/>
                </a:cubicBezTo>
                <a:cubicBezTo>
                  <a:pt x="2315184" y="2694127"/>
                  <a:pt x="2325567" y="2701913"/>
                  <a:pt x="2330758" y="2709701"/>
                </a:cubicBezTo>
                <a:cubicBezTo>
                  <a:pt x="2333354" y="2704510"/>
                  <a:pt x="2335948" y="2699319"/>
                  <a:pt x="2338545" y="2696723"/>
                </a:cubicBezTo>
                <a:cubicBezTo>
                  <a:pt x="2343736" y="2686340"/>
                  <a:pt x="2354119" y="2675958"/>
                  <a:pt x="2369691" y="2675958"/>
                </a:cubicBezTo>
                <a:cubicBezTo>
                  <a:pt x="2377476" y="2675958"/>
                  <a:pt x="2385264" y="2678555"/>
                  <a:pt x="2390455" y="2683746"/>
                </a:cubicBezTo>
                <a:cubicBezTo>
                  <a:pt x="2393049" y="2683746"/>
                  <a:pt x="2398240" y="2681149"/>
                  <a:pt x="2400837" y="2681149"/>
                </a:cubicBezTo>
                <a:cubicBezTo>
                  <a:pt x="2395646" y="2673364"/>
                  <a:pt x="2393049" y="2662981"/>
                  <a:pt x="2390455" y="2652600"/>
                </a:cubicBezTo>
                <a:cubicBezTo>
                  <a:pt x="2382668" y="2650003"/>
                  <a:pt x="2377476" y="2642218"/>
                  <a:pt x="2377476" y="2634430"/>
                </a:cubicBezTo>
                <a:cubicBezTo>
                  <a:pt x="2377476" y="2631836"/>
                  <a:pt x="2380074" y="2629239"/>
                  <a:pt x="2380074" y="2626645"/>
                </a:cubicBezTo>
                <a:cubicBezTo>
                  <a:pt x="2374883" y="2629239"/>
                  <a:pt x="2372285" y="2629239"/>
                  <a:pt x="2367094" y="2629239"/>
                </a:cubicBezTo>
                <a:cubicBezTo>
                  <a:pt x="2364500" y="2634430"/>
                  <a:pt x="2359309" y="2639621"/>
                  <a:pt x="2351521" y="2639621"/>
                </a:cubicBezTo>
                <a:cubicBezTo>
                  <a:pt x="2343736" y="2639621"/>
                  <a:pt x="2335948" y="2631836"/>
                  <a:pt x="2335948" y="2624048"/>
                </a:cubicBezTo>
                <a:lnTo>
                  <a:pt x="2335948" y="2618858"/>
                </a:lnTo>
                <a:cubicBezTo>
                  <a:pt x="2322973" y="2608475"/>
                  <a:pt x="2315184" y="2595499"/>
                  <a:pt x="2315184" y="2574735"/>
                </a:cubicBezTo>
                <a:lnTo>
                  <a:pt x="2315184" y="2564353"/>
                </a:lnTo>
                <a:lnTo>
                  <a:pt x="2312590" y="2561756"/>
                </a:lnTo>
                <a:lnTo>
                  <a:pt x="2309993" y="2561756"/>
                </a:lnTo>
                <a:cubicBezTo>
                  <a:pt x="2297018" y="2561756"/>
                  <a:pt x="2284038" y="2556565"/>
                  <a:pt x="2276253" y="2546183"/>
                </a:cubicBezTo>
                <a:cubicBezTo>
                  <a:pt x="2242511" y="2528015"/>
                  <a:pt x="2221747" y="2491679"/>
                  <a:pt x="2221747" y="2452745"/>
                </a:cubicBezTo>
                <a:cubicBezTo>
                  <a:pt x="2208771" y="2444959"/>
                  <a:pt x="2195792" y="2431981"/>
                  <a:pt x="2188007" y="2416408"/>
                </a:cubicBezTo>
                <a:close/>
                <a:moveTo>
                  <a:pt x="763076" y="2369692"/>
                </a:moveTo>
                <a:cubicBezTo>
                  <a:pt x="786437" y="2369692"/>
                  <a:pt x="807201" y="2390456"/>
                  <a:pt x="807201" y="2413814"/>
                </a:cubicBezTo>
                <a:cubicBezTo>
                  <a:pt x="807201" y="2437175"/>
                  <a:pt x="786437" y="2457939"/>
                  <a:pt x="763076" y="2457939"/>
                </a:cubicBezTo>
                <a:cubicBezTo>
                  <a:pt x="739718" y="2457939"/>
                  <a:pt x="721548" y="2437175"/>
                  <a:pt x="718954" y="2413814"/>
                </a:cubicBezTo>
                <a:cubicBezTo>
                  <a:pt x="718954" y="2390456"/>
                  <a:pt x="739718" y="2369692"/>
                  <a:pt x="763076" y="2369692"/>
                </a:cubicBezTo>
                <a:close/>
                <a:moveTo>
                  <a:pt x="555437" y="2364501"/>
                </a:moveTo>
                <a:cubicBezTo>
                  <a:pt x="597008" y="2364501"/>
                  <a:pt x="630708" y="2398200"/>
                  <a:pt x="630708" y="2439769"/>
                </a:cubicBezTo>
                <a:cubicBezTo>
                  <a:pt x="630708" y="2481341"/>
                  <a:pt x="597008" y="2515040"/>
                  <a:pt x="555437" y="2515040"/>
                </a:cubicBezTo>
                <a:cubicBezTo>
                  <a:pt x="513868" y="2515040"/>
                  <a:pt x="480169" y="2481341"/>
                  <a:pt x="480169" y="2439769"/>
                </a:cubicBezTo>
                <a:cubicBezTo>
                  <a:pt x="480169" y="2398200"/>
                  <a:pt x="513868" y="2364501"/>
                  <a:pt x="555437" y="2364501"/>
                </a:cubicBezTo>
                <a:close/>
                <a:moveTo>
                  <a:pt x="295887" y="2299611"/>
                </a:moveTo>
                <a:cubicBezTo>
                  <a:pt x="308863" y="2299611"/>
                  <a:pt x="321842" y="2312587"/>
                  <a:pt x="321842" y="2325566"/>
                </a:cubicBezTo>
                <a:cubicBezTo>
                  <a:pt x="321842" y="2338542"/>
                  <a:pt x="311460" y="2351521"/>
                  <a:pt x="295887" y="2351521"/>
                </a:cubicBezTo>
                <a:cubicBezTo>
                  <a:pt x="280314" y="2351521"/>
                  <a:pt x="269932" y="2338542"/>
                  <a:pt x="269932" y="2325566"/>
                </a:cubicBezTo>
                <a:cubicBezTo>
                  <a:pt x="269932" y="2312587"/>
                  <a:pt x="282908" y="2299611"/>
                  <a:pt x="295887" y="2299611"/>
                </a:cubicBezTo>
                <a:close/>
                <a:moveTo>
                  <a:pt x="1642949" y="2291826"/>
                </a:moveTo>
                <a:cubicBezTo>
                  <a:pt x="1650737" y="2291826"/>
                  <a:pt x="1658522" y="2294421"/>
                  <a:pt x="1663713" y="2297017"/>
                </a:cubicBezTo>
                <a:cubicBezTo>
                  <a:pt x="1668904" y="2294421"/>
                  <a:pt x="1674095" y="2291826"/>
                  <a:pt x="1679286" y="2291826"/>
                </a:cubicBezTo>
                <a:cubicBezTo>
                  <a:pt x="1694859" y="2291826"/>
                  <a:pt x="1707838" y="2304803"/>
                  <a:pt x="1707838" y="2320376"/>
                </a:cubicBezTo>
                <a:cubicBezTo>
                  <a:pt x="1707838" y="2335949"/>
                  <a:pt x="1697456" y="2346331"/>
                  <a:pt x="1681883" y="2348927"/>
                </a:cubicBezTo>
                <a:cubicBezTo>
                  <a:pt x="1676692" y="2364500"/>
                  <a:pt x="1661119" y="2374882"/>
                  <a:pt x="1642949" y="2374882"/>
                </a:cubicBezTo>
                <a:cubicBezTo>
                  <a:pt x="1616994" y="2374882"/>
                  <a:pt x="1598827" y="2354118"/>
                  <a:pt x="1598827" y="2330758"/>
                </a:cubicBezTo>
                <a:cubicBezTo>
                  <a:pt x="1598827" y="2304803"/>
                  <a:pt x="1619591" y="2286635"/>
                  <a:pt x="1642949" y="2291826"/>
                </a:cubicBezTo>
                <a:close/>
                <a:moveTo>
                  <a:pt x="2522825" y="2265869"/>
                </a:moveTo>
                <a:cubicBezTo>
                  <a:pt x="2517633" y="2271060"/>
                  <a:pt x="2509848" y="2276251"/>
                  <a:pt x="2504657" y="2276251"/>
                </a:cubicBezTo>
                <a:cubicBezTo>
                  <a:pt x="2507251" y="2281443"/>
                  <a:pt x="2507251" y="2284039"/>
                  <a:pt x="2507251" y="2289230"/>
                </a:cubicBezTo>
                <a:lnTo>
                  <a:pt x="2507251" y="2294421"/>
                </a:lnTo>
                <a:cubicBezTo>
                  <a:pt x="2517633" y="2294421"/>
                  <a:pt x="2525421" y="2291824"/>
                  <a:pt x="2535803" y="2291824"/>
                </a:cubicBezTo>
                <a:cubicBezTo>
                  <a:pt x="2540995" y="2291824"/>
                  <a:pt x="2546186" y="2294421"/>
                  <a:pt x="2551376" y="2294421"/>
                </a:cubicBezTo>
                <a:cubicBezTo>
                  <a:pt x="2551376" y="2291824"/>
                  <a:pt x="2553970" y="2291824"/>
                  <a:pt x="2553970" y="2289230"/>
                </a:cubicBezTo>
                <a:lnTo>
                  <a:pt x="2553970" y="2284039"/>
                </a:lnTo>
                <a:cubicBezTo>
                  <a:pt x="2540995" y="2281443"/>
                  <a:pt x="2530612" y="2276251"/>
                  <a:pt x="2522825" y="2265869"/>
                </a:cubicBezTo>
                <a:close/>
                <a:moveTo>
                  <a:pt x="1020033" y="2229535"/>
                </a:moveTo>
                <a:cubicBezTo>
                  <a:pt x="1048582" y="2229535"/>
                  <a:pt x="1069346" y="2252893"/>
                  <a:pt x="1071943" y="2278848"/>
                </a:cubicBezTo>
                <a:cubicBezTo>
                  <a:pt x="1077134" y="2276254"/>
                  <a:pt x="1079728" y="2276254"/>
                  <a:pt x="1082325" y="2276254"/>
                </a:cubicBezTo>
                <a:cubicBezTo>
                  <a:pt x="1095301" y="2276254"/>
                  <a:pt x="1108280" y="2289230"/>
                  <a:pt x="1108280" y="2302209"/>
                </a:cubicBezTo>
                <a:cubicBezTo>
                  <a:pt x="1108280" y="2315185"/>
                  <a:pt x="1097898" y="2328164"/>
                  <a:pt x="1082325" y="2328164"/>
                </a:cubicBezTo>
                <a:cubicBezTo>
                  <a:pt x="1071943" y="2328164"/>
                  <a:pt x="1064155" y="2322973"/>
                  <a:pt x="1056370" y="2325567"/>
                </a:cubicBezTo>
                <a:cubicBezTo>
                  <a:pt x="1056370" y="2325567"/>
                  <a:pt x="1053773" y="2328164"/>
                  <a:pt x="1053773" y="2328164"/>
                </a:cubicBezTo>
                <a:cubicBezTo>
                  <a:pt x="1058964" y="2335949"/>
                  <a:pt x="1061561" y="2346331"/>
                  <a:pt x="1061561" y="2356713"/>
                </a:cubicBezTo>
                <a:cubicBezTo>
                  <a:pt x="1061561" y="2369692"/>
                  <a:pt x="1056370" y="2382668"/>
                  <a:pt x="1048582" y="2393050"/>
                </a:cubicBezTo>
                <a:cubicBezTo>
                  <a:pt x="1064155" y="2395647"/>
                  <a:pt x="1077134" y="2408623"/>
                  <a:pt x="1077134" y="2424196"/>
                </a:cubicBezTo>
                <a:cubicBezTo>
                  <a:pt x="1077134" y="2426793"/>
                  <a:pt x="1077134" y="2426793"/>
                  <a:pt x="1077134" y="2429387"/>
                </a:cubicBezTo>
                <a:cubicBezTo>
                  <a:pt x="1079728" y="2426793"/>
                  <a:pt x="1082325" y="2426793"/>
                  <a:pt x="1084919" y="2426793"/>
                </a:cubicBezTo>
                <a:cubicBezTo>
                  <a:pt x="1103089" y="2426793"/>
                  <a:pt x="1118662" y="2442366"/>
                  <a:pt x="1118662" y="2460533"/>
                </a:cubicBezTo>
                <a:cubicBezTo>
                  <a:pt x="1118662" y="2476106"/>
                  <a:pt x="1105683" y="2491679"/>
                  <a:pt x="1087516" y="2491679"/>
                </a:cubicBezTo>
                <a:cubicBezTo>
                  <a:pt x="1090110" y="2494276"/>
                  <a:pt x="1090110" y="2496870"/>
                  <a:pt x="1090110" y="2499467"/>
                </a:cubicBezTo>
                <a:cubicBezTo>
                  <a:pt x="1090110" y="2509849"/>
                  <a:pt x="1079728" y="2520231"/>
                  <a:pt x="1069346" y="2520231"/>
                </a:cubicBezTo>
                <a:cubicBezTo>
                  <a:pt x="1058964" y="2520231"/>
                  <a:pt x="1048582" y="2509849"/>
                  <a:pt x="1048582" y="2499467"/>
                </a:cubicBezTo>
                <a:cubicBezTo>
                  <a:pt x="1048582" y="2491679"/>
                  <a:pt x="1053773" y="2483894"/>
                  <a:pt x="1061561" y="2481297"/>
                </a:cubicBezTo>
                <a:cubicBezTo>
                  <a:pt x="1056370" y="2473512"/>
                  <a:pt x="1053773" y="2465724"/>
                  <a:pt x="1053773" y="2457939"/>
                </a:cubicBezTo>
                <a:cubicBezTo>
                  <a:pt x="1053773" y="2455342"/>
                  <a:pt x="1053773" y="2455342"/>
                  <a:pt x="1053773" y="2452748"/>
                </a:cubicBezTo>
                <a:cubicBezTo>
                  <a:pt x="1051179" y="2455342"/>
                  <a:pt x="1048582" y="2455342"/>
                  <a:pt x="1045988" y="2455342"/>
                </a:cubicBezTo>
                <a:cubicBezTo>
                  <a:pt x="1027818" y="2455342"/>
                  <a:pt x="1012245" y="2439769"/>
                  <a:pt x="1012245" y="2421602"/>
                </a:cubicBezTo>
                <a:cubicBezTo>
                  <a:pt x="1012245" y="2419005"/>
                  <a:pt x="1014842" y="2416411"/>
                  <a:pt x="1014842" y="2413814"/>
                </a:cubicBezTo>
                <a:cubicBezTo>
                  <a:pt x="1012245" y="2416411"/>
                  <a:pt x="1007054" y="2416411"/>
                  <a:pt x="1001863" y="2416411"/>
                </a:cubicBezTo>
                <a:cubicBezTo>
                  <a:pt x="970717" y="2416411"/>
                  <a:pt x="944762" y="2395647"/>
                  <a:pt x="939571" y="2364501"/>
                </a:cubicBezTo>
                <a:cubicBezTo>
                  <a:pt x="931786" y="2385265"/>
                  <a:pt x="913616" y="2403432"/>
                  <a:pt x="887661" y="2403432"/>
                </a:cubicBezTo>
                <a:cubicBezTo>
                  <a:pt x="856515" y="2403432"/>
                  <a:pt x="833157" y="2380074"/>
                  <a:pt x="833157" y="2348928"/>
                </a:cubicBezTo>
                <a:cubicBezTo>
                  <a:pt x="833157" y="2317782"/>
                  <a:pt x="859112" y="2294421"/>
                  <a:pt x="887661" y="2294421"/>
                </a:cubicBezTo>
                <a:cubicBezTo>
                  <a:pt x="913616" y="2294421"/>
                  <a:pt x="934380" y="2312591"/>
                  <a:pt x="939571" y="2335949"/>
                </a:cubicBezTo>
                <a:cubicBezTo>
                  <a:pt x="944762" y="2317782"/>
                  <a:pt x="955144" y="2302209"/>
                  <a:pt x="970717" y="2294421"/>
                </a:cubicBezTo>
                <a:cubicBezTo>
                  <a:pt x="968123" y="2289230"/>
                  <a:pt x="968123" y="2286636"/>
                  <a:pt x="968123" y="2281445"/>
                </a:cubicBezTo>
                <a:cubicBezTo>
                  <a:pt x="968123" y="2252893"/>
                  <a:pt x="991481" y="2229535"/>
                  <a:pt x="1020033" y="2229535"/>
                </a:cubicBezTo>
                <a:close/>
                <a:moveTo>
                  <a:pt x="1645547" y="2221747"/>
                </a:moveTo>
                <a:cubicBezTo>
                  <a:pt x="1663714" y="2221747"/>
                  <a:pt x="1676693" y="2237320"/>
                  <a:pt x="1676693" y="2252893"/>
                </a:cubicBezTo>
                <a:cubicBezTo>
                  <a:pt x="1676693" y="2271060"/>
                  <a:pt x="1663714" y="2284039"/>
                  <a:pt x="1645547" y="2284039"/>
                </a:cubicBezTo>
                <a:cubicBezTo>
                  <a:pt x="1627377" y="2284039"/>
                  <a:pt x="1614401" y="2268466"/>
                  <a:pt x="1614401" y="2252893"/>
                </a:cubicBezTo>
                <a:cubicBezTo>
                  <a:pt x="1614401" y="2234723"/>
                  <a:pt x="1629974" y="2221747"/>
                  <a:pt x="1645547" y="2221747"/>
                </a:cubicBezTo>
                <a:close/>
                <a:moveTo>
                  <a:pt x="2252893" y="2213959"/>
                </a:moveTo>
                <a:cubicBezTo>
                  <a:pt x="2252893" y="2216556"/>
                  <a:pt x="2250298" y="2216556"/>
                  <a:pt x="2247702" y="2216556"/>
                </a:cubicBezTo>
                <a:cubicBezTo>
                  <a:pt x="2260680" y="2229533"/>
                  <a:pt x="2268465" y="2247702"/>
                  <a:pt x="2268465" y="2265869"/>
                </a:cubicBezTo>
                <a:cubicBezTo>
                  <a:pt x="2268465" y="2281443"/>
                  <a:pt x="2260680" y="2297015"/>
                  <a:pt x="2250298" y="2309994"/>
                </a:cubicBezTo>
                <a:lnTo>
                  <a:pt x="2255489" y="2309994"/>
                </a:lnTo>
                <a:cubicBezTo>
                  <a:pt x="2260680" y="2291824"/>
                  <a:pt x="2278848" y="2276251"/>
                  <a:pt x="2299612" y="2276251"/>
                </a:cubicBezTo>
                <a:lnTo>
                  <a:pt x="2307399" y="2276251"/>
                </a:lnTo>
                <a:cubicBezTo>
                  <a:pt x="2312590" y="2265869"/>
                  <a:pt x="2317781" y="2255488"/>
                  <a:pt x="2325567" y="2247702"/>
                </a:cubicBezTo>
                <a:cubicBezTo>
                  <a:pt x="2320375" y="2250296"/>
                  <a:pt x="2312590" y="2250296"/>
                  <a:pt x="2307399" y="2250296"/>
                </a:cubicBezTo>
                <a:cubicBezTo>
                  <a:pt x="2289229" y="2250296"/>
                  <a:pt x="2273657" y="2237320"/>
                  <a:pt x="2265871" y="2221747"/>
                </a:cubicBezTo>
                <a:cubicBezTo>
                  <a:pt x="2260680" y="2219150"/>
                  <a:pt x="2258083" y="2216556"/>
                  <a:pt x="2252893" y="2213959"/>
                </a:cubicBezTo>
                <a:close/>
                <a:moveTo>
                  <a:pt x="1497605" y="2190600"/>
                </a:moveTo>
                <a:cubicBezTo>
                  <a:pt x="1513178" y="2190600"/>
                  <a:pt x="1523560" y="2200982"/>
                  <a:pt x="1523560" y="2216555"/>
                </a:cubicBezTo>
                <a:cubicBezTo>
                  <a:pt x="1523560" y="2232128"/>
                  <a:pt x="1513178" y="2242510"/>
                  <a:pt x="1497605" y="2242510"/>
                </a:cubicBezTo>
                <a:cubicBezTo>
                  <a:pt x="1482032" y="2242510"/>
                  <a:pt x="1471650" y="2232128"/>
                  <a:pt x="1471650" y="2216555"/>
                </a:cubicBezTo>
                <a:cubicBezTo>
                  <a:pt x="1471650" y="2200982"/>
                  <a:pt x="1482032" y="2190600"/>
                  <a:pt x="1497605" y="2190600"/>
                </a:cubicBezTo>
                <a:close/>
                <a:moveTo>
                  <a:pt x="628111" y="2188006"/>
                </a:moveTo>
                <a:cubicBezTo>
                  <a:pt x="646278" y="2188006"/>
                  <a:pt x="659257" y="2200982"/>
                  <a:pt x="659257" y="2219152"/>
                </a:cubicBezTo>
                <a:cubicBezTo>
                  <a:pt x="659257" y="2237319"/>
                  <a:pt x="646278" y="2250298"/>
                  <a:pt x="628111" y="2250298"/>
                </a:cubicBezTo>
                <a:cubicBezTo>
                  <a:pt x="609941" y="2250298"/>
                  <a:pt x="596965" y="2237319"/>
                  <a:pt x="596965" y="2219152"/>
                </a:cubicBezTo>
                <a:cubicBezTo>
                  <a:pt x="596965" y="2200982"/>
                  <a:pt x="609941" y="2188006"/>
                  <a:pt x="628111" y="2188006"/>
                </a:cubicBezTo>
                <a:close/>
                <a:moveTo>
                  <a:pt x="2232128" y="2175028"/>
                </a:moveTo>
                <a:cubicBezTo>
                  <a:pt x="2229534" y="2175028"/>
                  <a:pt x="2229534" y="2177622"/>
                  <a:pt x="2226938" y="2177622"/>
                </a:cubicBezTo>
                <a:cubicBezTo>
                  <a:pt x="2219153" y="2185410"/>
                  <a:pt x="2211364" y="2193195"/>
                  <a:pt x="2200982" y="2195793"/>
                </a:cubicBezTo>
                <a:cubicBezTo>
                  <a:pt x="2208771" y="2195793"/>
                  <a:pt x="2216556" y="2198387"/>
                  <a:pt x="2224343" y="2200983"/>
                </a:cubicBezTo>
                <a:lnTo>
                  <a:pt x="2224343" y="2195793"/>
                </a:lnTo>
                <a:cubicBezTo>
                  <a:pt x="2224343" y="2188004"/>
                  <a:pt x="2226938" y="2182813"/>
                  <a:pt x="2232128" y="2177622"/>
                </a:cubicBezTo>
                <a:close/>
                <a:moveTo>
                  <a:pt x="2369691" y="2172432"/>
                </a:moveTo>
                <a:cubicBezTo>
                  <a:pt x="2367094" y="2185410"/>
                  <a:pt x="2361904" y="2195793"/>
                  <a:pt x="2354119" y="2206174"/>
                </a:cubicBezTo>
                <a:cubicBezTo>
                  <a:pt x="2354119" y="2216556"/>
                  <a:pt x="2351521" y="2226938"/>
                  <a:pt x="2343736" y="2237320"/>
                </a:cubicBezTo>
                <a:cubicBezTo>
                  <a:pt x="2354119" y="2229533"/>
                  <a:pt x="2367094" y="2226938"/>
                  <a:pt x="2380074" y="2226938"/>
                </a:cubicBezTo>
                <a:lnTo>
                  <a:pt x="2380074" y="2221747"/>
                </a:lnTo>
                <a:cubicBezTo>
                  <a:pt x="2380074" y="2211365"/>
                  <a:pt x="2385264" y="2203577"/>
                  <a:pt x="2393049" y="2198387"/>
                </a:cubicBezTo>
                <a:cubicBezTo>
                  <a:pt x="2393049" y="2193195"/>
                  <a:pt x="2393049" y="2188004"/>
                  <a:pt x="2395646" y="2182813"/>
                </a:cubicBezTo>
                <a:cubicBezTo>
                  <a:pt x="2387859" y="2180219"/>
                  <a:pt x="2380074" y="2177622"/>
                  <a:pt x="2374883" y="2172432"/>
                </a:cubicBezTo>
                <a:close/>
                <a:moveTo>
                  <a:pt x="892851" y="2167243"/>
                </a:moveTo>
                <a:cubicBezTo>
                  <a:pt x="911018" y="2167243"/>
                  <a:pt x="923997" y="2180219"/>
                  <a:pt x="923997" y="2198389"/>
                </a:cubicBezTo>
                <a:cubicBezTo>
                  <a:pt x="923997" y="2216556"/>
                  <a:pt x="911018" y="2229535"/>
                  <a:pt x="892851" y="2229535"/>
                </a:cubicBezTo>
                <a:cubicBezTo>
                  <a:pt x="874681" y="2229535"/>
                  <a:pt x="861705" y="2216556"/>
                  <a:pt x="861705" y="2198389"/>
                </a:cubicBezTo>
                <a:cubicBezTo>
                  <a:pt x="861705" y="2182816"/>
                  <a:pt x="877278" y="2167243"/>
                  <a:pt x="892851" y="2167243"/>
                </a:cubicBezTo>
                <a:close/>
                <a:moveTo>
                  <a:pt x="1559895" y="2149073"/>
                </a:moveTo>
                <a:cubicBezTo>
                  <a:pt x="1578062" y="2149073"/>
                  <a:pt x="1591041" y="2162049"/>
                  <a:pt x="1591041" y="2180219"/>
                </a:cubicBezTo>
                <a:cubicBezTo>
                  <a:pt x="1591041" y="2198386"/>
                  <a:pt x="1578062" y="2211365"/>
                  <a:pt x="1559895" y="2211365"/>
                </a:cubicBezTo>
                <a:cubicBezTo>
                  <a:pt x="1541725" y="2211365"/>
                  <a:pt x="1526152" y="2195792"/>
                  <a:pt x="1528749" y="2180219"/>
                </a:cubicBezTo>
                <a:cubicBezTo>
                  <a:pt x="1528749" y="2162049"/>
                  <a:pt x="1541725" y="2149073"/>
                  <a:pt x="1559895" y="2149073"/>
                </a:cubicBezTo>
                <a:close/>
                <a:moveTo>
                  <a:pt x="1004460" y="2141288"/>
                </a:moveTo>
                <a:cubicBezTo>
                  <a:pt x="1017436" y="2141288"/>
                  <a:pt x="1030415" y="2151670"/>
                  <a:pt x="1030415" y="2167243"/>
                </a:cubicBezTo>
                <a:cubicBezTo>
                  <a:pt x="1030415" y="2180219"/>
                  <a:pt x="1020033" y="2193198"/>
                  <a:pt x="1004460" y="2193198"/>
                </a:cubicBezTo>
                <a:cubicBezTo>
                  <a:pt x="991481" y="2193198"/>
                  <a:pt x="978505" y="2180219"/>
                  <a:pt x="978505" y="2167243"/>
                </a:cubicBezTo>
                <a:cubicBezTo>
                  <a:pt x="978505" y="2154264"/>
                  <a:pt x="988887" y="2141288"/>
                  <a:pt x="1004460" y="2141288"/>
                </a:cubicBezTo>
                <a:close/>
                <a:moveTo>
                  <a:pt x="604750" y="2107544"/>
                </a:moveTo>
                <a:cubicBezTo>
                  <a:pt x="620323" y="2107544"/>
                  <a:pt x="633302" y="2120520"/>
                  <a:pt x="633302" y="2136093"/>
                </a:cubicBezTo>
                <a:cubicBezTo>
                  <a:pt x="633302" y="2151666"/>
                  <a:pt x="620323" y="2164645"/>
                  <a:pt x="604750" y="2164645"/>
                </a:cubicBezTo>
                <a:cubicBezTo>
                  <a:pt x="589177" y="2164645"/>
                  <a:pt x="576201" y="2151666"/>
                  <a:pt x="576201" y="2136093"/>
                </a:cubicBezTo>
                <a:cubicBezTo>
                  <a:pt x="576201" y="2120520"/>
                  <a:pt x="589177" y="2107544"/>
                  <a:pt x="604750" y="2107544"/>
                </a:cubicBezTo>
                <a:close/>
                <a:moveTo>
                  <a:pt x="1090109" y="2097163"/>
                </a:moveTo>
                <a:cubicBezTo>
                  <a:pt x="1097894" y="2097163"/>
                  <a:pt x="1105682" y="2104948"/>
                  <a:pt x="1105682" y="2112736"/>
                </a:cubicBezTo>
                <a:cubicBezTo>
                  <a:pt x="1105682" y="2123118"/>
                  <a:pt x="1097894" y="2128309"/>
                  <a:pt x="1090109" y="2128309"/>
                </a:cubicBezTo>
                <a:cubicBezTo>
                  <a:pt x="1082321" y="2128309"/>
                  <a:pt x="1074536" y="2120521"/>
                  <a:pt x="1074536" y="2112736"/>
                </a:cubicBezTo>
                <a:cubicBezTo>
                  <a:pt x="1074536" y="2104948"/>
                  <a:pt x="1082321" y="2097163"/>
                  <a:pt x="1090109" y="2097163"/>
                </a:cubicBezTo>
                <a:close/>
                <a:moveTo>
                  <a:pt x="443831" y="2073804"/>
                </a:moveTo>
                <a:cubicBezTo>
                  <a:pt x="490550" y="2073804"/>
                  <a:pt x="526887" y="2110141"/>
                  <a:pt x="526887" y="2156860"/>
                </a:cubicBezTo>
                <a:cubicBezTo>
                  <a:pt x="526887" y="2203579"/>
                  <a:pt x="490550" y="2239916"/>
                  <a:pt x="443831" y="2239916"/>
                </a:cubicBezTo>
                <a:cubicBezTo>
                  <a:pt x="397112" y="2239916"/>
                  <a:pt x="360775" y="2203579"/>
                  <a:pt x="360775" y="2156860"/>
                </a:cubicBezTo>
                <a:cubicBezTo>
                  <a:pt x="360775" y="2110141"/>
                  <a:pt x="397112" y="2073804"/>
                  <a:pt x="443831" y="2073804"/>
                </a:cubicBezTo>
                <a:close/>
                <a:moveTo>
                  <a:pt x="114201" y="2071208"/>
                </a:moveTo>
                <a:cubicBezTo>
                  <a:pt x="176493" y="2071208"/>
                  <a:pt x="228403" y="2123118"/>
                  <a:pt x="228403" y="2185410"/>
                </a:cubicBezTo>
                <a:cubicBezTo>
                  <a:pt x="228403" y="2247702"/>
                  <a:pt x="176493" y="2299612"/>
                  <a:pt x="114201" y="2299612"/>
                </a:cubicBezTo>
                <a:cubicBezTo>
                  <a:pt x="49313" y="2299612"/>
                  <a:pt x="0" y="2250296"/>
                  <a:pt x="0" y="2185410"/>
                </a:cubicBezTo>
                <a:cubicBezTo>
                  <a:pt x="0" y="2123118"/>
                  <a:pt x="51909" y="2071208"/>
                  <a:pt x="114201" y="2071208"/>
                </a:cubicBezTo>
                <a:close/>
                <a:moveTo>
                  <a:pt x="321841" y="2055635"/>
                </a:moveTo>
                <a:cubicBezTo>
                  <a:pt x="332223" y="2055635"/>
                  <a:pt x="340011" y="2063420"/>
                  <a:pt x="340011" y="2073802"/>
                </a:cubicBezTo>
                <a:cubicBezTo>
                  <a:pt x="340011" y="2084184"/>
                  <a:pt x="332223" y="2091972"/>
                  <a:pt x="321841" y="2091972"/>
                </a:cubicBezTo>
                <a:cubicBezTo>
                  <a:pt x="311459" y="2091972"/>
                  <a:pt x="303674" y="2084184"/>
                  <a:pt x="303674" y="2073802"/>
                </a:cubicBezTo>
                <a:cubicBezTo>
                  <a:pt x="303674" y="2063420"/>
                  <a:pt x="311459" y="2055635"/>
                  <a:pt x="321841" y="2055635"/>
                </a:cubicBezTo>
                <a:close/>
                <a:moveTo>
                  <a:pt x="921404" y="2050444"/>
                </a:moveTo>
                <a:cubicBezTo>
                  <a:pt x="931786" y="2050444"/>
                  <a:pt x="942168" y="2060826"/>
                  <a:pt x="942168" y="2071208"/>
                </a:cubicBezTo>
                <a:cubicBezTo>
                  <a:pt x="942168" y="2081590"/>
                  <a:pt x="934380" y="2091972"/>
                  <a:pt x="921404" y="2091972"/>
                </a:cubicBezTo>
                <a:cubicBezTo>
                  <a:pt x="911022" y="2091972"/>
                  <a:pt x="900640" y="2084184"/>
                  <a:pt x="900640" y="2071208"/>
                </a:cubicBezTo>
                <a:cubicBezTo>
                  <a:pt x="900640" y="2058229"/>
                  <a:pt x="911022" y="2047847"/>
                  <a:pt x="921404" y="2050444"/>
                </a:cubicBezTo>
                <a:close/>
                <a:moveTo>
                  <a:pt x="1671501" y="2040062"/>
                </a:moveTo>
                <a:cubicBezTo>
                  <a:pt x="1681883" y="2040062"/>
                  <a:pt x="1689671" y="2047847"/>
                  <a:pt x="1689671" y="2058229"/>
                </a:cubicBezTo>
                <a:cubicBezTo>
                  <a:pt x="1689671" y="2066017"/>
                  <a:pt x="1681883" y="2073802"/>
                  <a:pt x="1671501" y="2076399"/>
                </a:cubicBezTo>
                <a:cubicBezTo>
                  <a:pt x="1661119" y="2076399"/>
                  <a:pt x="1653334" y="2068611"/>
                  <a:pt x="1653334" y="2058229"/>
                </a:cubicBezTo>
                <a:cubicBezTo>
                  <a:pt x="1653334" y="2047847"/>
                  <a:pt x="1661119" y="2040062"/>
                  <a:pt x="1671501" y="2040062"/>
                </a:cubicBezTo>
                <a:close/>
                <a:moveTo>
                  <a:pt x="1775321" y="2029681"/>
                </a:moveTo>
                <a:cubicBezTo>
                  <a:pt x="1777918" y="2034871"/>
                  <a:pt x="1780512" y="2040062"/>
                  <a:pt x="1780512" y="2047847"/>
                </a:cubicBezTo>
                <a:lnTo>
                  <a:pt x="1788299" y="2032275"/>
                </a:lnTo>
                <a:cubicBezTo>
                  <a:pt x="1785703" y="2032275"/>
                  <a:pt x="1780512" y="2032275"/>
                  <a:pt x="1775321" y="2029681"/>
                </a:cubicBezTo>
                <a:close/>
                <a:moveTo>
                  <a:pt x="2247702" y="2003726"/>
                </a:moveTo>
                <a:cubicBezTo>
                  <a:pt x="2245108" y="2027083"/>
                  <a:pt x="2226938" y="2045253"/>
                  <a:pt x="2203579" y="2045253"/>
                </a:cubicBezTo>
                <a:cubicBezTo>
                  <a:pt x="2180218" y="2045253"/>
                  <a:pt x="2162052" y="2029681"/>
                  <a:pt x="2159455" y="2006320"/>
                </a:cubicBezTo>
                <a:cubicBezTo>
                  <a:pt x="2151669" y="2032275"/>
                  <a:pt x="2128308" y="2050444"/>
                  <a:pt x="2099759" y="2050444"/>
                </a:cubicBezTo>
                <a:lnTo>
                  <a:pt x="2089377" y="2050444"/>
                </a:lnTo>
                <a:cubicBezTo>
                  <a:pt x="2084186" y="2094566"/>
                  <a:pt x="2047850" y="2128309"/>
                  <a:pt x="2001131" y="2128309"/>
                </a:cubicBezTo>
                <a:cubicBezTo>
                  <a:pt x="1993343" y="2128309"/>
                  <a:pt x="1988151" y="2128309"/>
                  <a:pt x="1980366" y="2125712"/>
                </a:cubicBezTo>
                <a:cubicBezTo>
                  <a:pt x="1969985" y="2138691"/>
                  <a:pt x="1951815" y="2149073"/>
                  <a:pt x="1931050" y="2149073"/>
                </a:cubicBezTo>
                <a:lnTo>
                  <a:pt x="1920669" y="2159455"/>
                </a:lnTo>
                <a:cubicBezTo>
                  <a:pt x="1923265" y="2156858"/>
                  <a:pt x="1925860" y="2156858"/>
                  <a:pt x="1928456" y="2156858"/>
                </a:cubicBezTo>
                <a:cubicBezTo>
                  <a:pt x="1946624" y="2156858"/>
                  <a:pt x="1962196" y="2172432"/>
                  <a:pt x="1962196" y="2190601"/>
                </a:cubicBezTo>
                <a:cubicBezTo>
                  <a:pt x="1962196" y="2208768"/>
                  <a:pt x="1946624" y="2224341"/>
                  <a:pt x="1928456" y="2224341"/>
                </a:cubicBezTo>
                <a:cubicBezTo>
                  <a:pt x="1910287" y="2224341"/>
                  <a:pt x="1894714" y="2208768"/>
                  <a:pt x="1894714" y="2190601"/>
                </a:cubicBezTo>
                <a:cubicBezTo>
                  <a:pt x="1894714" y="2182813"/>
                  <a:pt x="1897310" y="2175028"/>
                  <a:pt x="1902501" y="2169837"/>
                </a:cubicBezTo>
                <a:cubicBezTo>
                  <a:pt x="1889523" y="2177622"/>
                  <a:pt x="1876547" y="2180219"/>
                  <a:pt x="1860974" y="2180219"/>
                </a:cubicBezTo>
                <a:lnTo>
                  <a:pt x="1853185" y="2180219"/>
                </a:lnTo>
                <a:cubicBezTo>
                  <a:pt x="1853185" y="2203577"/>
                  <a:pt x="1840209" y="2221747"/>
                  <a:pt x="1819445" y="2232129"/>
                </a:cubicBezTo>
                <a:cubicBezTo>
                  <a:pt x="1827231" y="2239914"/>
                  <a:pt x="1832422" y="2250296"/>
                  <a:pt x="1835019" y="2263275"/>
                </a:cubicBezTo>
                <a:cubicBezTo>
                  <a:pt x="1840209" y="2265869"/>
                  <a:pt x="1845400" y="2271060"/>
                  <a:pt x="1847994" y="2276251"/>
                </a:cubicBezTo>
                <a:cubicBezTo>
                  <a:pt x="1860974" y="2260679"/>
                  <a:pt x="1876547" y="2250296"/>
                  <a:pt x="1897310" y="2245105"/>
                </a:cubicBezTo>
                <a:cubicBezTo>
                  <a:pt x="1905095" y="2239914"/>
                  <a:pt x="1912884" y="2237320"/>
                  <a:pt x="1920669" y="2237320"/>
                </a:cubicBezTo>
                <a:cubicBezTo>
                  <a:pt x="1931050" y="2237320"/>
                  <a:pt x="1938839" y="2242511"/>
                  <a:pt x="1946624" y="2247702"/>
                </a:cubicBezTo>
                <a:cubicBezTo>
                  <a:pt x="1967388" y="2252893"/>
                  <a:pt x="1985557" y="2268466"/>
                  <a:pt x="1998534" y="2286633"/>
                </a:cubicBezTo>
                <a:lnTo>
                  <a:pt x="2003725" y="2281443"/>
                </a:lnTo>
                <a:cubicBezTo>
                  <a:pt x="1993343" y="2271060"/>
                  <a:pt x="1988151" y="2258084"/>
                  <a:pt x="1988151" y="2242511"/>
                </a:cubicBezTo>
                <a:cubicBezTo>
                  <a:pt x="1988151" y="2211365"/>
                  <a:pt x="2011512" y="2188004"/>
                  <a:pt x="2040061" y="2185410"/>
                </a:cubicBezTo>
                <a:cubicBezTo>
                  <a:pt x="2047850" y="2175028"/>
                  <a:pt x="2058231" y="2167240"/>
                  <a:pt x="2071207" y="2162049"/>
                </a:cubicBezTo>
                <a:cubicBezTo>
                  <a:pt x="2060826" y="2156858"/>
                  <a:pt x="2053041" y="2149073"/>
                  <a:pt x="2053041" y="2136094"/>
                </a:cubicBezTo>
                <a:cubicBezTo>
                  <a:pt x="2053041" y="2123118"/>
                  <a:pt x="2066016" y="2110139"/>
                  <a:pt x="2081590" y="2110139"/>
                </a:cubicBezTo>
                <a:cubicBezTo>
                  <a:pt x="2097162" y="2110139"/>
                  <a:pt x="2107545" y="2123118"/>
                  <a:pt x="2104951" y="2136094"/>
                </a:cubicBezTo>
                <a:cubicBezTo>
                  <a:pt x="2104951" y="2146477"/>
                  <a:pt x="2099759" y="2154264"/>
                  <a:pt x="2091971" y="2159455"/>
                </a:cubicBezTo>
                <a:lnTo>
                  <a:pt x="2094568" y="2159455"/>
                </a:lnTo>
                <a:cubicBezTo>
                  <a:pt x="2102353" y="2146477"/>
                  <a:pt x="2112736" y="2138691"/>
                  <a:pt x="2128308" y="2133500"/>
                </a:cubicBezTo>
                <a:cubicBezTo>
                  <a:pt x="2120523" y="2125712"/>
                  <a:pt x="2112736" y="2117927"/>
                  <a:pt x="2112736" y="2104948"/>
                </a:cubicBezTo>
                <a:cubicBezTo>
                  <a:pt x="2112736" y="2086781"/>
                  <a:pt x="2128308" y="2071208"/>
                  <a:pt x="2146478" y="2071208"/>
                </a:cubicBezTo>
                <a:cubicBezTo>
                  <a:pt x="2164646" y="2071208"/>
                  <a:pt x="2180218" y="2086781"/>
                  <a:pt x="2180218" y="2104948"/>
                </a:cubicBezTo>
                <a:lnTo>
                  <a:pt x="2180218" y="2107545"/>
                </a:lnTo>
                <a:lnTo>
                  <a:pt x="2185409" y="2107545"/>
                </a:lnTo>
                <a:cubicBezTo>
                  <a:pt x="2195792" y="2107545"/>
                  <a:pt x="2203579" y="2110139"/>
                  <a:pt x="2211364" y="2115331"/>
                </a:cubicBezTo>
                <a:cubicBezTo>
                  <a:pt x="2221747" y="2115331"/>
                  <a:pt x="2229534" y="2120522"/>
                  <a:pt x="2234725" y="2128309"/>
                </a:cubicBezTo>
                <a:cubicBezTo>
                  <a:pt x="2237319" y="2120522"/>
                  <a:pt x="2242511" y="2115331"/>
                  <a:pt x="2247702" y="2110139"/>
                </a:cubicBezTo>
                <a:cubicBezTo>
                  <a:pt x="2237319" y="2102354"/>
                  <a:pt x="2232128" y="2089376"/>
                  <a:pt x="2232128" y="2073802"/>
                </a:cubicBezTo>
                <a:cubicBezTo>
                  <a:pt x="2232128" y="2060826"/>
                  <a:pt x="2237319" y="2050444"/>
                  <a:pt x="2245108" y="2040062"/>
                </a:cubicBezTo>
                <a:lnTo>
                  <a:pt x="2245108" y="2029681"/>
                </a:lnTo>
                <a:cubicBezTo>
                  <a:pt x="2245108" y="2021892"/>
                  <a:pt x="2247702" y="2011510"/>
                  <a:pt x="2250298" y="2003726"/>
                </a:cubicBezTo>
                <a:close/>
                <a:moveTo>
                  <a:pt x="1466455" y="1975176"/>
                </a:moveTo>
                <a:cubicBezTo>
                  <a:pt x="1484625" y="1975176"/>
                  <a:pt x="1500198" y="1990749"/>
                  <a:pt x="1500198" y="2008916"/>
                </a:cubicBezTo>
                <a:cubicBezTo>
                  <a:pt x="1500198" y="2027086"/>
                  <a:pt x="1484625" y="2042659"/>
                  <a:pt x="1466455" y="2042659"/>
                </a:cubicBezTo>
                <a:cubicBezTo>
                  <a:pt x="1448288" y="2042659"/>
                  <a:pt x="1432715" y="2027086"/>
                  <a:pt x="1432715" y="2008916"/>
                </a:cubicBezTo>
                <a:cubicBezTo>
                  <a:pt x="1432715" y="1990749"/>
                  <a:pt x="1448288" y="1975176"/>
                  <a:pt x="1466455" y="1975176"/>
                </a:cubicBezTo>
                <a:close/>
                <a:moveTo>
                  <a:pt x="2172433" y="1951815"/>
                </a:moveTo>
                <a:cubicBezTo>
                  <a:pt x="2172433" y="1962197"/>
                  <a:pt x="2172433" y="1967388"/>
                  <a:pt x="2169837" y="1975173"/>
                </a:cubicBezTo>
                <a:cubicBezTo>
                  <a:pt x="2172433" y="1969982"/>
                  <a:pt x="2177624" y="1967388"/>
                  <a:pt x="2180218" y="1964791"/>
                </a:cubicBezTo>
                <a:cubicBezTo>
                  <a:pt x="2177624" y="1959600"/>
                  <a:pt x="2175027" y="1957006"/>
                  <a:pt x="2172433" y="1951815"/>
                </a:cubicBezTo>
                <a:close/>
                <a:moveTo>
                  <a:pt x="2387859" y="1915478"/>
                </a:moveTo>
                <a:cubicBezTo>
                  <a:pt x="2377476" y="1928455"/>
                  <a:pt x="2367094" y="1936242"/>
                  <a:pt x="2351521" y="1938836"/>
                </a:cubicBezTo>
                <a:lnTo>
                  <a:pt x="2351521" y="1944027"/>
                </a:lnTo>
                <a:cubicBezTo>
                  <a:pt x="2364500" y="1944027"/>
                  <a:pt x="2374883" y="1949219"/>
                  <a:pt x="2385264" y="1954410"/>
                </a:cubicBezTo>
                <a:cubicBezTo>
                  <a:pt x="2385264" y="1951815"/>
                  <a:pt x="2387859" y="1951815"/>
                  <a:pt x="2390455" y="1951815"/>
                </a:cubicBezTo>
                <a:lnTo>
                  <a:pt x="2390455" y="1941433"/>
                </a:lnTo>
                <a:cubicBezTo>
                  <a:pt x="2390455" y="1933645"/>
                  <a:pt x="2390455" y="1925860"/>
                  <a:pt x="2393049" y="1918072"/>
                </a:cubicBezTo>
                <a:cubicBezTo>
                  <a:pt x="2390455" y="1915478"/>
                  <a:pt x="2390455" y="1915478"/>
                  <a:pt x="2387859" y="1915478"/>
                </a:cubicBezTo>
                <a:close/>
                <a:moveTo>
                  <a:pt x="942168" y="1915477"/>
                </a:moveTo>
                <a:cubicBezTo>
                  <a:pt x="955144" y="1915477"/>
                  <a:pt x="968123" y="1925859"/>
                  <a:pt x="968123" y="1941432"/>
                </a:cubicBezTo>
                <a:cubicBezTo>
                  <a:pt x="968123" y="1954408"/>
                  <a:pt x="957741" y="1967387"/>
                  <a:pt x="942168" y="1967387"/>
                </a:cubicBezTo>
                <a:cubicBezTo>
                  <a:pt x="929189" y="1967387"/>
                  <a:pt x="916213" y="1957005"/>
                  <a:pt x="916213" y="1941432"/>
                </a:cubicBezTo>
                <a:cubicBezTo>
                  <a:pt x="916213" y="1928453"/>
                  <a:pt x="926595" y="1915477"/>
                  <a:pt x="942168" y="1915477"/>
                </a:cubicBezTo>
                <a:close/>
                <a:moveTo>
                  <a:pt x="617729" y="1915477"/>
                </a:moveTo>
                <a:cubicBezTo>
                  <a:pt x="641087" y="1915477"/>
                  <a:pt x="659257" y="1933644"/>
                  <a:pt x="659257" y="1957005"/>
                </a:cubicBezTo>
                <a:cubicBezTo>
                  <a:pt x="659257" y="1980363"/>
                  <a:pt x="641087" y="1998533"/>
                  <a:pt x="617729" y="1998533"/>
                </a:cubicBezTo>
                <a:cubicBezTo>
                  <a:pt x="594368" y="1998533"/>
                  <a:pt x="576201" y="1980363"/>
                  <a:pt x="576201" y="1957005"/>
                </a:cubicBezTo>
                <a:cubicBezTo>
                  <a:pt x="576201" y="1933644"/>
                  <a:pt x="594368" y="1915477"/>
                  <a:pt x="617729" y="1915477"/>
                </a:cubicBezTo>
                <a:close/>
                <a:moveTo>
                  <a:pt x="1539130" y="1912884"/>
                </a:moveTo>
                <a:cubicBezTo>
                  <a:pt x="1559894" y="1912884"/>
                  <a:pt x="1578064" y="1931051"/>
                  <a:pt x="1578064" y="1951815"/>
                </a:cubicBezTo>
                <a:cubicBezTo>
                  <a:pt x="1578064" y="1972579"/>
                  <a:pt x="1559894" y="1990749"/>
                  <a:pt x="1539130" y="1990749"/>
                </a:cubicBezTo>
                <a:cubicBezTo>
                  <a:pt x="1518366" y="1990749"/>
                  <a:pt x="1500199" y="1972579"/>
                  <a:pt x="1500199" y="1951815"/>
                </a:cubicBezTo>
                <a:cubicBezTo>
                  <a:pt x="1500199" y="1931051"/>
                  <a:pt x="1518366" y="1912884"/>
                  <a:pt x="1539130" y="1912884"/>
                </a:cubicBezTo>
                <a:close/>
                <a:moveTo>
                  <a:pt x="1889523" y="1873950"/>
                </a:moveTo>
                <a:cubicBezTo>
                  <a:pt x="1886929" y="1873950"/>
                  <a:pt x="1884332" y="1876544"/>
                  <a:pt x="1881738" y="1876544"/>
                </a:cubicBezTo>
                <a:cubicBezTo>
                  <a:pt x="1873949" y="1897309"/>
                  <a:pt x="1855783" y="1910287"/>
                  <a:pt x="1832422" y="1910287"/>
                </a:cubicBezTo>
                <a:lnTo>
                  <a:pt x="1827231" y="1910287"/>
                </a:lnTo>
                <a:cubicBezTo>
                  <a:pt x="1842804" y="1920670"/>
                  <a:pt x="1855783" y="1938836"/>
                  <a:pt x="1858377" y="1959600"/>
                </a:cubicBezTo>
                <a:cubicBezTo>
                  <a:pt x="1871355" y="1933645"/>
                  <a:pt x="1889523" y="1915478"/>
                  <a:pt x="1915478" y="1902499"/>
                </a:cubicBezTo>
                <a:cubicBezTo>
                  <a:pt x="1905095" y="1894714"/>
                  <a:pt x="1894714" y="1886926"/>
                  <a:pt x="1889523" y="1873950"/>
                </a:cubicBezTo>
                <a:close/>
                <a:moveTo>
                  <a:pt x="1383402" y="1816849"/>
                </a:moveTo>
                <a:cubicBezTo>
                  <a:pt x="1404166" y="1816849"/>
                  <a:pt x="1424930" y="1824634"/>
                  <a:pt x="1437906" y="1840207"/>
                </a:cubicBezTo>
                <a:cubicBezTo>
                  <a:pt x="1466458" y="1847995"/>
                  <a:pt x="1487222" y="1873950"/>
                  <a:pt x="1487222" y="1905096"/>
                </a:cubicBezTo>
                <a:cubicBezTo>
                  <a:pt x="1487222" y="1944027"/>
                  <a:pt x="1456076" y="1972579"/>
                  <a:pt x="1419739" y="1972579"/>
                </a:cubicBezTo>
                <a:cubicBezTo>
                  <a:pt x="1411951" y="1972579"/>
                  <a:pt x="1404166" y="1969982"/>
                  <a:pt x="1396378" y="1967388"/>
                </a:cubicBezTo>
                <a:cubicBezTo>
                  <a:pt x="1391187" y="1967388"/>
                  <a:pt x="1388593" y="1967388"/>
                  <a:pt x="1385996" y="1967388"/>
                </a:cubicBezTo>
                <a:cubicBezTo>
                  <a:pt x="1388593" y="1969982"/>
                  <a:pt x="1388593" y="1975173"/>
                  <a:pt x="1388593" y="1980364"/>
                </a:cubicBezTo>
                <a:cubicBezTo>
                  <a:pt x="1388593" y="2003725"/>
                  <a:pt x="1370423" y="2021892"/>
                  <a:pt x="1347065" y="2021892"/>
                </a:cubicBezTo>
                <a:cubicBezTo>
                  <a:pt x="1323705" y="2021892"/>
                  <a:pt x="1305538" y="2003725"/>
                  <a:pt x="1305538" y="1980364"/>
                </a:cubicBezTo>
                <a:cubicBezTo>
                  <a:pt x="1305538" y="1964791"/>
                  <a:pt x="1315920" y="1951815"/>
                  <a:pt x="1328896" y="1944027"/>
                </a:cubicBezTo>
                <a:cubicBezTo>
                  <a:pt x="1315920" y="1931051"/>
                  <a:pt x="1308132" y="1912881"/>
                  <a:pt x="1308132" y="1892117"/>
                </a:cubicBezTo>
                <a:cubicBezTo>
                  <a:pt x="1308132" y="1850589"/>
                  <a:pt x="1341874" y="1816849"/>
                  <a:pt x="1383402" y="1816849"/>
                </a:cubicBezTo>
                <a:close/>
                <a:moveTo>
                  <a:pt x="1121255" y="1811658"/>
                </a:moveTo>
                <a:cubicBezTo>
                  <a:pt x="1162783" y="1811658"/>
                  <a:pt x="1196526" y="1845398"/>
                  <a:pt x="1196526" y="1886926"/>
                </a:cubicBezTo>
                <a:cubicBezTo>
                  <a:pt x="1196526" y="1928454"/>
                  <a:pt x="1162783" y="1962196"/>
                  <a:pt x="1121255" y="1962196"/>
                </a:cubicBezTo>
                <a:cubicBezTo>
                  <a:pt x="1118661" y="1962196"/>
                  <a:pt x="1113470" y="1962196"/>
                  <a:pt x="1110873" y="1962196"/>
                </a:cubicBezTo>
                <a:cubicBezTo>
                  <a:pt x="1110873" y="1964790"/>
                  <a:pt x="1113470" y="1969981"/>
                  <a:pt x="1113470" y="1975172"/>
                </a:cubicBezTo>
                <a:cubicBezTo>
                  <a:pt x="1113470" y="1990745"/>
                  <a:pt x="1100491" y="2003724"/>
                  <a:pt x="1084918" y="2003724"/>
                </a:cubicBezTo>
                <a:cubicBezTo>
                  <a:pt x="1069345" y="2003724"/>
                  <a:pt x="1056369" y="1990745"/>
                  <a:pt x="1056369" y="1975172"/>
                </a:cubicBezTo>
                <a:cubicBezTo>
                  <a:pt x="1056369" y="1962196"/>
                  <a:pt x="1064154" y="1949217"/>
                  <a:pt x="1077133" y="1946623"/>
                </a:cubicBezTo>
                <a:cubicBezTo>
                  <a:pt x="1058963" y="1933645"/>
                  <a:pt x="1045987" y="1912881"/>
                  <a:pt x="1045987" y="1886926"/>
                </a:cubicBezTo>
                <a:cubicBezTo>
                  <a:pt x="1045987" y="1845398"/>
                  <a:pt x="1079727" y="1811658"/>
                  <a:pt x="1121255" y="1811658"/>
                </a:cubicBezTo>
                <a:close/>
                <a:moveTo>
                  <a:pt x="238786" y="1806467"/>
                </a:moveTo>
                <a:cubicBezTo>
                  <a:pt x="256953" y="1806467"/>
                  <a:pt x="269932" y="1822040"/>
                  <a:pt x="269932" y="1837613"/>
                </a:cubicBezTo>
                <a:cubicBezTo>
                  <a:pt x="269932" y="1855780"/>
                  <a:pt x="254359" y="1868759"/>
                  <a:pt x="238786" y="1868759"/>
                </a:cubicBezTo>
                <a:cubicBezTo>
                  <a:pt x="223213" y="1868759"/>
                  <a:pt x="210234" y="1855780"/>
                  <a:pt x="207640" y="1837613"/>
                </a:cubicBezTo>
                <a:cubicBezTo>
                  <a:pt x="207640" y="1819443"/>
                  <a:pt x="223213" y="1806467"/>
                  <a:pt x="238786" y="1806467"/>
                </a:cubicBezTo>
                <a:close/>
                <a:moveTo>
                  <a:pt x="2053041" y="1790894"/>
                </a:moveTo>
                <a:cubicBezTo>
                  <a:pt x="2060826" y="1790894"/>
                  <a:pt x="2068614" y="1796085"/>
                  <a:pt x="2068614" y="1803870"/>
                </a:cubicBezTo>
                <a:cubicBezTo>
                  <a:pt x="2068614" y="1811658"/>
                  <a:pt x="2063423" y="1816849"/>
                  <a:pt x="2055635" y="1816849"/>
                </a:cubicBezTo>
                <a:cubicBezTo>
                  <a:pt x="2047850" y="1816849"/>
                  <a:pt x="2042659" y="1811658"/>
                  <a:pt x="2042659" y="1803870"/>
                </a:cubicBezTo>
                <a:cubicBezTo>
                  <a:pt x="2042659" y="1796085"/>
                  <a:pt x="2047850" y="1790894"/>
                  <a:pt x="2053041" y="1790894"/>
                </a:cubicBezTo>
                <a:close/>
                <a:moveTo>
                  <a:pt x="1578063" y="1720817"/>
                </a:moveTo>
                <a:cubicBezTo>
                  <a:pt x="1585851" y="1720817"/>
                  <a:pt x="1593636" y="1728602"/>
                  <a:pt x="1596233" y="1738984"/>
                </a:cubicBezTo>
                <a:cubicBezTo>
                  <a:pt x="1596233" y="1749366"/>
                  <a:pt x="1588445" y="1757154"/>
                  <a:pt x="1578063" y="1757154"/>
                </a:cubicBezTo>
                <a:cubicBezTo>
                  <a:pt x="1567681" y="1757154"/>
                  <a:pt x="1559896" y="1749366"/>
                  <a:pt x="1559896" y="1738984"/>
                </a:cubicBezTo>
                <a:cubicBezTo>
                  <a:pt x="1559896" y="1728602"/>
                  <a:pt x="1567681" y="1720817"/>
                  <a:pt x="1578063" y="1720817"/>
                </a:cubicBezTo>
                <a:close/>
                <a:moveTo>
                  <a:pt x="1160186" y="1645546"/>
                </a:moveTo>
                <a:cubicBezTo>
                  <a:pt x="1175955" y="1645546"/>
                  <a:pt x="1188738" y="1658329"/>
                  <a:pt x="1188738" y="1674095"/>
                </a:cubicBezTo>
                <a:cubicBezTo>
                  <a:pt x="1188738" y="1689864"/>
                  <a:pt x="1175955" y="1702647"/>
                  <a:pt x="1160186" y="1702647"/>
                </a:cubicBezTo>
                <a:cubicBezTo>
                  <a:pt x="1144419" y="1702647"/>
                  <a:pt x="1131637" y="1689864"/>
                  <a:pt x="1131637" y="1674095"/>
                </a:cubicBezTo>
                <a:cubicBezTo>
                  <a:pt x="1131637" y="1658329"/>
                  <a:pt x="1144419" y="1645546"/>
                  <a:pt x="1160186" y="1645546"/>
                </a:cubicBezTo>
                <a:close/>
                <a:moveTo>
                  <a:pt x="892850" y="1611806"/>
                </a:moveTo>
                <a:cubicBezTo>
                  <a:pt x="931784" y="1611806"/>
                  <a:pt x="965524" y="1642952"/>
                  <a:pt x="965524" y="1684480"/>
                </a:cubicBezTo>
                <a:cubicBezTo>
                  <a:pt x="965524" y="1692265"/>
                  <a:pt x="965524" y="1697456"/>
                  <a:pt x="962930" y="1702647"/>
                </a:cubicBezTo>
                <a:cubicBezTo>
                  <a:pt x="1007052" y="1710435"/>
                  <a:pt x="1040795" y="1746772"/>
                  <a:pt x="1040795" y="1793491"/>
                </a:cubicBezTo>
                <a:cubicBezTo>
                  <a:pt x="1040795" y="1845401"/>
                  <a:pt x="999267" y="1886929"/>
                  <a:pt x="947357" y="1886929"/>
                </a:cubicBezTo>
                <a:cubicBezTo>
                  <a:pt x="911020" y="1886929"/>
                  <a:pt x="879874" y="1866165"/>
                  <a:pt x="864301" y="1835019"/>
                </a:cubicBezTo>
                <a:cubicBezTo>
                  <a:pt x="859110" y="1837613"/>
                  <a:pt x="851322" y="1840210"/>
                  <a:pt x="846132" y="1840210"/>
                </a:cubicBezTo>
                <a:cubicBezTo>
                  <a:pt x="822773" y="1840210"/>
                  <a:pt x="804604" y="1822040"/>
                  <a:pt x="809795" y="1798682"/>
                </a:cubicBezTo>
                <a:cubicBezTo>
                  <a:pt x="809795" y="1775321"/>
                  <a:pt x="827964" y="1757154"/>
                  <a:pt x="851322" y="1757154"/>
                </a:cubicBezTo>
                <a:cubicBezTo>
                  <a:pt x="856513" y="1757154"/>
                  <a:pt x="859110" y="1757154"/>
                  <a:pt x="864301" y="1759748"/>
                </a:cubicBezTo>
                <a:cubicBezTo>
                  <a:pt x="864301" y="1757154"/>
                  <a:pt x="866895" y="1754557"/>
                  <a:pt x="866895" y="1751963"/>
                </a:cubicBezTo>
                <a:cubicBezTo>
                  <a:pt x="838346" y="1741581"/>
                  <a:pt x="820177" y="1715626"/>
                  <a:pt x="820177" y="1684480"/>
                </a:cubicBezTo>
                <a:cubicBezTo>
                  <a:pt x="820177" y="1645546"/>
                  <a:pt x="851322" y="1611806"/>
                  <a:pt x="892850" y="1611806"/>
                </a:cubicBezTo>
                <a:close/>
                <a:moveTo>
                  <a:pt x="1988152" y="1601424"/>
                </a:moveTo>
                <a:cubicBezTo>
                  <a:pt x="2008916" y="1601424"/>
                  <a:pt x="2024489" y="1616997"/>
                  <a:pt x="2024489" y="1637761"/>
                </a:cubicBezTo>
                <a:cubicBezTo>
                  <a:pt x="2024489" y="1658525"/>
                  <a:pt x="2008916" y="1674098"/>
                  <a:pt x="1988152" y="1674098"/>
                </a:cubicBezTo>
                <a:cubicBezTo>
                  <a:pt x="1967388" y="1674098"/>
                  <a:pt x="1951815" y="1658525"/>
                  <a:pt x="1951815" y="1637761"/>
                </a:cubicBezTo>
                <a:cubicBezTo>
                  <a:pt x="1951815" y="1619591"/>
                  <a:pt x="1969982" y="1601424"/>
                  <a:pt x="1988152" y="1601424"/>
                </a:cubicBezTo>
                <a:close/>
                <a:moveTo>
                  <a:pt x="2642217" y="1541726"/>
                </a:moveTo>
                <a:cubicBezTo>
                  <a:pt x="2642217" y="1544320"/>
                  <a:pt x="2639623" y="1546917"/>
                  <a:pt x="2637026" y="1546917"/>
                </a:cubicBezTo>
                <a:cubicBezTo>
                  <a:pt x="2639623" y="1549511"/>
                  <a:pt x="2639623" y="1549511"/>
                  <a:pt x="2642217" y="1549511"/>
                </a:cubicBezTo>
                <a:close/>
                <a:moveTo>
                  <a:pt x="1526153" y="1518368"/>
                </a:moveTo>
                <a:cubicBezTo>
                  <a:pt x="1559893" y="1518368"/>
                  <a:pt x="1588445" y="1544323"/>
                  <a:pt x="1588445" y="1580660"/>
                </a:cubicBezTo>
                <a:cubicBezTo>
                  <a:pt x="1588445" y="1614400"/>
                  <a:pt x="1562490" y="1642952"/>
                  <a:pt x="1526153" y="1642952"/>
                </a:cubicBezTo>
                <a:cubicBezTo>
                  <a:pt x="1492410" y="1642952"/>
                  <a:pt x="1463861" y="1616997"/>
                  <a:pt x="1463861" y="1580660"/>
                </a:cubicBezTo>
                <a:cubicBezTo>
                  <a:pt x="1463861" y="1546917"/>
                  <a:pt x="1492410" y="1518368"/>
                  <a:pt x="1526153" y="1518368"/>
                </a:cubicBezTo>
                <a:close/>
                <a:moveTo>
                  <a:pt x="1370423" y="1497604"/>
                </a:moveTo>
                <a:cubicBezTo>
                  <a:pt x="1393781" y="1497604"/>
                  <a:pt x="1411951" y="1515771"/>
                  <a:pt x="1411951" y="1539132"/>
                </a:cubicBezTo>
                <a:cubicBezTo>
                  <a:pt x="1411951" y="1562490"/>
                  <a:pt x="1393781" y="1580660"/>
                  <a:pt x="1370423" y="1580660"/>
                </a:cubicBezTo>
                <a:cubicBezTo>
                  <a:pt x="1357444" y="1580660"/>
                  <a:pt x="1344468" y="1572872"/>
                  <a:pt x="1336680" y="1562490"/>
                </a:cubicBezTo>
                <a:cubicBezTo>
                  <a:pt x="1331489" y="1565087"/>
                  <a:pt x="1326298" y="1567681"/>
                  <a:pt x="1321107" y="1567681"/>
                </a:cubicBezTo>
                <a:cubicBezTo>
                  <a:pt x="1308131" y="1567681"/>
                  <a:pt x="1297749" y="1557299"/>
                  <a:pt x="1297749" y="1544323"/>
                </a:cubicBezTo>
                <a:cubicBezTo>
                  <a:pt x="1297749" y="1531344"/>
                  <a:pt x="1308131" y="1520962"/>
                  <a:pt x="1321107" y="1520962"/>
                </a:cubicBezTo>
                <a:cubicBezTo>
                  <a:pt x="1323704" y="1520962"/>
                  <a:pt x="1326298" y="1520962"/>
                  <a:pt x="1328895" y="1526153"/>
                </a:cubicBezTo>
                <a:cubicBezTo>
                  <a:pt x="1336680" y="1510580"/>
                  <a:pt x="1352253" y="1497604"/>
                  <a:pt x="1370423" y="1497604"/>
                </a:cubicBezTo>
                <a:close/>
                <a:moveTo>
                  <a:pt x="1941433" y="1497603"/>
                </a:moveTo>
                <a:cubicBezTo>
                  <a:pt x="1941433" y="1500197"/>
                  <a:pt x="1941433" y="1502794"/>
                  <a:pt x="1941433" y="1505388"/>
                </a:cubicBezTo>
                <a:cubicBezTo>
                  <a:pt x="1941433" y="1502794"/>
                  <a:pt x="1944030" y="1497603"/>
                  <a:pt x="1944030" y="1497603"/>
                </a:cubicBezTo>
                <a:cubicBezTo>
                  <a:pt x="1941433" y="1497603"/>
                  <a:pt x="1941433" y="1497603"/>
                  <a:pt x="1941433" y="1497603"/>
                </a:cubicBezTo>
                <a:close/>
                <a:moveTo>
                  <a:pt x="1227670" y="1489816"/>
                </a:moveTo>
                <a:cubicBezTo>
                  <a:pt x="1240572" y="1489816"/>
                  <a:pt x="1251031" y="1500274"/>
                  <a:pt x="1251031" y="1513174"/>
                </a:cubicBezTo>
                <a:cubicBezTo>
                  <a:pt x="1251031" y="1526077"/>
                  <a:pt x="1240572" y="1536535"/>
                  <a:pt x="1227670" y="1536535"/>
                </a:cubicBezTo>
                <a:cubicBezTo>
                  <a:pt x="1214770" y="1536535"/>
                  <a:pt x="1204312" y="1526077"/>
                  <a:pt x="1204312" y="1513174"/>
                </a:cubicBezTo>
                <a:cubicBezTo>
                  <a:pt x="1204312" y="1500274"/>
                  <a:pt x="1214770" y="1489816"/>
                  <a:pt x="1227670" y="1489816"/>
                </a:cubicBezTo>
                <a:close/>
                <a:moveTo>
                  <a:pt x="1629973" y="1432715"/>
                </a:moveTo>
                <a:cubicBezTo>
                  <a:pt x="1642952" y="1432715"/>
                  <a:pt x="1653334" y="1443097"/>
                  <a:pt x="1653334" y="1456073"/>
                </a:cubicBezTo>
                <a:cubicBezTo>
                  <a:pt x="1653334" y="1469052"/>
                  <a:pt x="1642952" y="1479434"/>
                  <a:pt x="1629973" y="1479434"/>
                </a:cubicBezTo>
                <a:cubicBezTo>
                  <a:pt x="1619591" y="1479434"/>
                  <a:pt x="1609209" y="1469052"/>
                  <a:pt x="1606615" y="1456073"/>
                </a:cubicBezTo>
                <a:cubicBezTo>
                  <a:pt x="1606615" y="1443097"/>
                  <a:pt x="1616997" y="1432715"/>
                  <a:pt x="1629973" y="1432715"/>
                </a:cubicBezTo>
                <a:close/>
                <a:moveTo>
                  <a:pt x="1832422" y="1383401"/>
                </a:moveTo>
                <a:cubicBezTo>
                  <a:pt x="1845401" y="1383401"/>
                  <a:pt x="1855783" y="1393783"/>
                  <a:pt x="1855783" y="1406759"/>
                </a:cubicBezTo>
                <a:cubicBezTo>
                  <a:pt x="1855783" y="1419738"/>
                  <a:pt x="1845401" y="1430120"/>
                  <a:pt x="1832422" y="1430120"/>
                </a:cubicBezTo>
                <a:cubicBezTo>
                  <a:pt x="1819446" y="1430120"/>
                  <a:pt x="1809064" y="1419738"/>
                  <a:pt x="1809064" y="1406759"/>
                </a:cubicBezTo>
                <a:cubicBezTo>
                  <a:pt x="1809064" y="1396377"/>
                  <a:pt x="1816849" y="1385995"/>
                  <a:pt x="1832422" y="1383401"/>
                </a:cubicBezTo>
                <a:close/>
                <a:moveTo>
                  <a:pt x="2665578" y="1367827"/>
                </a:moveTo>
                <a:cubicBezTo>
                  <a:pt x="2662981" y="1370424"/>
                  <a:pt x="2662981" y="1373018"/>
                  <a:pt x="2660387" y="1375614"/>
                </a:cubicBezTo>
                <a:lnTo>
                  <a:pt x="2665578" y="1375614"/>
                </a:lnTo>
                <a:close/>
                <a:moveTo>
                  <a:pt x="2473511" y="1352253"/>
                </a:moveTo>
                <a:cubicBezTo>
                  <a:pt x="2463130" y="1357444"/>
                  <a:pt x="2455341" y="1362635"/>
                  <a:pt x="2444959" y="1365233"/>
                </a:cubicBezTo>
                <a:cubicBezTo>
                  <a:pt x="2447556" y="1367827"/>
                  <a:pt x="2450150" y="1367827"/>
                  <a:pt x="2452747" y="1370424"/>
                </a:cubicBezTo>
                <a:lnTo>
                  <a:pt x="2457939" y="1370424"/>
                </a:lnTo>
                <a:cubicBezTo>
                  <a:pt x="2460532" y="1370424"/>
                  <a:pt x="2463130" y="1373018"/>
                  <a:pt x="2465724" y="1373018"/>
                </a:cubicBezTo>
                <a:cubicBezTo>
                  <a:pt x="2465724" y="1367827"/>
                  <a:pt x="2468320" y="1362635"/>
                  <a:pt x="2476105" y="1357444"/>
                </a:cubicBezTo>
                <a:cubicBezTo>
                  <a:pt x="2473511" y="1357444"/>
                  <a:pt x="2473511" y="1354850"/>
                  <a:pt x="2473511" y="1352253"/>
                </a:cubicBezTo>
                <a:close/>
                <a:moveTo>
                  <a:pt x="955144" y="1282176"/>
                </a:moveTo>
                <a:cubicBezTo>
                  <a:pt x="999266" y="1282176"/>
                  <a:pt x="1033009" y="1315916"/>
                  <a:pt x="1033009" y="1360041"/>
                </a:cubicBezTo>
                <a:cubicBezTo>
                  <a:pt x="1033009" y="1404163"/>
                  <a:pt x="996672" y="1437906"/>
                  <a:pt x="955144" y="1437906"/>
                </a:cubicBezTo>
                <a:cubicBezTo>
                  <a:pt x="911019" y="1437906"/>
                  <a:pt x="877279" y="1404163"/>
                  <a:pt x="877279" y="1360041"/>
                </a:cubicBezTo>
                <a:cubicBezTo>
                  <a:pt x="877279" y="1315916"/>
                  <a:pt x="913616" y="1282176"/>
                  <a:pt x="955144" y="1282176"/>
                </a:cubicBezTo>
                <a:close/>
                <a:moveTo>
                  <a:pt x="1998534" y="1274390"/>
                </a:moveTo>
                <a:cubicBezTo>
                  <a:pt x="2019298" y="1274390"/>
                  <a:pt x="2037468" y="1292557"/>
                  <a:pt x="2037468" y="1313321"/>
                </a:cubicBezTo>
                <a:cubicBezTo>
                  <a:pt x="2037468" y="1323703"/>
                  <a:pt x="2034871" y="1331491"/>
                  <a:pt x="2029680" y="1336682"/>
                </a:cubicBezTo>
                <a:cubicBezTo>
                  <a:pt x="2053041" y="1354849"/>
                  <a:pt x="2068614" y="1380804"/>
                  <a:pt x="2066017" y="1414547"/>
                </a:cubicBezTo>
                <a:cubicBezTo>
                  <a:pt x="2066017" y="1414547"/>
                  <a:pt x="2066017" y="1417141"/>
                  <a:pt x="2066017" y="1417141"/>
                </a:cubicBezTo>
                <a:cubicBezTo>
                  <a:pt x="2084187" y="1422332"/>
                  <a:pt x="2099760" y="1432714"/>
                  <a:pt x="2112736" y="1445693"/>
                </a:cubicBezTo>
                <a:cubicBezTo>
                  <a:pt x="2107545" y="1435311"/>
                  <a:pt x="2104951" y="1424929"/>
                  <a:pt x="2104951" y="1414547"/>
                </a:cubicBezTo>
                <a:cubicBezTo>
                  <a:pt x="2104951" y="1380804"/>
                  <a:pt x="2130906" y="1354849"/>
                  <a:pt x="2164646" y="1354849"/>
                </a:cubicBezTo>
                <a:cubicBezTo>
                  <a:pt x="2185410" y="1354849"/>
                  <a:pt x="2203580" y="1365231"/>
                  <a:pt x="2213962" y="1380804"/>
                </a:cubicBezTo>
                <a:cubicBezTo>
                  <a:pt x="2219153" y="1370422"/>
                  <a:pt x="2229535" y="1365231"/>
                  <a:pt x="2239917" y="1365231"/>
                </a:cubicBezTo>
                <a:cubicBezTo>
                  <a:pt x="2258084" y="1365231"/>
                  <a:pt x="2271063" y="1378210"/>
                  <a:pt x="2271063" y="1396377"/>
                </a:cubicBezTo>
                <a:cubicBezTo>
                  <a:pt x="2271063" y="1414547"/>
                  <a:pt x="2258084" y="1427523"/>
                  <a:pt x="2239917" y="1427523"/>
                </a:cubicBezTo>
                <a:cubicBezTo>
                  <a:pt x="2234726" y="1427523"/>
                  <a:pt x="2229535" y="1424929"/>
                  <a:pt x="2224344" y="1422332"/>
                </a:cubicBezTo>
                <a:cubicBezTo>
                  <a:pt x="2219153" y="1450884"/>
                  <a:pt x="2195792" y="1474242"/>
                  <a:pt x="2164646" y="1474242"/>
                </a:cubicBezTo>
                <a:cubicBezTo>
                  <a:pt x="2149073" y="1474242"/>
                  <a:pt x="2133500" y="1466457"/>
                  <a:pt x="2123118" y="1456075"/>
                </a:cubicBezTo>
                <a:cubicBezTo>
                  <a:pt x="2133500" y="1471648"/>
                  <a:pt x="2138691" y="1489815"/>
                  <a:pt x="2138691" y="1510579"/>
                </a:cubicBezTo>
                <a:cubicBezTo>
                  <a:pt x="2138691" y="1565086"/>
                  <a:pt x="2094569" y="1609208"/>
                  <a:pt x="2040062" y="1609208"/>
                </a:cubicBezTo>
                <a:cubicBezTo>
                  <a:pt x="1985558" y="1609208"/>
                  <a:pt x="1941433" y="1565086"/>
                  <a:pt x="1941433" y="1510579"/>
                </a:cubicBezTo>
                <a:cubicBezTo>
                  <a:pt x="1938839" y="1533940"/>
                  <a:pt x="1918075" y="1552107"/>
                  <a:pt x="1894714" y="1552107"/>
                </a:cubicBezTo>
                <a:cubicBezTo>
                  <a:pt x="1866165" y="1552107"/>
                  <a:pt x="1845401" y="1531343"/>
                  <a:pt x="1845401" y="1502794"/>
                </a:cubicBezTo>
                <a:cubicBezTo>
                  <a:pt x="1845401" y="1474242"/>
                  <a:pt x="1868759" y="1453478"/>
                  <a:pt x="1894714" y="1453478"/>
                </a:cubicBezTo>
                <a:cubicBezTo>
                  <a:pt x="1897311" y="1453478"/>
                  <a:pt x="1897311" y="1453478"/>
                  <a:pt x="1899905" y="1453478"/>
                </a:cubicBezTo>
                <a:cubicBezTo>
                  <a:pt x="1892120" y="1440502"/>
                  <a:pt x="1886929" y="1424929"/>
                  <a:pt x="1886929" y="1409356"/>
                </a:cubicBezTo>
                <a:cubicBezTo>
                  <a:pt x="1886929" y="1365231"/>
                  <a:pt x="1918075" y="1328894"/>
                  <a:pt x="1959603" y="1321109"/>
                </a:cubicBezTo>
                <a:cubicBezTo>
                  <a:pt x="1959603" y="1318512"/>
                  <a:pt x="1959603" y="1315918"/>
                  <a:pt x="1959603" y="1313321"/>
                </a:cubicBezTo>
                <a:cubicBezTo>
                  <a:pt x="1959603" y="1292557"/>
                  <a:pt x="1977770" y="1274390"/>
                  <a:pt x="1998534" y="1274390"/>
                </a:cubicBezTo>
                <a:close/>
                <a:moveTo>
                  <a:pt x="1305537" y="1232863"/>
                </a:moveTo>
                <a:cubicBezTo>
                  <a:pt x="1313322" y="1232863"/>
                  <a:pt x="1321110" y="1240648"/>
                  <a:pt x="1321110" y="1248436"/>
                </a:cubicBezTo>
                <a:cubicBezTo>
                  <a:pt x="1321110" y="1256221"/>
                  <a:pt x="1313322" y="1264009"/>
                  <a:pt x="1305537" y="1264009"/>
                </a:cubicBezTo>
                <a:cubicBezTo>
                  <a:pt x="1295155" y="1264009"/>
                  <a:pt x="1289964" y="1258818"/>
                  <a:pt x="1289964" y="1248436"/>
                </a:cubicBezTo>
                <a:cubicBezTo>
                  <a:pt x="1289964" y="1240648"/>
                  <a:pt x="1297749" y="1232863"/>
                  <a:pt x="1305537" y="1232863"/>
                </a:cubicBezTo>
                <a:close/>
                <a:moveTo>
                  <a:pt x="1881735" y="1212099"/>
                </a:moveTo>
                <a:cubicBezTo>
                  <a:pt x="1905096" y="1212099"/>
                  <a:pt x="1923263" y="1230266"/>
                  <a:pt x="1920669" y="1251030"/>
                </a:cubicBezTo>
                <a:cubicBezTo>
                  <a:pt x="1920669" y="1271794"/>
                  <a:pt x="1902499" y="1289964"/>
                  <a:pt x="1881735" y="1289964"/>
                </a:cubicBezTo>
                <a:cubicBezTo>
                  <a:pt x="1860971" y="1289964"/>
                  <a:pt x="1842804" y="1271794"/>
                  <a:pt x="1842804" y="1251030"/>
                </a:cubicBezTo>
                <a:cubicBezTo>
                  <a:pt x="1842804" y="1230266"/>
                  <a:pt x="1860971" y="1212099"/>
                  <a:pt x="1881735" y="1212099"/>
                </a:cubicBezTo>
                <a:close/>
                <a:moveTo>
                  <a:pt x="1746768" y="1206908"/>
                </a:moveTo>
                <a:cubicBezTo>
                  <a:pt x="1790893" y="1206908"/>
                  <a:pt x="1829824" y="1243245"/>
                  <a:pt x="1829824" y="1289964"/>
                </a:cubicBezTo>
                <a:cubicBezTo>
                  <a:pt x="1829824" y="1321110"/>
                  <a:pt x="1811657" y="1347065"/>
                  <a:pt x="1785702" y="1362638"/>
                </a:cubicBezTo>
                <a:cubicBezTo>
                  <a:pt x="1777914" y="1393784"/>
                  <a:pt x="1751959" y="1417142"/>
                  <a:pt x="1718219" y="1417142"/>
                </a:cubicBezTo>
                <a:cubicBezTo>
                  <a:pt x="1713029" y="1419739"/>
                  <a:pt x="1707838" y="1422333"/>
                  <a:pt x="1702647" y="1422333"/>
                </a:cubicBezTo>
                <a:cubicBezTo>
                  <a:pt x="1687074" y="1422333"/>
                  <a:pt x="1674095" y="1411951"/>
                  <a:pt x="1668904" y="1398975"/>
                </a:cubicBezTo>
                <a:cubicBezTo>
                  <a:pt x="1655928" y="1383402"/>
                  <a:pt x="1645546" y="1365232"/>
                  <a:pt x="1645546" y="1344468"/>
                </a:cubicBezTo>
                <a:cubicBezTo>
                  <a:pt x="1645546" y="1326301"/>
                  <a:pt x="1653331" y="1310728"/>
                  <a:pt x="1663713" y="1297749"/>
                </a:cubicBezTo>
                <a:cubicBezTo>
                  <a:pt x="1663713" y="1295155"/>
                  <a:pt x="1663713" y="1292558"/>
                  <a:pt x="1663713" y="1289964"/>
                </a:cubicBezTo>
                <a:cubicBezTo>
                  <a:pt x="1663713" y="1243245"/>
                  <a:pt x="1702647" y="1206908"/>
                  <a:pt x="1746768" y="1206908"/>
                </a:cubicBezTo>
                <a:close/>
                <a:moveTo>
                  <a:pt x="2190601" y="1196527"/>
                </a:moveTo>
                <a:cubicBezTo>
                  <a:pt x="2203577" y="1196527"/>
                  <a:pt x="2213959" y="1201719"/>
                  <a:pt x="2221747" y="1209501"/>
                </a:cubicBezTo>
                <a:cubicBezTo>
                  <a:pt x="2226938" y="1206907"/>
                  <a:pt x="2232129" y="1206907"/>
                  <a:pt x="2237320" y="1206907"/>
                </a:cubicBezTo>
                <a:cubicBezTo>
                  <a:pt x="2273657" y="1206907"/>
                  <a:pt x="2302206" y="1235456"/>
                  <a:pt x="2302206" y="1271793"/>
                </a:cubicBezTo>
                <a:cubicBezTo>
                  <a:pt x="2302206" y="1308130"/>
                  <a:pt x="2273657" y="1336682"/>
                  <a:pt x="2237320" y="1336682"/>
                </a:cubicBezTo>
                <a:cubicBezTo>
                  <a:pt x="2203577" y="1336682"/>
                  <a:pt x="2175028" y="1308130"/>
                  <a:pt x="2172431" y="1274387"/>
                </a:cubicBezTo>
                <a:cubicBezTo>
                  <a:pt x="2159455" y="1266602"/>
                  <a:pt x="2149073" y="1253623"/>
                  <a:pt x="2149073" y="1235456"/>
                </a:cubicBezTo>
                <a:cubicBezTo>
                  <a:pt x="2149073" y="1212098"/>
                  <a:pt x="2169837" y="1193934"/>
                  <a:pt x="2190601" y="1196527"/>
                </a:cubicBezTo>
                <a:close/>
                <a:moveTo>
                  <a:pt x="2551376" y="1180952"/>
                </a:moveTo>
                <a:cubicBezTo>
                  <a:pt x="2546186" y="1191333"/>
                  <a:pt x="2533206" y="1199122"/>
                  <a:pt x="2520230" y="1199122"/>
                </a:cubicBezTo>
                <a:cubicBezTo>
                  <a:pt x="2509848" y="1199122"/>
                  <a:pt x="2502060" y="1196524"/>
                  <a:pt x="2496870" y="1191333"/>
                </a:cubicBezTo>
                <a:cubicBezTo>
                  <a:pt x="2491679" y="1209502"/>
                  <a:pt x="2481296" y="1225076"/>
                  <a:pt x="2463130" y="1232861"/>
                </a:cubicBezTo>
                <a:cubicBezTo>
                  <a:pt x="2486487" y="1245839"/>
                  <a:pt x="2502060" y="1269197"/>
                  <a:pt x="2502060" y="1297749"/>
                </a:cubicBezTo>
                <a:lnTo>
                  <a:pt x="2502060" y="1302940"/>
                </a:lnTo>
                <a:lnTo>
                  <a:pt x="2504657" y="1300343"/>
                </a:lnTo>
                <a:cubicBezTo>
                  <a:pt x="2502060" y="1295153"/>
                  <a:pt x="2502060" y="1292558"/>
                  <a:pt x="2502060" y="1287368"/>
                </a:cubicBezTo>
                <a:cubicBezTo>
                  <a:pt x="2502060" y="1261412"/>
                  <a:pt x="2522825" y="1238052"/>
                  <a:pt x="2551376" y="1238052"/>
                </a:cubicBezTo>
                <a:lnTo>
                  <a:pt x="2553970" y="1238052"/>
                </a:lnTo>
                <a:cubicBezTo>
                  <a:pt x="2556567" y="1222478"/>
                  <a:pt x="2561758" y="1209502"/>
                  <a:pt x="2572141" y="1199122"/>
                </a:cubicBezTo>
                <a:lnTo>
                  <a:pt x="2579926" y="1191333"/>
                </a:lnTo>
                <a:cubicBezTo>
                  <a:pt x="2574735" y="1188739"/>
                  <a:pt x="2569543" y="1186142"/>
                  <a:pt x="2566949" y="1180952"/>
                </a:cubicBezTo>
                <a:lnTo>
                  <a:pt x="2561758" y="1180952"/>
                </a:lnTo>
                <a:close/>
                <a:moveTo>
                  <a:pt x="498335" y="1178366"/>
                </a:moveTo>
                <a:cubicBezTo>
                  <a:pt x="513908" y="1178366"/>
                  <a:pt x="526887" y="1191343"/>
                  <a:pt x="526887" y="1206905"/>
                </a:cubicBezTo>
                <a:cubicBezTo>
                  <a:pt x="526887" y="1222478"/>
                  <a:pt x="513908" y="1235457"/>
                  <a:pt x="498335" y="1235457"/>
                </a:cubicBezTo>
                <a:cubicBezTo>
                  <a:pt x="482762" y="1235457"/>
                  <a:pt x="469786" y="1222478"/>
                  <a:pt x="469786" y="1206905"/>
                </a:cubicBezTo>
                <a:cubicBezTo>
                  <a:pt x="469786" y="1191343"/>
                  <a:pt x="482762" y="1178366"/>
                  <a:pt x="498335" y="1178366"/>
                </a:cubicBezTo>
                <a:close/>
                <a:moveTo>
                  <a:pt x="1801276" y="1175771"/>
                </a:moveTo>
                <a:cubicBezTo>
                  <a:pt x="1811658" y="1175771"/>
                  <a:pt x="1816849" y="1183557"/>
                  <a:pt x="1816849" y="1191345"/>
                </a:cubicBezTo>
                <a:cubicBezTo>
                  <a:pt x="1816849" y="1201727"/>
                  <a:pt x="1809061" y="1206908"/>
                  <a:pt x="1801276" y="1206908"/>
                </a:cubicBezTo>
                <a:cubicBezTo>
                  <a:pt x="1790894" y="1206908"/>
                  <a:pt x="1785703" y="1199130"/>
                  <a:pt x="1785703" y="1191345"/>
                </a:cubicBezTo>
                <a:cubicBezTo>
                  <a:pt x="1785703" y="1183557"/>
                  <a:pt x="1790894" y="1178366"/>
                  <a:pt x="1801276" y="1175771"/>
                </a:cubicBezTo>
                <a:close/>
                <a:moveTo>
                  <a:pt x="1648141" y="1162795"/>
                </a:moveTo>
                <a:cubicBezTo>
                  <a:pt x="1666311" y="1162795"/>
                  <a:pt x="1681884" y="1178367"/>
                  <a:pt x="1681884" y="1196534"/>
                </a:cubicBezTo>
                <a:cubicBezTo>
                  <a:pt x="1681884" y="1214693"/>
                  <a:pt x="1666311" y="1230266"/>
                  <a:pt x="1648141" y="1230266"/>
                </a:cubicBezTo>
                <a:cubicBezTo>
                  <a:pt x="1627377" y="1230266"/>
                  <a:pt x="1614401" y="1214693"/>
                  <a:pt x="1614401" y="1196534"/>
                </a:cubicBezTo>
                <a:cubicBezTo>
                  <a:pt x="1614401" y="1178367"/>
                  <a:pt x="1629974" y="1162795"/>
                  <a:pt x="1648141" y="1162795"/>
                </a:cubicBezTo>
                <a:close/>
                <a:moveTo>
                  <a:pt x="2504657" y="1095302"/>
                </a:moveTo>
                <a:cubicBezTo>
                  <a:pt x="2491679" y="1108277"/>
                  <a:pt x="2476105" y="1116066"/>
                  <a:pt x="2457939" y="1118660"/>
                </a:cubicBezTo>
                <a:cubicBezTo>
                  <a:pt x="2457939" y="1121257"/>
                  <a:pt x="2457939" y="1123851"/>
                  <a:pt x="2455341" y="1126447"/>
                </a:cubicBezTo>
                <a:cubicBezTo>
                  <a:pt x="2463130" y="1129042"/>
                  <a:pt x="2470915" y="1134232"/>
                  <a:pt x="2476105" y="1142021"/>
                </a:cubicBezTo>
                <a:cubicBezTo>
                  <a:pt x="2481296" y="1131638"/>
                  <a:pt x="2489085" y="1123851"/>
                  <a:pt x="2496870" y="1121257"/>
                </a:cubicBezTo>
                <a:cubicBezTo>
                  <a:pt x="2496870" y="1113468"/>
                  <a:pt x="2499466" y="1103087"/>
                  <a:pt x="2504657" y="1095302"/>
                </a:cubicBezTo>
                <a:close/>
                <a:moveTo>
                  <a:pt x="2120521" y="1082333"/>
                </a:moveTo>
                <a:cubicBezTo>
                  <a:pt x="2146476" y="1082333"/>
                  <a:pt x="2164646" y="1103096"/>
                  <a:pt x="2164646" y="1126456"/>
                </a:cubicBezTo>
                <a:cubicBezTo>
                  <a:pt x="2164646" y="1149816"/>
                  <a:pt x="2143882" y="1170579"/>
                  <a:pt x="2120521" y="1170579"/>
                </a:cubicBezTo>
                <a:cubicBezTo>
                  <a:pt x="2097163" y="1170579"/>
                  <a:pt x="2078993" y="1149816"/>
                  <a:pt x="2076399" y="1126456"/>
                </a:cubicBezTo>
                <a:cubicBezTo>
                  <a:pt x="2076399" y="1100500"/>
                  <a:pt x="2097163" y="1082333"/>
                  <a:pt x="2120521" y="1082333"/>
                </a:cubicBezTo>
                <a:close/>
                <a:moveTo>
                  <a:pt x="2356713" y="1071941"/>
                </a:moveTo>
                <a:cubicBezTo>
                  <a:pt x="2359309" y="1077131"/>
                  <a:pt x="2359309" y="1079728"/>
                  <a:pt x="2359309" y="1084920"/>
                </a:cubicBezTo>
                <a:lnTo>
                  <a:pt x="2359309" y="1090111"/>
                </a:lnTo>
                <a:lnTo>
                  <a:pt x="2364500" y="1090111"/>
                </a:lnTo>
                <a:lnTo>
                  <a:pt x="2369691" y="1090111"/>
                </a:lnTo>
                <a:cubicBezTo>
                  <a:pt x="2364500" y="1084920"/>
                  <a:pt x="2359309" y="1079728"/>
                  <a:pt x="2356713" y="1071941"/>
                </a:cubicBezTo>
                <a:close/>
                <a:moveTo>
                  <a:pt x="1448289" y="1048590"/>
                </a:moveTo>
                <a:cubicBezTo>
                  <a:pt x="1482032" y="1048590"/>
                  <a:pt x="1507987" y="1074544"/>
                  <a:pt x="1507987" y="1108285"/>
                </a:cubicBezTo>
                <a:cubicBezTo>
                  <a:pt x="1507987" y="1142028"/>
                  <a:pt x="1482032" y="1167984"/>
                  <a:pt x="1448289" y="1167984"/>
                </a:cubicBezTo>
                <a:cubicBezTo>
                  <a:pt x="1414549" y="1167984"/>
                  <a:pt x="1388594" y="1142028"/>
                  <a:pt x="1388594" y="1108285"/>
                </a:cubicBezTo>
                <a:cubicBezTo>
                  <a:pt x="1388594" y="1074544"/>
                  <a:pt x="1414549" y="1048590"/>
                  <a:pt x="1448289" y="1048590"/>
                </a:cubicBezTo>
                <a:close/>
                <a:moveTo>
                  <a:pt x="2143882" y="1017444"/>
                </a:moveTo>
                <a:cubicBezTo>
                  <a:pt x="2162049" y="1017444"/>
                  <a:pt x="2175028" y="1033017"/>
                  <a:pt x="2175028" y="1048590"/>
                </a:cubicBezTo>
                <a:cubicBezTo>
                  <a:pt x="2175028" y="1066757"/>
                  <a:pt x="2162049" y="1079736"/>
                  <a:pt x="2143882" y="1079736"/>
                </a:cubicBezTo>
                <a:cubicBezTo>
                  <a:pt x="2125712" y="1079736"/>
                  <a:pt x="2112736" y="1066757"/>
                  <a:pt x="2112736" y="1048590"/>
                </a:cubicBezTo>
                <a:cubicBezTo>
                  <a:pt x="2112736" y="1030420"/>
                  <a:pt x="2125712" y="1017444"/>
                  <a:pt x="2143882" y="1017444"/>
                </a:cubicBezTo>
                <a:close/>
                <a:moveTo>
                  <a:pt x="2564352" y="999266"/>
                </a:moveTo>
                <a:cubicBezTo>
                  <a:pt x="2559161" y="1001863"/>
                  <a:pt x="2553970" y="1004458"/>
                  <a:pt x="2548780" y="1004458"/>
                </a:cubicBezTo>
                <a:cubicBezTo>
                  <a:pt x="2543588" y="1004458"/>
                  <a:pt x="2538397" y="1004458"/>
                  <a:pt x="2533206" y="1001863"/>
                </a:cubicBezTo>
                <a:cubicBezTo>
                  <a:pt x="2533206" y="1007055"/>
                  <a:pt x="2535803" y="1014840"/>
                  <a:pt x="2535803" y="1022627"/>
                </a:cubicBezTo>
                <a:cubicBezTo>
                  <a:pt x="2543588" y="1022627"/>
                  <a:pt x="2551376" y="1030412"/>
                  <a:pt x="2551376" y="1038201"/>
                </a:cubicBezTo>
                <a:cubicBezTo>
                  <a:pt x="2551376" y="1040795"/>
                  <a:pt x="2548780" y="1043391"/>
                  <a:pt x="2548780" y="1045986"/>
                </a:cubicBezTo>
                <a:cubicBezTo>
                  <a:pt x="2556567" y="1051176"/>
                  <a:pt x="2564352" y="1058964"/>
                  <a:pt x="2564352" y="1069346"/>
                </a:cubicBezTo>
                <a:cubicBezTo>
                  <a:pt x="2574735" y="1069346"/>
                  <a:pt x="2579926" y="1071941"/>
                  <a:pt x="2587713" y="1077131"/>
                </a:cubicBezTo>
                <a:cubicBezTo>
                  <a:pt x="2592904" y="1069346"/>
                  <a:pt x="2598095" y="1061558"/>
                  <a:pt x="2608477" y="1056367"/>
                </a:cubicBezTo>
                <a:cubicBezTo>
                  <a:pt x="2600689" y="1043391"/>
                  <a:pt x="2595498" y="1030412"/>
                  <a:pt x="2595498" y="1017436"/>
                </a:cubicBezTo>
                <a:cubicBezTo>
                  <a:pt x="2582522" y="1017436"/>
                  <a:pt x="2569543" y="1009649"/>
                  <a:pt x="2564352" y="999266"/>
                </a:cubicBezTo>
                <a:close/>
                <a:moveTo>
                  <a:pt x="1876544" y="983701"/>
                </a:moveTo>
                <a:cubicBezTo>
                  <a:pt x="1905096" y="983701"/>
                  <a:pt x="1931050" y="1009656"/>
                  <a:pt x="1931050" y="1033014"/>
                </a:cubicBezTo>
                <a:cubicBezTo>
                  <a:pt x="1931050" y="1043397"/>
                  <a:pt x="1931050" y="1051184"/>
                  <a:pt x="1925859" y="1058970"/>
                </a:cubicBezTo>
                <a:cubicBezTo>
                  <a:pt x="1928454" y="1064160"/>
                  <a:pt x="1933645" y="1069352"/>
                  <a:pt x="1936241" y="1077140"/>
                </a:cubicBezTo>
                <a:cubicBezTo>
                  <a:pt x="1949217" y="1066758"/>
                  <a:pt x="1964790" y="1058970"/>
                  <a:pt x="1982960" y="1058970"/>
                </a:cubicBezTo>
                <a:cubicBezTo>
                  <a:pt x="2021891" y="1058970"/>
                  <a:pt x="2050443" y="1090116"/>
                  <a:pt x="2050443" y="1126453"/>
                </a:cubicBezTo>
                <a:cubicBezTo>
                  <a:pt x="2050443" y="1162790"/>
                  <a:pt x="2019297" y="1193936"/>
                  <a:pt x="1982960" y="1193936"/>
                </a:cubicBezTo>
                <a:cubicBezTo>
                  <a:pt x="1949217" y="1193936"/>
                  <a:pt x="1923263" y="1167980"/>
                  <a:pt x="1918072" y="1136835"/>
                </a:cubicBezTo>
                <a:cubicBezTo>
                  <a:pt x="1910287" y="1142026"/>
                  <a:pt x="1902499" y="1144623"/>
                  <a:pt x="1892117" y="1144623"/>
                </a:cubicBezTo>
                <a:cubicBezTo>
                  <a:pt x="1866162" y="1144623"/>
                  <a:pt x="1845398" y="1123859"/>
                  <a:pt x="1845398" y="1097903"/>
                </a:cubicBezTo>
                <a:cubicBezTo>
                  <a:pt x="1845398" y="1092713"/>
                  <a:pt x="1845398" y="1090116"/>
                  <a:pt x="1847995" y="1084925"/>
                </a:cubicBezTo>
                <a:cubicBezTo>
                  <a:pt x="1832422" y="1074543"/>
                  <a:pt x="1822040" y="1056376"/>
                  <a:pt x="1822040" y="1038206"/>
                </a:cubicBezTo>
                <a:cubicBezTo>
                  <a:pt x="1822040" y="1007060"/>
                  <a:pt x="1845398" y="983701"/>
                  <a:pt x="1876544" y="983701"/>
                </a:cubicBezTo>
                <a:close/>
                <a:moveTo>
                  <a:pt x="2146479" y="869498"/>
                </a:moveTo>
                <a:cubicBezTo>
                  <a:pt x="2167243" y="869498"/>
                  <a:pt x="2182816" y="885071"/>
                  <a:pt x="2182816" y="905835"/>
                </a:cubicBezTo>
                <a:cubicBezTo>
                  <a:pt x="2182816" y="924002"/>
                  <a:pt x="2167243" y="942172"/>
                  <a:pt x="2146479" y="942172"/>
                </a:cubicBezTo>
                <a:cubicBezTo>
                  <a:pt x="2125715" y="942172"/>
                  <a:pt x="2110142" y="926599"/>
                  <a:pt x="2110142" y="905835"/>
                </a:cubicBezTo>
                <a:cubicBezTo>
                  <a:pt x="2110142" y="885071"/>
                  <a:pt x="2125715" y="869498"/>
                  <a:pt x="2146479" y="869498"/>
                </a:cubicBezTo>
                <a:close/>
                <a:moveTo>
                  <a:pt x="1629973" y="864308"/>
                </a:moveTo>
                <a:cubicBezTo>
                  <a:pt x="1663716" y="864308"/>
                  <a:pt x="1689671" y="890263"/>
                  <a:pt x="1689671" y="924003"/>
                </a:cubicBezTo>
                <a:cubicBezTo>
                  <a:pt x="1689671" y="957746"/>
                  <a:pt x="1661119" y="983701"/>
                  <a:pt x="1629973" y="983701"/>
                </a:cubicBezTo>
                <a:cubicBezTo>
                  <a:pt x="1598827" y="983701"/>
                  <a:pt x="1570278" y="957746"/>
                  <a:pt x="1570278" y="924003"/>
                </a:cubicBezTo>
                <a:cubicBezTo>
                  <a:pt x="1570278" y="890263"/>
                  <a:pt x="1598827" y="864308"/>
                  <a:pt x="1629973" y="864308"/>
                </a:cubicBezTo>
                <a:close/>
                <a:moveTo>
                  <a:pt x="2297015" y="853923"/>
                </a:moveTo>
                <a:cubicBezTo>
                  <a:pt x="2315185" y="853923"/>
                  <a:pt x="2330758" y="869497"/>
                  <a:pt x="2330758" y="887664"/>
                </a:cubicBezTo>
                <a:cubicBezTo>
                  <a:pt x="2330758" y="905833"/>
                  <a:pt x="2315185" y="921406"/>
                  <a:pt x="2297015" y="921406"/>
                </a:cubicBezTo>
                <a:cubicBezTo>
                  <a:pt x="2278848" y="921406"/>
                  <a:pt x="2263275" y="905833"/>
                  <a:pt x="2263275" y="887664"/>
                </a:cubicBezTo>
                <a:cubicBezTo>
                  <a:pt x="2263275" y="869497"/>
                  <a:pt x="2278848" y="853923"/>
                  <a:pt x="2297015" y="853923"/>
                </a:cubicBezTo>
                <a:close/>
                <a:moveTo>
                  <a:pt x="2421598" y="827975"/>
                </a:moveTo>
                <a:cubicBezTo>
                  <a:pt x="2439768" y="827975"/>
                  <a:pt x="2455341" y="843549"/>
                  <a:pt x="2455341" y="861715"/>
                </a:cubicBezTo>
                <a:cubicBezTo>
                  <a:pt x="2455341" y="879885"/>
                  <a:pt x="2439768" y="895459"/>
                  <a:pt x="2421598" y="895459"/>
                </a:cubicBezTo>
                <a:cubicBezTo>
                  <a:pt x="2403431" y="895459"/>
                  <a:pt x="2387858" y="879885"/>
                  <a:pt x="2387858" y="861715"/>
                </a:cubicBezTo>
                <a:cubicBezTo>
                  <a:pt x="2387858" y="843549"/>
                  <a:pt x="2403431" y="827975"/>
                  <a:pt x="2421598" y="827975"/>
                </a:cubicBezTo>
                <a:close/>
                <a:moveTo>
                  <a:pt x="1954408" y="814987"/>
                </a:moveTo>
                <a:cubicBezTo>
                  <a:pt x="1990745" y="814987"/>
                  <a:pt x="2019297" y="843539"/>
                  <a:pt x="2019297" y="879876"/>
                </a:cubicBezTo>
                <a:cubicBezTo>
                  <a:pt x="2019297" y="916213"/>
                  <a:pt x="1990745" y="944762"/>
                  <a:pt x="1954408" y="944762"/>
                </a:cubicBezTo>
                <a:cubicBezTo>
                  <a:pt x="1918071" y="944762"/>
                  <a:pt x="1889522" y="916213"/>
                  <a:pt x="1889522" y="879876"/>
                </a:cubicBezTo>
                <a:cubicBezTo>
                  <a:pt x="1889522" y="843539"/>
                  <a:pt x="1918071" y="812393"/>
                  <a:pt x="1954408" y="814987"/>
                </a:cubicBezTo>
                <a:close/>
                <a:moveTo>
                  <a:pt x="2582522" y="812390"/>
                </a:moveTo>
                <a:cubicBezTo>
                  <a:pt x="2582522" y="812390"/>
                  <a:pt x="2579926" y="812390"/>
                  <a:pt x="2579926" y="814988"/>
                </a:cubicBezTo>
                <a:cubicBezTo>
                  <a:pt x="2582522" y="817581"/>
                  <a:pt x="2582522" y="820179"/>
                  <a:pt x="2585116" y="825370"/>
                </a:cubicBezTo>
                <a:cubicBezTo>
                  <a:pt x="2587713" y="825370"/>
                  <a:pt x="2590307" y="822773"/>
                  <a:pt x="2592904" y="822773"/>
                </a:cubicBezTo>
                <a:cubicBezTo>
                  <a:pt x="2590307" y="820179"/>
                  <a:pt x="2585116" y="817581"/>
                  <a:pt x="2582522" y="812390"/>
                </a:cubicBezTo>
                <a:close/>
                <a:moveTo>
                  <a:pt x="1321107" y="716367"/>
                </a:moveTo>
                <a:cubicBezTo>
                  <a:pt x="1331489" y="716367"/>
                  <a:pt x="1339277" y="724153"/>
                  <a:pt x="1339277" y="734536"/>
                </a:cubicBezTo>
                <a:cubicBezTo>
                  <a:pt x="1339277" y="744916"/>
                  <a:pt x="1331489" y="752704"/>
                  <a:pt x="1321107" y="752704"/>
                </a:cubicBezTo>
                <a:cubicBezTo>
                  <a:pt x="1310725" y="752704"/>
                  <a:pt x="1302940" y="744916"/>
                  <a:pt x="1302940" y="734536"/>
                </a:cubicBezTo>
                <a:cubicBezTo>
                  <a:pt x="1302940" y="724153"/>
                  <a:pt x="1310725" y="716367"/>
                  <a:pt x="1321107" y="716367"/>
                </a:cubicBezTo>
                <a:close/>
                <a:moveTo>
                  <a:pt x="2042658" y="690413"/>
                </a:moveTo>
                <a:cubicBezTo>
                  <a:pt x="2053040" y="690413"/>
                  <a:pt x="2063422" y="700796"/>
                  <a:pt x="2063422" y="711178"/>
                </a:cubicBezTo>
                <a:cubicBezTo>
                  <a:pt x="2063422" y="721560"/>
                  <a:pt x="2053040" y="731942"/>
                  <a:pt x="2042658" y="731942"/>
                </a:cubicBezTo>
                <a:cubicBezTo>
                  <a:pt x="2032276" y="731942"/>
                  <a:pt x="2021894" y="724153"/>
                  <a:pt x="2021894" y="711178"/>
                </a:cubicBezTo>
                <a:cubicBezTo>
                  <a:pt x="2021894" y="700796"/>
                  <a:pt x="2032276" y="690413"/>
                  <a:pt x="2042658" y="690413"/>
                </a:cubicBezTo>
                <a:close/>
                <a:moveTo>
                  <a:pt x="2486487" y="648876"/>
                </a:moveTo>
                <a:cubicBezTo>
                  <a:pt x="2489085" y="654067"/>
                  <a:pt x="2494275" y="656661"/>
                  <a:pt x="2496870" y="661852"/>
                </a:cubicBezTo>
                <a:cubicBezTo>
                  <a:pt x="2499466" y="656661"/>
                  <a:pt x="2499466" y="654067"/>
                  <a:pt x="2504657" y="648876"/>
                </a:cubicBezTo>
                <a:lnTo>
                  <a:pt x="2494275" y="648876"/>
                </a:lnTo>
                <a:close/>
                <a:moveTo>
                  <a:pt x="2439769" y="620323"/>
                </a:moveTo>
                <a:cubicBezTo>
                  <a:pt x="2426792" y="630706"/>
                  <a:pt x="2413814" y="638493"/>
                  <a:pt x="2398240" y="643684"/>
                </a:cubicBezTo>
                <a:lnTo>
                  <a:pt x="2398240" y="651469"/>
                </a:lnTo>
                <a:lnTo>
                  <a:pt x="2398240" y="659257"/>
                </a:lnTo>
                <a:cubicBezTo>
                  <a:pt x="2400837" y="659257"/>
                  <a:pt x="2400837" y="661852"/>
                  <a:pt x="2403431" y="661852"/>
                </a:cubicBezTo>
                <a:lnTo>
                  <a:pt x="2406029" y="661852"/>
                </a:lnTo>
                <a:cubicBezTo>
                  <a:pt x="2413814" y="661852"/>
                  <a:pt x="2421601" y="664448"/>
                  <a:pt x="2429386" y="669639"/>
                </a:cubicBezTo>
                <a:cubicBezTo>
                  <a:pt x="2431983" y="667042"/>
                  <a:pt x="2434577" y="667042"/>
                  <a:pt x="2437175" y="664448"/>
                </a:cubicBezTo>
                <a:cubicBezTo>
                  <a:pt x="2442365" y="654067"/>
                  <a:pt x="2452747" y="646278"/>
                  <a:pt x="2468320" y="646278"/>
                </a:cubicBezTo>
                <a:cubicBezTo>
                  <a:pt x="2455341" y="641087"/>
                  <a:pt x="2444959" y="630706"/>
                  <a:pt x="2439769" y="620323"/>
                </a:cubicBezTo>
                <a:close/>
                <a:moveTo>
                  <a:pt x="2470915" y="521695"/>
                </a:moveTo>
                <a:lnTo>
                  <a:pt x="2470915" y="529482"/>
                </a:lnTo>
                <a:lnTo>
                  <a:pt x="2476105" y="524291"/>
                </a:lnTo>
                <a:cubicBezTo>
                  <a:pt x="2476105" y="524291"/>
                  <a:pt x="2473511" y="521695"/>
                  <a:pt x="2470915" y="521695"/>
                </a:cubicBezTo>
                <a:close/>
                <a:moveTo>
                  <a:pt x="2138690" y="480177"/>
                </a:moveTo>
                <a:cubicBezTo>
                  <a:pt x="2169836" y="480177"/>
                  <a:pt x="2195791" y="506132"/>
                  <a:pt x="2195791" y="537278"/>
                </a:cubicBezTo>
                <a:cubicBezTo>
                  <a:pt x="2195791" y="568425"/>
                  <a:pt x="2169836" y="594379"/>
                  <a:pt x="2138690" y="594379"/>
                </a:cubicBezTo>
                <a:cubicBezTo>
                  <a:pt x="2107544" y="594379"/>
                  <a:pt x="2081589" y="568425"/>
                  <a:pt x="2081589" y="537278"/>
                </a:cubicBezTo>
                <a:cubicBezTo>
                  <a:pt x="2081589" y="506132"/>
                  <a:pt x="2107544" y="480177"/>
                  <a:pt x="2138690" y="480177"/>
                </a:cubicBezTo>
                <a:close/>
                <a:moveTo>
                  <a:pt x="1858377" y="462004"/>
                </a:moveTo>
                <a:cubicBezTo>
                  <a:pt x="1912883" y="462004"/>
                  <a:pt x="1954411" y="506126"/>
                  <a:pt x="1954411" y="558036"/>
                </a:cubicBezTo>
                <a:cubicBezTo>
                  <a:pt x="1954411" y="612543"/>
                  <a:pt x="1910286" y="654070"/>
                  <a:pt x="1858377" y="654070"/>
                </a:cubicBezTo>
                <a:cubicBezTo>
                  <a:pt x="1806467" y="654070"/>
                  <a:pt x="1762345" y="612543"/>
                  <a:pt x="1762345" y="558036"/>
                </a:cubicBezTo>
                <a:cubicBezTo>
                  <a:pt x="1762345" y="503532"/>
                  <a:pt x="1806467" y="462004"/>
                  <a:pt x="1858377" y="462004"/>
                </a:cubicBezTo>
                <a:close/>
                <a:moveTo>
                  <a:pt x="3410634" y="304663"/>
                </a:moveTo>
                <a:cubicBezTo>
                  <a:pt x="3404887" y="309915"/>
                  <a:pt x="3401055" y="313417"/>
                  <a:pt x="3395471" y="315002"/>
                </a:cubicBezTo>
                <a:lnTo>
                  <a:pt x="3398505" y="317498"/>
                </a:lnTo>
                <a:lnTo>
                  <a:pt x="3413055" y="310104"/>
                </a:lnTo>
                <a:close/>
                <a:moveTo>
                  <a:pt x="3437191" y="245232"/>
                </a:moveTo>
                <a:cubicBezTo>
                  <a:pt x="3436695" y="256232"/>
                  <a:pt x="3436202" y="267232"/>
                  <a:pt x="3432039" y="278068"/>
                </a:cubicBezTo>
                <a:cubicBezTo>
                  <a:pt x="3441288" y="276648"/>
                  <a:pt x="3450372" y="278893"/>
                  <a:pt x="3455626" y="284642"/>
                </a:cubicBezTo>
                <a:lnTo>
                  <a:pt x="3457544" y="289474"/>
                </a:lnTo>
                <a:lnTo>
                  <a:pt x="3483311" y="278673"/>
                </a:lnTo>
                <a:lnTo>
                  <a:pt x="3447530" y="260393"/>
                </a:lnTo>
                <a:cubicBezTo>
                  <a:pt x="3444029" y="256562"/>
                  <a:pt x="3438777" y="250815"/>
                  <a:pt x="3437191" y="245232"/>
                </a:cubicBezTo>
                <a:close/>
                <a:moveTo>
                  <a:pt x="2354116" y="23367"/>
                </a:moveTo>
                <a:cubicBezTo>
                  <a:pt x="2364498" y="23367"/>
                  <a:pt x="2372286" y="31153"/>
                  <a:pt x="2372286" y="41534"/>
                </a:cubicBezTo>
                <a:cubicBezTo>
                  <a:pt x="2372286" y="51916"/>
                  <a:pt x="2364498" y="59705"/>
                  <a:pt x="2354116" y="59705"/>
                </a:cubicBezTo>
                <a:cubicBezTo>
                  <a:pt x="2343734" y="59705"/>
                  <a:pt x="2335949" y="51916"/>
                  <a:pt x="2335949" y="41534"/>
                </a:cubicBezTo>
                <a:cubicBezTo>
                  <a:pt x="2335949" y="31153"/>
                  <a:pt x="2343734" y="23367"/>
                  <a:pt x="2354116" y="23367"/>
                </a:cubicBezTo>
                <a:close/>
                <a:moveTo>
                  <a:pt x="2465724" y="12985"/>
                </a:moveTo>
                <a:cubicBezTo>
                  <a:pt x="2476106" y="12985"/>
                  <a:pt x="2486488" y="20771"/>
                  <a:pt x="2486488" y="33750"/>
                </a:cubicBezTo>
                <a:cubicBezTo>
                  <a:pt x="2486488" y="44131"/>
                  <a:pt x="2478700" y="54514"/>
                  <a:pt x="2465724" y="54514"/>
                </a:cubicBezTo>
                <a:cubicBezTo>
                  <a:pt x="2452745" y="54514"/>
                  <a:pt x="2444960" y="44131"/>
                  <a:pt x="2444960" y="33750"/>
                </a:cubicBezTo>
                <a:cubicBezTo>
                  <a:pt x="2444960" y="23367"/>
                  <a:pt x="2455342" y="12985"/>
                  <a:pt x="2465724" y="12985"/>
                </a:cubicBezTo>
                <a:close/>
                <a:moveTo>
                  <a:pt x="2624051" y="0"/>
                </a:moveTo>
                <a:cubicBezTo>
                  <a:pt x="2642217" y="0"/>
                  <a:pt x="2657791" y="10382"/>
                  <a:pt x="2662981" y="25955"/>
                </a:cubicBezTo>
                <a:cubicBezTo>
                  <a:pt x="2678554" y="25955"/>
                  <a:pt x="2688937" y="36337"/>
                  <a:pt x="2696724" y="49313"/>
                </a:cubicBezTo>
                <a:cubicBezTo>
                  <a:pt x="2701915" y="44122"/>
                  <a:pt x="2712297" y="41529"/>
                  <a:pt x="2720082" y="41529"/>
                </a:cubicBezTo>
                <a:cubicBezTo>
                  <a:pt x="2743443" y="41529"/>
                  <a:pt x="2761610" y="59695"/>
                  <a:pt x="2761610" y="83056"/>
                </a:cubicBezTo>
                <a:cubicBezTo>
                  <a:pt x="2761610" y="93438"/>
                  <a:pt x="2756419" y="103820"/>
                  <a:pt x="2748634" y="111606"/>
                </a:cubicBezTo>
                <a:cubicBezTo>
                  <a:pt x="2753825" y="116796"/>
                  <a:pt x="2761610" y="124584"/>
                  <a:pt x="2764206" y="132370"/>
                </a:cubicBezTo>
                <a:lnTo>
                  <a:pt x="2774589" y="132370"/>
                </a:lnTo>
                <a:cubicBezTo>
                  <a:pt x="2787565" y="132370"/>
                  <a:pt x="2795353" y="134966"/>
                  <a:pt x="2805735" y="140157"/>
                </a:cubicBezTo>
                <a:cubicBezTo>
                  <a:pt x="2823903" y="111606"/>
                  <a:pt x="2855048" y="90841"/>
                  <a:pt x="2891385" y="90841"/>
                </a:cubicBezTo>
                <a:cubicBezTo>
                  <a:pt x="2932913" y="90841"/>
                  <a:pt x="2969250" y="116796"/>
                  <a:pt x="2982228" y="153134"/>
                </a:cubicBezTo>
                <a:cubicBezTo>
                  <a:pt x="3005587" y="160921"/>
                  <a:pt x="3023757" y="179088"/>
                  <a:pt x="3034139" y="199852"/>
                </a:cubicBezTo>
                <a:cubicBezTo>
                  <a:pt x="3060094" y="207640"/>
                  <a:pt x="3080858" y="233595"/>
                  <a:pt x="3083452" y="262144"/>
                </a:cubicBezTo>
                <a:lnTo>
                  <a:pt x="3085039" y="261711"/>
                </a:lnTo>
                <a:lnTo>
                  <a:pt x="3077717" y="241917"/>
                </a:lnTo>
                <a:cubicBezTo>
                  <a:pt x="3078191" y="231374"/>
                  <a:pt x="3082791" y="221017"/>
                  <a:pt x="3091413" y="213137"/>
                </a:cubicBezTo>
                <a:cubicBezTo>
                  <a:pt x="3108655" y="197380"/>
                  <a:pt x="3134326" y="198536"/>
                  <a:pt x="3150083" y="215778"/>
                </a:cubicBezTo>
                <a:cubicBezTo>
                  <a:pt x="3155335" y="221526"/>
                  <a:pt x="3158235" y="228546"/>
                  <a:pt x="3159280" y="235941"/>
                </a:cubicBezTo>
                <a:lnTo>
                  <a:pt x="3158084" y="249853"/>
                </a:lnTo>
                <a:lnTo>
                  <a:pt x="3184758" y="254845"/>
                </a:lnTo>
                <a:lnTo>
                  <a:pt x="3201437" y="265183"/>
                </a:lnTo>
                <a:lnTo>
                  <a:pt x="3205472" y="265807"/>
                </a:lnTo>
                <a:cubicBezTo>
                  <a:pt x="3220590" y="271769"/>
                  <a:pt x="3234408" y="281117"/>
                  <a:pt x="3245789" y="293572"/>
                </a:cubicBezTo>
                <a:cubicBezTo>
                  <a:pt x="3259796" y="308899"/>
                  <a:pt x="3268220" y="325812"/>
                  <a:pt x="3271062" y="344310"/>
                </a:cubicBezTo>
                <a:cubicBezTo>
                  <a:pt x="3273144" y="338894"/>
                  <a:pt x="3276976" y="335392"/>
                  <a:pt x="3280808" y="331890"/>
                </a:cubicBezTo>
                <a:cubicBezTo>
                  <a:pt x="3292303" y="321385"/>
                  <a:pt x="3309217" y="312959"/>
                  <a:pt x="3324048" y="309952"/>
                </a:cubicBezTo>
                <a:lnTo>
                  <a:pt x="3318796" y="304206"/>
                </a:lnTo>
                <a:cubicBezTo>
                  <a:pt x="3301287" y="285046"/>
                  <a:pt x="3297023" y="257295"/>
                  <a:pt x="3305347" y="235625"/>
                </a:cubicBezTo>
                <a:cubicBezTo>
                  <a:pt x="3290679" y="234964"/>
                  <a:pt x="3274426" y="228721"/>
                  <a:pt x="3263921" y="217225"/>
                </a:cubicBezTo>
                <a:cubicBezTo>
                  <a:pt x="3241160" y="192319"/>
                  <a:pt x="3242810" y="155651"/>
                  <a:pt x="3267716" y="132889"/>
                </a:cubicBezTo>
                <a:cubicBezTo>
                  <a:pt x="3292624" y="110126"/>
                  <a:pt x="3331043" y="113690"/>
                  <a:pt x="3352054" y="136682"/>
                </a:cubicBezTo>
                <a:cubicBezTo>
                  <a:pt x="3366062" y="152009"/>
                  <a:pt x="3370655" y="172425"/>
                  <a:pt x="3364247" y="192347"/>
                </a:cubicBezTo>
                <a:cubicBezTo>
                  <a:pt x="3380832" y="191255"/>
                  <a:pt x="3400751" y="197662"/>
                  <a:pt x="3414758" y="212989"/>
                </a:cubicBezTo>
                <a:cubicBezTo>
                  <a:pt x="3418260" y="216821"/>
                  <a:pt x="3418095" y="220490"/>
                  <a:pt x="3421597" y="224322"/>
                </a:cubicBezTo>
                <a:cubicBezTo>
                  <a:pt x="3417170" y="200238"/>
                  <a:pt x="3425657" y="174900"/>
                  <a:pt x="3444816" y="157391"/>
                </a:cubicBezTo>
                <a:cubicBezTo>
                  <a:pt x="3450565" y="152137"/>
                  <a:pt x="3456312" y="146885"/>
                  <a:pt x="3463813" y="143549"/>
                </a:cubicBezTo>
                <a:cubicBezTo>
                  <a:pt x="3451060" y="141138"/>
                  <a:pt x="3438473" y="135060"/>
                  <a:pt x="3429719" y="125481"/>
                </a:cubicBezTo>
                <a:cubicBezTo>
                  <a:pt x="3408707" y="102489"/>
                  <a:pt x="3410357" y="65821"/>
                  <a:pt x="3433349" y="44809"/>
                </a:cubicBezTo>
                <a:cubicBezTo>
                  <a:pt x="3456340" y="23798"/>
                  <a:pt x="3493009" y="25448"/>
                  <a:pt x="3514020" y="48439"/>
                </a:cubicBezTo>
                <a:cubicBezTo>
                  <a:pt x="3535032" y="71430"/>
                  <a:pt x="3533382" y="108099"/>
                  <a:pt x="3510390" y="129111"/>
                </a:cubicBezTo>
                <a:lnTo>
                  <a:pt x="3502726" y="136115"/>
                </a:lnTo>
                <a:cubicBezTo>
                  <a:pt x="3524728" y="137105"/>
                  <a:pt x="3542732" y="145261"/>
                  <a:pt x="3556739" y="160589"/>
                </a:cubicBezTo>
                <a:cubicBezTo>
                  <a:pt x="3572499" y="177833"/>
                  <a:pt x="3580593" y="202080"/>
                  <a:pt x="3575936" y="223918"/>
                </a:cubicBezTo>
                <a:cubicBezTo>
                  <a:pt x="3581519" y="222332"/>
                  <a:pt x="3587019" y="222579"/>
                  <a:pt x="3592218" y="224420"/>
                </a:cubicBezTo>
                <a:lnTo>
                  <a:pt x="3605253" y="233486"/>
                </a:lnTo>
                <a:lnTo>
                  <a:pt x="3638818" y="222467"/>
                </a:lnTo>
                <a:lnTo>
                  <a:pt x="3679222" y="213284"/>
                </a:lnTo>
                <a:lnTo>
                  <a:pt x="3678059" y="210140"/>
                </a:lnTo>
                <a:cubicBezTo>
                  <a:pt x="3678533" y="199598"/>
                  <a:pt x="3683133" y="189241"/>
                  <a:pt x="3691754" y="181363"/>
                </a:cubicBezTo>
                <a:cubicBezTo>
                  <a:pt x="3708998" y="165603"/>
                  <a:pt x="3734665" y="166758"/>
                  <a:pt x="3750425" y="184003"/>
                </a:cubicBezTo>
                <a:lnTo>
                  <a:pt x="3757751" y="198974"/>
                </a:lnTo>
                <a:lnTo>
                  <a:pt x="3808565" y="193717"/>
                </a:lnTo>
                <a:cubicBezTo>
                  <a:pt x="3881623" y="191809"/>
                  <a:pt x="3934432" y="209030"/>
                  <a:pt x="3955620" y="247305"/>
                </a:cubicBezTo>
                <a:cubicBezTo>
                  <a:pt x="4012123" y="349375"/>
                  <a:pt x="3822368" y="562517"/>
                  <a:pt x="3531793" y="723370"/>
                </a:cubicBezTo>
                <a:cubicBezTo>
                  <a:pt x="3459149" y="763584"/>
                  <a:pt x="3387080" y="796722"/>
                  <a:pt x="3318958" y="822215"/>
                </a:cubicBezTo>
                <a:lnTo>
                  <a:pt x="3240086" y="848106"/>
                </a:lnTo>
                <a:lnTo>
                  <a:pt x="2599862" y="4372410"/>
                </a:lnTo>
                <a:lnTo>
                  <a:pt x="2694314" y="4443373"/>
                </a:lnTo>
                <a:lnTo>
                  <a:pt x="2698789" y="4444290"/>
                </a:lnTo>
                <a:cubicBezTo>
                  <a:pt x="2708969" y="4448629"/>
                  <a:pt x="2718134" y="4454874"/>
                  <a:pt x="2725758" y="4462498"/>
                </a:cubicBezTo>
                <a:lnTo>
                  <a:pt x="2731814" y="4471546"/>
                </a:lnTo>
                <a:lnTo>
                  <a:pt x="2778431" y="4506570"/>
                </a:lnTo>
                <a:lnTo>
                  <a:pt x="2758077" y="4510299"/>
                </a:lnTo>
                <a:lnTo>
                  <a:pt x="2745838" y="4503002"/>
                </a:lnTo>
                <a:lnTo>
                  <a:pt x="2748793" y="4520573"/>
                </a:lnTo>
                <a:lnTo>
                  <a:pt x="2743215" y="4547932"/>
                </a:lnTo>
                <a:lnTo>
                  <a:pt x="2743757" y="4547308"/>
                </a:lnTo>
                <a:cubicBezTo>
                  <a:pt x="2756676" y="4538309"/>
                  <a:pt x="2771766" y="4532401"/>
                  <a:pt x="2787590" y="4530391"/>
                </a:cubicBezTo>
                <a:lnTo>
                  <a:pt x="2811538" y="4531444"/>
                </a:lnTo>
                <a:lnTo>
                  <a:pt x="2905023" y="4601679"/>
                </a:lnTo>
                <a:lnTo>
                  <a:pt x="2895177" y="4612115"/>
                </a:lnTo>
                <a:cubicBezTo>
                  <a:pt x="2896043" y="4620275"/>
                  <a:pt x="2896911" y="4628439"/>
                  <a:pt x="2894687" y="4638579"/>
                </a:cubicBezTo>
                <a:cubicBezTo>
                  <a:pt x="2901982" y="4629550"/>
                  <a:pt x="2910760" y="4622840"/>
                  <a:pt x="2920320" y="4618626"/>
                </a:cubicBezTo>
                <a:lnTo>
                  <a:pt x="2926277" y="4617649"/>
                </a:lnTo>
                <a:lnTo>
                  <a:pt x="3121844" y="4764578"/>
                </a:lnTo>
                <a:lnTo>
                  <a:pt x="3116317" y="4766906"/>
                </a:lnTo>
                <a:lnTo>
                  <a:pt x="3115761" y="4769439"/>
                </a:lnTo>
                <a:cubicBezTo>
                  <a:pt x="3115205" y="4771976"/>
                  <a:pt x="3117739" y="4772532"/>
                  <a:pt x="3117183" y="4775066"/>
                </a:cubicBezTo>
                <a:cubicBezTo>
                  <a:pt x="3133539" y="4785297"/>
                  <a:pt x="3146110" y="4800677"/>
                  <a:pt x="3153479" y="4818568"/>
                </a:cubicBezTo>
                <a:lnTo>
                  <a:pt x="3155388" y="4826339"/>
                </a:lnTo>
                <a:lnTo>
                  <a:pt x="3214056" y="4837569"/>
                </a:lnTo>
                <a:lnTo>
                  <a:pt x="3213817" y="4806410"/>
                </a:lnTo>
                <a:cubicBezTo>
                  <a:pt x="3220529" y="4789529"/>
                  <a:pt x="3235931" y="4778894"/>
                  <a:pt x="3252320" y="4779826"/>
                </a:cubicBezTo>
                <a:cubicBezTo>
                  <a:pt x="3258074" y="4765354"/>
                  <a:pt x="3271558" y="4759543"/>
                  <a:pt x="3286494" y="4757101"/>
                </a:cubicBezTo>
                <a:cubicBezTo>
                  <a:pt x="3283588" y="4750359"/>
                  <a:pt x="3285014" y="4739754"/>
                  <a:pt x="3287890" y="4732520"/>
                </a:cubicBezTo>
                <a:cubicBezTo>
                  <a:pt x="3296522" y="4710813"/>
                  <a:pt x="3320116" y="4700643"/>
                  <a:pt x="3341824" y="4709275"/>
                </a:cubicBezTo>
                <a:lnTo>
                  <a:pt x="3355425" y="4723422"/>
                </a:lnTo>
                <a:lnTo>
                  <a:pt x="3356251" y="4722506"/>
                </a:lnTo>
                <a:cubicBezTo>
                  <a:pt x="3363299" y="4718337"/>
                  <a:pt x="3371397" y="4716474"/>
                  <a:pt x="3379538" y="4717513"/>
                </a:cubicBezTo>
                <a:cubicBezTo>
                  <a:pt x="3386293" y="4703481"/>
                  <a:pt x="3400151" y="4698629"/>
                  <a:pt x="3415221" y="4697240"/>
                </a:cubicBezTo>
                <a:cubicBezTo>
                  <a:pt x="3412795" y="4690311"/>
                  <a:pt x="3414961" y="4679832"/>
                  <a:pt x="3418337" y="4672817"/>
                </a:cubicBezTo>
                <a:cubicBezTo>
                  <a:pt x="3428470" y="4651768"/>
                  <a:pt x="3452718" y="4643278"/>
                  <a:pt x="3473767" y="4653410"/>
                </a:cubicBezTo>
                <a:cubicBezTo>
                  <a:pt x="3483123" y="4657913"/>
                  <a:pt x="3490225" y="4667093"/>
                  <a:pt x="3493864" y="4677485"/>
                </a:cubicBezTo>
                <a:lnTo>
                  <a:pt x="3497776" y="4676714"/>
                </a:lnTo>
                <a:lnTo>
                  <a:pt x="3582551" y="4778649"/>
                </a:lnTo>
                <a:lnTo>
                  <a:pt x="3593256" y="4765034"/>
                </a:lnTo>
                <a:cubicBezTo>
                  <a:pt x="3602144" y="4757790"/>
                  <a:pt x="3612516" y="4752700"/>
                  <a:pt x="3623517" y="4750794"/>
                </a:cubicBezTo>
                <a:cubicBezTo>
                  <a:pt x="3616413" y="4741613"/>
                  <a:pt x="3616238" y="4730008"/>
                  <a:pt x="3621867" y="4718315"/>
                </a:cubicBezTo>
                <a:cubicBezTo>
                  <a:pt x="3630872" y="4699606"/>
                  <a:pt x="3651660" y="4692329"/>
                  <a:pt x="3670369" y="4701335"/>
                </a:cubicBezTo>
                <a:cubicBezTo>
                  <a:pt x="3689078" y="4710340"/>
                  <a:pt x="3696355" y="4731128"/>
                  <a:pt x="3687350" y="4749837"/>
                </a:cubicBezTo>
                <a:cubicBezTo>
                  <a:pt x="3685098" y="4754514"/>
                  <a:pt x="3683973" y="4756851"/>
                  <a:pt x="3679381" y="4760402"/>
                </a:cubicBezTo>
                <a:cubicBezTo>
                  <a:pt x="3709872" y="4780839"/>
                  <a:pt x="3722088" y="4821287"/>
                  <a:pt x="3705201" y="4856369"/>
                </a:cubicBezTo>
                <a:cubicBezTo>
                  <a:pt x="3702950" y="4861045"/>
                  <a:pt x="3699574" y="4868060"/>
                  <a:pt x="3694983" y="4871611"/>
                </a:cubicBezTo>
                <a:cubicBezTo>
                  <a:pt x="3705376" y="4867974"/>
                  <a:pt x="3715768" y="4864334"/>
                  <a:pt x="3727375" y="4864160"/>
                </a:cubicBezTo>
                <a:cubicBezTo>
                  <a:pt x="3722612" y="4856106"/>
                  <a:pt x="3721311" y="4846839"/>
                  <a:pt x="3724689" y="4839823"/>
                </a:cubicBezTo>
                <a:cubicBezTo>
                  <a:pt x="3731443" y="4825790"/>
                  <a:pt x="3745301" y="4820939"/>
                  <a:pt x="3759333" y="4827693"/>
                </a:cubicBezTo>
                <a:cubicBezTo>
                  <a:pt x="3773364" y="4834448"/>
                  <a:pt x="3777090" y="4850645"/>
                  <a:pt x="3771462" y="4862337"/>
                </a:cubicBezTo>
                <a:cubicBezTo>
                  <a:pt x="3769210" y="4867015"/>
                  <a:pt x="3764619" y="4870565"/>
                  <a:pt x="3760030" y="4874117"/>
                </a:cubicBezTo>
                <a:cubicBezTo>
                  <a:pt x="3767045" y="4877494"/>
                  <a:pt x="3771722" y="4879746"/>
                  <a:pt x="3775273" y="4884337"/>
                </a:cubicBezTo>
                <a:cubicBezTo>
                  <a:pt x="3777525" y="4879660"/>
                  <a:pt x="3778565" y="4871518"/>
                  <a:pt x="3780817" y="4866841"/>
                </a:cubicBezTo>
                <a:cubicBezTo>
                  <a:pt x="3780728" y="4861036"/>
                  <a:pt x="3780642" y="4855234"/>
                  <a:pt x="3782894" y="4850556"/>
                </a:cubicBezTo>
                <a:cubicBezTo>
                  <a:pt x="3786271" y="4843542"/>
                  <a:pt x="3790859" y="4839990"/>
                  <a:pt x="3797788" y="4837564"/>
                </a:cubicBezTo>
                <a:cubicBezTo>
                  <a:pt x="3818313" y="4812877"/>
                  <a:pt x="3850777" y="4800419"/>
                  <a:pt x="3882497" y="4803805"/>
                </a:cubicBezTo>
                <a:lnTo>
                  <a:pt x="3905557" y="4810352"/>
                </a:lnTo>
                <a:lnTo>
                  <a:pt x="3980324" y="4900254"/>
                </a:lnTo>
                <a:lnTo>
                  <a:pt x="3968337" y="4908138"/>
                </a:lnTo>
                <a:cubicBezTo>
                  <a:pt x="3967298" y="4916278"/>
                  <a:pt x="3966260" y="4924422"/>
                  <a:pt x="3961757" y="4933776"/>
                </a:cubicBezTo>
                <a:cubicBezTo>
                  <a:pt x="3970938" y="4926672"/>
                  <a:pt x="3981027" y="4922168"/>
                  <a:pt x="3991300" y="4920272"/>
                </a:cubicBezTo>
                <a:lnTo>
                  <a:pt x="3997323" y="4920695"/>
                </a:lnTo>
                <a:lnTo>
                  <a:pt x="4153733" y="5108764"/>
                </a:lnTo>
                <a:lnTo>
                  <a:pt x="4147819" y="5109755"/>
                </a:lnTo>
                <a:lnTo>
                  <a:pt x="4146694" y="5112092"/>
                </a:lnTo>
                <a:cubicBezTo>
                  <a:pt x="4145567" y="5114433"/>
                  <a:pt x="4147904" y="5115558"/>
                  <a:pt x="4146779" y="5117895"/>
                </a:cubicBezTo>
                <a:cubicBezTo>
                  <a:pt x="4173891" y="5145351"/>
                  <a:pt x="4181518" y="5189349"/>
                  <a:pt x="4163506" y="5226768"/>
                </a:cubicBezTo>
                <a:cubicBezTo>
                  <a:pt x="4160129" y="5233783"/>
                  <a:pt x="4156751" y="5240799"/>
                  <a:pt x="4151037" y="5246689"/>
                </a:cubicBezTo>
                <a:cubicBezTo>
                  <a:pt x="4149997" y="5254832"/>
                  <a:pt x="4148959" y="5262973"/>
                  <a:pt x="4144456" y="5272327"/>
                </a:cubicBezTo>
                <a:cubicBezTo>
                  <a:pt x="4126444" y="5309746"/>
                  <a:pt x="4081406" y="5325514"/>
                  <a:pt x="4043987" y="5307502"/>
                </a:cubicBezTo>
                <a:cubicBezTo>
                  <a:pt x="4022941" y="5297371"/>
                  <a:pt x="4007521" y="5275544"/>
                  <a:pt x="4003708" y="5253546"/>
                </a:cubicBezTo>
                <a:cubicBezTo>
                  <a:pt x="3986037" y="5236397"/>
                  <a:pt x="3978760" y="5215610"/>
                  <a:pt x="3974947" y="5193613"/>
                </a:cubicBezTo>
                <a:lnTo>
                  <a:pt x="3970269" y="5191362"/>
                </a:lnTo>
                <a:cubicBezTo>
                  <a:pt x="3963252" y="5187984"/>
                  <a:pt x="3955024" y="5181141"/>
                  <a:pt x="3950261" y="5173087"/>
                </a:cubicBezTo>
                <a:lnTo>
                  <a:pt x="3917264" y="5181115"/>
                </a:lnTo>
                <a:lnTo>
                  <a:pt x="3971528" y="5246363"/>
                </a:lnTo>
                <a:lnTo>
                  <a:pt x="3965614" y="5247354"/>
                </a:lnTo>
                <a:lnTo>
                  <a:pt x="3964489" y="5249691"/>
                </a:lnTo>
                <a:cubicBezTo>
                  <a:pt x="3963362" y="5252032"/>
                  <a:pt x="3965699" y="5253157"/>
                  <a:pt x="3964574" y="5255494"/>
                </a:cubicBezTo>
                <a:cubicBezTo>
                  <a:pt x="3991686" y="5282950"/>
                  <a:pt x="3999313" y="5326948"/>
                  <a:pt x="3981301" y="5364367"/>
                </a:cubicBezTo>
                <a:cubicBezTo>
                  <a:pt x="3977924" y="5371382"/>
                  <a:pt x="3974546" y="5378398"/>
                  <a:pt x="3968832" y="5384288"/>
                </a:cubicBezTo>
                <a:cubicBezTo>
                  <a:pt x="3967792" y="5392431"/>
                  <a:pt x="3966754" y="5400572"/>
                  <a:pt x="3962251" y="5409926"/>
                </a:cubicBezTo>
                <a:cubicBezTo>
                  <a:pt x="3948742" y="5437990"/>
                  <a:pt x="3920031" y="5453876"/>
                  <a:pt x="3890733" y="5452466"/>
                </a:cubicBezTo>
                <a:lnTo>
                  <a:pt x="3870615" y="5447348"/>
                </a:lnTo>
                <a:lnTo>
                  <a:pt x="3865810" y="5454712"/>
                </a:lnTo>
                <a:cubicBezTo>
                  <a:pt x="3845203" y="5475585"/>
                  <a:pt x="3813317" y="5483331"/>
                  <a:pt x="3784375" y="5471822"/>
                </a:cubicBezTo>
                <a:cubicBezTo>
                  <a:pt x="3762670" y="5463192"/>
                  <a:pt x="3745758" y="5442499"/>
                  <a:pt x="3740413" y="5420823"/>
                </a:cubicBezTo>
                <a:cubicBezTo>
                  <a:pt x="3721583" y="5404955"/>
                  <a:pt x="3712867" y="5384729"/>
                  <a:pt x="3707522" y="5363053"/>
                </a:cubicBezTo>
                <a:lnTo>
                  <a:pt x="3702698" y="5361135"/>
                </a:lnTo>
                <a:cubicBezTo>
                  <a:pt x="3695462" y="5358258"/>
                  <a:pt x="3686774" y="5352008"/>
                  <a:pt x="3681458" y="5344307"/>
                </a:cubicBezTo>
                <a:cubicBezTo>
                  <a:pt x="3655942" y="5359301"/>
                  <a:pt x="3623659" y="5363224"/>
                  <a:pt x="3592304" y="5350755"/>
                </a:cubicBezTo>
                <a:lnTo>
                  <a:pt x="3585071" y="5347879"/>
                </a:lnTo>
                <a:cubicBezTo>
                  <a:pt x="3585563" y="5353660"/>
                  <a:pt x="3583645" y="5358484"/>
                  <a:pt x="3581727" y="5363308"/>
                </a:cubicBezTo>
                <a:cubicBezTo>
                  <a:pt x="3573096" y="5385012"/>
                  <a:pt x="3549500" y="5395184"/>
                  <a:pt x="3527792" y="5386552"/>
                </a:cubicBezTo>
                <a:cubicBezTo>
                  <a:pt x="3506088" y="5377921"/>
                  <a:pt x="3495918" y="5354323"/>
                  <a:pt x="3504549" y="5332618"/>
                </a:cubicBezTo>
                <a:cubicBezTo>
                  <a:pt x="3510303" y="5318148"/>
                  <a:pt x="3524746" y="5309922"/>
                  <a:pt x="3539683" y="5307484"/>
                </a:cubicBezTo>
                <a:cubicBezTo>
                  <a:pt x="3523237" y="5278599"/>
                  <a:pt x="3520275" y="5243903"/>
                  <a:pt x="3532743" y="5212549"/>
                </a:cubicBezTo>
                <a:cubicBezTo>
                  <a:pt x="3540415" y="5193255"/>
                  <a:pt x="3551952" y="5178291"/>
                  <a:pt x="3567353" y="5167657"/>
                </a:cubicBezTo>
                <a:lnTo>
                  <a:pt x="3554864" y="5164950"/>
                </a:lnTo>
                <a:lnTo>
                  <a:pt x="3551336" y="5180442"/>
                </a:lnTo>
                <a:cubicBezTo>
                  <a:pt x="3536702" y="5210843"/>
                  <a:pt x="3502058" y="5222972"/>
                  <a:pt x="3471657" y="5208338"/>
                </a:cubicBezTo>
                <a:lnTo>
                  <a:pt x="3457652" y="5197568"/>
                </a:lnTo>
                <a:lnTo>
                  <a:pt x="3459711" y="5206553"/>
                </a:lnTo>
                <a:cubicBezTo>
                  <a:pt x="3460088" y="5214384"/>
                  <a:pt x="3459019" y="5222339"/>
                  <a:pt x="3456142" y="5229574"/>
                </a:cubicBezTo>
                <a:cubicBezTo>
                  <a:pt x="3443675" y="5260926"/>
                  <a:pt x="3409967" y="5275454"/>
                  <a:pt x="3378614" y="5262987"/>
                </a:cubicBezTo>
                <a:cubicBezTo>
                  <a:pt x="3347259" y="5250518"/>
                  <a:pt x="3333690" y="5214399"/>
                  <a:pt x="3345199" y="5185457"/>
                </a:cubicBezTo>
                <a:cubicBezTo>
                  <a:pt x="3352871" y="5166163"/>
                  <a:pt x="3369232" y="5153116"/>
                  <a:pt x="3389953" y="5150182"/>
                </a:cubicBezTo>
                <a:cubicBezTo>
                  <a:pt x="3385841" y="5142960"/>
                  <a:pt x="3383051" y="5134170"/>
                  <a:pt x="3382248" y="5124774"/>
                </a:cubicBezTo>
                <a:lnTo>
                  <a:pt x="3384800" y="5107200"/>
                </a:lnTo>
                <a:lnTo>
                  <a:pt x="3381584" y="5111482"/>
                </a:lnTo>
                <a:cubicBezTo>
                  <a:pt x="3369960" y="5121331"/>
                  <a:pt x="3355754" y="5128805"/>
                  <a:pt x="3339363" y="5132804"/>
                </a:cubicBezTo>
                <a:lnTo>
                  <a:pt x="3331801" y="5134649"/>
                </a:lnTo>
                <a:cubicBezTo>
                  <a:pt x="3335551" y="5139076"/>
                  <a:pt x="3336781" y="5144119"/>
                  <a:pt x="3338012" y="5149163"/>
                </a:cubicBezTo>
                <a:cubicBezTo>
                  <a:pt x="3343548" y="5171855"/>
                  <a:pt x="3330205" y="5193814"/>
                  <a:pt x="3307510" y="5199351"/>
                </a:cubicBezTo>
                <a:cubicBezTo>
                  <a:pt x="3284817" y="5204887"/>
                  <a:pt x="3262859" y="5191540"/>
                  <a:pt x="3257322" y="5168848"/>
                </a:cubicBezTo>
                <a:lnTo>
                  <a:pt x="3258569" y="5151854"/>
                </a:lnTo>
                <a:lnTo>
                  <a:pt x="3227050" y="5152440"/>
                </a:lnTo>
                <a:cubicBezTo>
                  <a:pt x="3198108" y="5140932"/>
                  <a:pt x="3183580" y="5107223"/>
                  <a:pt x="3195089" y="5078281"/>
                </a:cubicBezTo>
                <a:cubicBezTo>
                  <a:pt x="3197966" y="5071046"/>
                  <a:pt x="3202231" y="5064711"/>
                  <a:pt x="3207462" y="5059459"/>
                </a:cubicBezTo>
                <a:lnTo>
                  <a:pt x="3211728" y="5056565"/>
                </a:lnTo>
                <a:lnTo>
                  <a:pt x="3210759" y="5054641"/>
                </a:lnTo>
                <a:cubicBezTo>
                  <a:pt x="3205838" y="5034469"/>
                  <a:pt x="3206575" y="5015588"/>
                  <a:pt x="3212970" y="4997999"/>
                </a:cubicBezTo>
                <a:cubicBezTo>
                  <a:pt x="3208542" y="5001749"/>
                  <a:pt x="3203499" y="5002980"/>
                  <a:pt x="3198456" y="5004210"/>
                </a:cubicBezTo>
                <a:cubicBezTo>
                  <a:pt x="3183327" y="5007901"/>
                  <a:pt x="3164444" y="5007164"/>
                  <a:pt x="3149993" y="5002677"/>
                </a:cubicBezTo>
                <a:lnTo>
                  <a:pt x="3151838" y="5010240"/>
                </a:lnTo>
                <a:cubicBezTo>
                  <a:pt x="3157990" y="5035455"/>
                  <a:pt x="3148397" y="5061842"/>
                  <a:pt x="3130685" y="5076849"/>
                </a:cubicBezTo>
                <a:cubicBezTo>
                  <a:pt x="3143232" y="5084474"/>
                  <a:pt x="3154487" y="5097759"/>
                  <a:pt x="3158178" y="5112888"/>
                </a:cubicBezTo>
                <a:cubicBezTo>
                  <a:pt x="3160177" y="5121082"/>
                  <a:pt x="3160485" y="5129189"/>
                  <a:pt x="3159310" y="5136864"/>
                </a:cubicBezTo>
                <a:lnTo>
                  <a:pt x="3158743" y="5138428"/>
                </a:lnTo>
                <a:lnTo>
                  <a:pt x="3175530" y="5134831"/>
                </a:lnTo>
                <a:cubicBezTo>
                  <a:pt x="3222249" y="5134831"/>
                  <a:pt x="3261183" y="5173762"/>
                  <a:pt x="3258586" y="5217887"/>
                </a:cubicBezTo>
                <a:cubicBezTo>
                  <a:pt x="3258586" y="5262009"/>
                  <a:pt x="3222249" y="5298346"/>
                  <a:pt x="3178127" y="5300943"/>
                </a:cubicBezTo>
                <a:cubicBezTo>
                  <a:pt x="3193700" y="5308728"/>
                  <a:pt x="3204082" y="5326898"/>
                  <a:pt x="3204082" y="5345065"/>
                </a:cubicBezTo>
                <a:cubicBezTo>
                  <a:pt x="3204082" y="5376211"/>
                  <a:pt x="3178127" y="5399572"/>
                  <a:pt x="3149575" y="5399572"/>
                </a:cubicBezTo>
                <a:cubicBezTo>
                  <a:pt x="3123620" y="5399572"/>
                  <a:pt x="3102856" y="5383999"/>
                  <a:pt x="3097665" y="5360638"/>
                </a:cubicBezTo>
                <a:cubicBezTo>
                  <a:pt x="3097665" y="5355447"/>
                  <a:pt x="3095071" y="5352853"/>
                  <a:pt x="3095071" y="5347662"/>
                </a:cubicBezTo>
                <a:cubicBezTo>
                  <a:pt x="3095071" y="5342471"/>
                  <a:pt x="3095071" y="5339874"/>
                  <a:pt x="3097665" y="5337280"/>
                </a:cubicBezTo>
                <a:cubicBezTo>
                  <a:pt x="3097665" y="5332089"/>
                  <a:pt x="3100262" y="5326898"/>
                  <a:pt x="3102856" y="5321707"/>
                </a:cubicBezTo>
                <a:cubicBezTo>
                  <a:pt x="3102856" y="5321707"/>
                  <a:pt x="3100262" y="5321707"/>
                  <a:pt x="3100262" y="5321707"/>
                </a:cubicBezTo>
                <a:cubicBezTo>
                  <a:pt x="3095071" y="5350256"/>
                  <a:pt x="3069116" y="5373617"/>
                  <a:pt x="3037970" y="5373617"/>
                </a:cubicBezTo>
                <a:cubicBezTo>
                  <a:pt x="3001633" y="5373617"/>
                  <a:pt x="2973081" y="5345065"/>
                  <a:pt x="2973081" y="5308728"/>
                </a:cubicBezTo>
                <a:cubicBezTo>
                  <a:pt x="2973081" y="5306134"/>
                  <a:pt x="2973081" y="5303537"/>
                  <a:pt x="2973081" y="5300943"/>
                </a:cubicBezTo>
                <a:cubicBezTo>
                  <a:pt x="2960105" y="5295752"/>
                  <a:pt x="2952317" y="5285370"/>
                  <a:pt x="2947126" y="5272391"/>
                </a:cubicBezTo>
                <a:cubicBezTo>
                  <a:pt x="2918577" y="5269797"/>
                  <a:pt x="2897813" y="5243842"/>
                  <a:pt x="2897813" y="5215290"/>
                </a:cubicBezTo>
                <a:lnTo>
                  <a:pt x="2908943" y="5181607"/>
                </a:lnTo>
                <a:lnTo>
                  <a:pt x="2893565" y="5180658"/>
                </a:lnTo>
                <a:cubicBezTo>
                  <a:pt x="2883230" y="5176792"/>
                  <a:pt x="2874062" y="5170012"/>
                  <a:pt x="2867385" y="5161122"/>
                </a:cubicBezTo>
                <a:lnTo>
                  <a:pt x="2858674" y="5142730"/>
                </a:lnTo>
                <a:lnTo>
                  <a:pt x="2852411" y="5158419"/>
                </a:lnTo>
                <a:cubicBezTo>
                  <a:pt x="2860819" y="5172516"/>
                  <a:pt x="2858517" y="5191091"/>
                  <a:pt x="2846657" y="5204852"/>
                </a:cubicBezTo>
                <a:cubicBezTo>
                  <a:pt x="2831406" y="5222548"/>
                  <a:pt x="2805784" y="5224450"/>
                  <a:pt x="2788088" y="5209199"/>
                </a:cubicBezTo>
                <a:cubicBezTo>
                  <a:pt x="2770394" y="5193950"/>
                  <a:pt x="2768491" y="5168326"/>
                  <a:pt x="2783742" y="5150630"/>
                </a:cubicBezTo>
                <a:cubicBezTo>
                  <a:pt x="2787131" y="5146699"/>
                  <a:pt x="2790520" y="5142766"/>
                  <a:pt x="2795875" y="5140529"/>
                </a:cubicBezTo>
                <a:cubicBezTo>
                  <a:pt x="2795333" y="5133208"/>
                  <a:pt x="2796483" y="5123922"/>
                  <a:pt x="2803260" y="5116058"/>
                </a:cubicBezTo>
                <a:cubicBezTo>
                  <a:pt x="2806649" y="5112126"/>
                  <a:pt x="2808345" y="5110159"/>
                  <a:pt x="2813699" y="5107920"/>
                </a:cubicBezTo>
                <a:cubicBezTo>
                  <a:pt x="2809767" y="5104531"/>
                  <a:pt x="2807528" y="5099177"/>
                  <a:pt x="2805292" y="5093821"/>
                </a:cubicBezTo>
                <a:cubicBezTo>
                  <a:pt x="2798241" y="5098027"/>
                  <a:pt x="2790920" y="5098570"/>
                  <a:pt x="2783600" y="5099114"/>
                </a:cubicBezTo>
                <a:cubicBezTo>
                  <a:pt x="2775838" y="5106130"/>
                  <a:pt x="2765552" y="5110114"/>
                  <a:pt x="2755240" y="5110648"/>
                </a:cubicBezTo>
                <a:lnTo>
                  <a:pt x="2754207" y="5110316"/>
                </a:lnTo>
                <a:lnTo>
                  <a:pt x="2753966" y="5114164"/>
                </a:lnTo>
                <a:cubicBezTo>
                  <a:pt x="2752298" y="5121769"/>
                  <a:pt x="2750629" y="5129375"/>
                  <a:pt x="2746428" y="5136424"/>
                </a:cubicBezTo>
                <a:cubicBezTo>
                  <a:pt x="2747293" y="5144587"/>
                  <a:pt x="2748161" y="5152748"/>
                  <a:pt x="2745937" y="5162888"/>
                </a:cubicBezTo>
                <a:cubicBezTo>
                  <a:pt x="2739264" y="5193311"/>
                  <a:pt x="2714990" y="5215390"/>
                  <a:pt x="2686157" y="5220775"/>
                </a:cubicBezTo>
                <a:lnTo>
                  <a:pt x="2661016" y="5220363"/>
                </a:lnTo>
                <a:lnTo>
                  <a:pt x="2653735" y="5233893"/>
                </a:lnTo>
                <a:cubicBezTo>
                  <a:pt x="2640180" y="5249622"/>
                  <a:pt x="2622421" y="5258299"/>
                  <a:pt x="2600457" y="5259929"/>
                </a:cubicBezTo>
                <a:lnTo>
                  <a:pt x="2608322" y="5266707"/>
                </a:lnTo>
                <a:cubicBezTo>
                  <a:pt x="2631915" y="5287040"/>
                  <a:pt x="2634631" y="5323645"/>
                  <a:pt x="2614298" y="5347239"/>
                </a:cubicBezTo>
                <a:cubicBezTo>
                  <a:pt x="2593964" y="5370832"/>
                  <a:pt x="2557359" y="5373548"/>
                  <a:pt x="2533766" y="5353215"/>
                </a:cubicBezTo>
                <a:cubicBezTo>
                  <a:pt x="2510173" y="5332881"/>
                  <a:pt x="2507457" y="5296276"/>
                  <a:pt x="2527790" y="5272683"/>
                </a:cubicBezTo>
                <a:cubicBezTo>
                  <a:pt x="2536261" y="5262853"/>
                  <a:pt x="2548667" y="5256411"/>
                  <a:pt x="2561344" y="5253630"/>
                </a:cubicBezTo>
                <a:cubicBezTo>
                  <a:pt x="2553749" y="5250514"/>
                  <a:pt x="2547852" y="5245431"/>
                  <a:pt x="2541952" y="5240347"/>
                </a:cubicBezTo>
                <a:cubicBezTo>
                  <a:pt x="2522291" y="5223402"/>
                  <a:pt x="2513071" y="5198322"/>
                  <a:pt x="2516795" y="5174119"/>
                </a:cubicBezTo>
                <a:cubicBezTo>
                  <a:pt x="2513406" y="5178052"/>
                  <a:pt x="2513678" y="5181715"/>
                  <a:pt x="2510289" y="5185647"/>
                </a:cubicBezTo>
                <a:cubicBezTo>
                  <a:pt x="2496733" y="5201376"/>
                  <a:pt x="2477010" y="5208359"/>
                  <a:pt x="2460400" y="5207750"/>
                </a:cubicBezTo>
                <a:cubicBezTo>
                  <a:pt x="2467385" y="5227477"/>
                  <a:pt x="2463388" y="5248018"/>
                  <a:pt x="2449833" y="5263747"/>
                </a:cubicBezTo>
                <a:cubicBezTo>
                  <a:pt x="2429499" y="5287340"/>
                  <a:pt x="2391200" y="5292021"/>
                  <a:pt x="2365640" y="5269992"/>
                </a:cubicBezTo>
                <a:cubicBezTo>
                  <a:pt x="2340082" y="5247965"/>
                  <a:pt x="2337366" y="5211360"/>
                  <a:pt x="2359392" y="5185802"/>
                </a:cubicBezTo>
                <a:cubicBezTo>
                  <a:pt x="2364476" y="5179904"/>
                  <a:pt x="2371033" y="5175276"/>
                  <a:pt x="2378150" y="5171987"/>
                </a:cubicBezTo>
                <a:lnTo>
                  <a:pt x="2380231" y="5171443"/>
                </a:lnTo>
                <a:lnTo>
                  <a:pt x="2363021" y="5159616"/>
                </a:lnTo>
                <a:cubicBezTo>
                  <a:pt x="2357331" y="5150728"/>
                  <a:pt x="2355118" y="5139614"/>
                  <a:pt x="2357621" y="5128206"/>
                </a:cubicBezTo>
                <a:cubicBezTo>
                  <a:pt x="2360957" y="5112995"/>
                  <a:pt x="2373878" y="5102541"/>
                  <a:pt x="2388224" y="5097717"/>
                </a:cubicBezTo>
                <a:lnTo>
                  <a:pt x="2375666" y="5072429"/>
                </a:lnTo>
                <a:lnTo>
                  <a:pt x="2372935" y="5070695"/>
                </a:lnTo>
                <a:cubicBezTo>
                  <a:pt x="2369003" y="5067306"/>
                  <a:pt x="2365070" y="5063917"/>
                  <a:pt x="2362832" y="5058563"/>
                </a:cubicBezTo>
                <a:cubicBezTo>
                  <a:pt x="2360530" y="5077137"/>
                  <a:pt x="2352601" y="5094288"/>
                  <a:pt x="2339046" y="5110016"/>
                </a:cubicBezTo>
                <a:cubicBezTo>
                  <a:pt x="2317018" y="5135576"/>
                  <a:pt x="2284888" y="5149002"/>
                  <a:pt x="2251671" y="5147786"/>
                </a:cubicBezTo>
                <a:cubicBezTo>
                  <a:pt x="2256421" y="5162157"/>
                  <a:pt x="2255811" y="5178766"/>
                  <a:pt x="2245645" y="5190562"/>
                </a:cubicBezTo>
                <a:cubicBezTo>
                  <a:pt x="2230396" y="5208255"/>
                  <a:pt x="2204770" y="5210158"/>
                  <a:pt x="2187076" y="5194909"/>
                </a:cubicBezTo>
                <a:cubicBezTo>
                  <a:pt x="2169380" y="5179658"/>
                  <a:pt x="2167481" y="5154033"/>
                  <a:pt x="2182730" y="5136340"/>
                </a:cubicBezTo>
                <a:cubicBezTo>
                  <a:pt x="2186119" y="5132408"/>
                  <a:pt x="2189508" y="5128475"/>
                  <a:pt x="2194861" y="5126237"/>
                </a:cubicBezTo>
                <a:lnTo>
                  <a:pt x="2188965" y="5121155"/>
                </a:lnTo>
                <a:cubicBezTo>
                  <a:pt x="2163404" y="5099126"/>
                  <a:pt x="2151946" y="5068692"/>
                  <a:pt x="2153433" y="5039134"/>
                </a:cubicBezTo>
                <a:cubicBezTo>
                  <a:pt x="2144147" y="5037984"/>
                  <a:pt x="2134587" y="5033173"/>
                  <a:pt x="2128688" y="5028089"/>
                </a:cubicBezTo>
                <a:lnTo>
                  <a:pt x="2124756" y="5024700"/>
                </a:lnTo>
                <a:cubicBezTo>
                  <a:pt x="2103066" y="5029990"/>
                  <a:pt x="2081103" y="5031620"/>
                  <a:pt x="2058323" y="5022268"/>
                </a:cubicBezTo>
                <a:cubicBezTo>
                  <a:pt x="2036633" y="5027558"/>
                  <a:pt x="2010464" y="5022139"/>
                  <a:pt x="1992771" y="5006890"/>
                </a:cubicBezTo>
                <a:cubicBezTo>
                  <a:pt x="1977042" y="4993334"/>
                  <a:pt x="1968295" y="4974659"/>
                  <a:pt x="1966869" y="4955441"/>
                </a:cubicBezTo>
                <a:lnTo>
                  <a:pt x="1968335" y="4943061"/>
                </a:lnTo>
                <a:lnTo>
                  <a:pt x="1936241" y="4949616"/>
                </a:lnTo>
                <a:cubicBezTo>
                  <a:pt x="1915478" y="4949616"/>
                  <a:pt x="1897310" y="4944425"/>
                  <a:pt x="1881738" y="4934042"/>
                </a:cubicBezTo>
                <a:cubicBezTo>
                  <a:pt x="1871355" y="4936640"/>
                  <a:pt x="1858377" y="4939234"/>
                  <a:pt x="1847994" y="4939234"/>
                </a:cubicBezTo>
                <a:cubicBezTo>
                  <a:pt x="1837613" y="4939234"/>
                  <a:pt x="1827231" y="4936640"/>
                  <a:pt x="1816849" y="4934042"/>
                </a:cubicBezTo>
                <a:cubicBezTo>
                  <a:pt x="1803873" y="4952212"/>
                  <a:pt x="1785703" y="4962595"/>
                  <a:pt x="1764938" y="4962595"/>
                </a:cubicBezTo>
                <a:lnTo>
                  <a:pt x="1757153" y="4962595"/>
                </a:lnTo>
                <a:lnTo>
                  <a:pt x="1741581" y="4978167"/>
                </a:lnTo>
                <a:cubicBezTo>
                  <a:pt x="1736389" y="5004122"/>
                  <a:pt x="1715626" y="5024887"/>
                  <a:pt x="1689671" y="5027481"/>
                </a:cubicBezTo>
                <a:cubicBezTo>
                  <a:pt x="1681883" y="5030078"/>
                  <a:pt x="1674098" y="5032672"/>
                  <a:pt x="1663716" y="5032672"/>
                </a:cubicBezTo>
                <a:cubicBezTo>
                  <a:pt x="1650737" y="5032672"/>
                  <a:pt x="1640355" y="5027481"/>
                  <a:pt x="1629972" y="5022290"/>
                </a:cubicBezTo>
                <a:cubicBezTo>
                  <a:pt x="1624782" y="5032672"/>
                  <a:pt x="1616997" y="5037863"/>
                  <a:pt x="1606615" y="5037863"/>
                </a:cubicBezTo>
                <a:cubicBezTo>
                  <a:pt x="1596232" y="5037863"/>
                  <a:pt x="1588445" y="5030078"/>
                  <a:pt x="1583254" y="5022290"/>
                </a:cubicBezTo>
                <a:cubicBezTo>
                  <a:pt x="1580660" y="5022290"/>
                  <a:pt x="1575468" y="5019696"/>
                  <a:pt x="1572872" y="5017098"/>
                </a:cubicBezTo>
                <a:cubicBezTo>
                  <a:pt x="1570277" y="5019696"/>
                  <a:pt x="1567681" y="5022290"/>
                  <a:pt x="1562490" y="5022290"/>
                </a:cubicBezTo>
                <a:cubicBezTo>
                  <a:pt x="1554705" y="5022290"/>
                  <a:pt x="1546916" y="5014504"/>
                  <a:pt x="1546916" y="5006717"/>
                </a:cubicBezTo>
                <a:cubicBezTo>
                  <a:pt x="1546916" y="5001526"/>
                  <a:pt x="1552107" y="4996335"/>
                  <a:pt x="1557299" y="4993741"/>
                </a:cubicBezTo>
                <a:cubicBezTo>
                  <a:pt x="1554705" y="4988550"/>
                  <a:pt x="1554705" y="4985952"/>
                  <a:pt x="1554705" y="4980762"/>
                </a:cubicBezTo>
                <a:lnTo>
                  <a:pt x="1554705" y="4972977"/>
                </a:lnTo>
                <a:cubicBezTo>
                  <a:pt x="1536535" y="4998932"/>
                  <a:pt x="1505389" y="5017098"/>
                  <a:pt x="1471649" y="5014504"/>
                </a:cubicBezTo>
                <a:cubicBezTo>
                  <a:pt x="1417142" y="5011907"/>
                  <a:pt x="1375614" y="4967786"/>
                  <a:pt x="1378210" y="4913279"/>
                </a:cubicBezTo>
                <a:cubicBezTo>
                  <a:pt x="1380805" y="4884730"/>
                  <a:pt x="1393784" y="4861369"/>
                  <a:pt x="1411950" y="4843201"/>
                </a:cubicBezTo>
                <a:cubicBezTo>
                  <a:pt x="1409356" y="4840605"/>
                  <a:pt x="1409356" y="4838011"/>
                  <a:pt x="1409356" y="4835414"/>
                </a:cubicBezTo>
                <a:cubicBezTo>
                  <a:pt x="1409356" y="4825031"/>
                  <a:pt x="1417142" y="4814650"/>
                  <a:pt x="1430121" y="4812055"/>
                </a:cubicBezTo>
                <a:cubicBezTo>
                  <a:pt x="1427524" y="4806865"/>
                  <a:pt x="1424930" y="4799077"/>
                  <a:pt x="1424930" y="4791291"/>
                </a:cubicBezTo>
                <a:lnTo>
                  <a:pt x="1424930" y="4788695"/>
                </a:lnTo>
                <a:cubicBezTo>
                  <a:pt x="1422333" y="4783504"/>
                  <a:pt x="1422333" y="4778313"/>
                  <a:pt x="1422333" y="4773122"/>
                </a:cubicBezTo>
                <a:cubicBezTo>
                  <a:pt x="1422333" y="4734190"/>
                  <a:pt x="1456076" y="4700448"/>
                  <a:pt x="1495006" y="4700448"/>
                </a:cubicBezTo>
                <a:cubicBezTo>
                  <a:pt x="1533941" y="4700448"/>
                  <a:pt x="1567681" y="4734190"/>
                  <a:pt x="1567681" y="4773122"/>
                </a:cubicBezTo>
                <a:cubicBezTo>
                  <a:pt x="1567681" y="4780910"/>
                  <a:pt x="1565087" y="4788695"/>
                  <a:pt x="1562490" y="4796483"/>
                </a:cubicBezTo>
                <a:cubicBezTo>
                  <a:pt x="1565087" y="4796483"/>
                  <a:pt x="1570277" y="4793885"/>
                  <a:pt x="1575468" y="4793885"/>
                </a:cubicBezTo>
                <a:cubicBezTo>
                  <a:pt x="1578062" y="4749764"/>
                  <a:pt x="1614400" y="4713427"/>
                  <a:pt x="1658525" y="4713427"/>
                </a:cubicBezTo>
                <a:cubicBezTo>
                  <a:pt x="1687073" y="4713427"/>
                  <a:pt x="1713028" y="4728999"/>
                  <a:pt x="1728602" y="4752358"/>
                </a:cubicBezTo>
                <a:cubicBezTo>
                  <a:pt x="1736389" y="4747167"/>
                  <a:pt x="1744175" y="4741975"/>
                  <a:pt x="1754557" y="4741975"/>
                </a:cubicBezTo>
                <a:cubicBezTo>
                  <a:pt x="1775321" y="4741975"/>
                  <a:pt x="1793491" y="4760145"/>
                  <a:pt x="1793491" y="4780910"/>
                </a:cubicBezTo>
                <a:cubicBezTo>
                  <a:pt x="1793491" y="4786100"/>
                  <a:pt x="1793491" y="4791291"/>
                  <a:pt x="1790894" y="4796483"/>
                </a:cubicBezTo>
                <a:lnTo>
                  <a:pt x="1793491" y="4793885"/>
                </a:lnTo>
                <a:cubicBezTo>
                  <a:pt x="1798682" y="4770528"/>
                  <a:pt x="1819445" y="4752358"/>
                  <a:pt x="1845400" y="4752358"/>
                </a:cubicBezTo>
                <a:cubicBezTo>
                  <a:pt x="1858377" y="4752358"/>
                  <a:pt x="1871355" y="4760145"/>
                  <a:pt x="1881738" y="4767930"/>
                </a:cubicBezTo>
                <a:cubicBezTo>
                  <a:pt x="1894714" y="4760145"/>
                  <a:pt x="1907693" y="4757549"/>
                  <a:pt x="1920669" y="4754955"/>
                </a:cubicBezTo>
                <a:cubicBezTo>
                  <a:pt x="1918075" y="4747167"/>
                  <a:pt x="1915478" y="4739382"/>
                  <a:pt x="1915478" y="4731594"/>
                </a:cubicBezTo>
                <a:cubicBezTo>
                  <a:pt x="1915478" y="4716021"/>
                  <a:pt x="1925860" y="4700448"/>
                  <a:pt x="1938839" y="4692663"/>
                </a:cubicBezTo>
                <a:cubicBezTo>
                  <a:pt x="1936241" y="4690066"/>
                  <a:pt x="1936241" y="4684874"/>
                  <a:pt x="1936241" y="4679684"/>
                </a:cubicBezTo>
                <a:lnTo>
                  <a:pt x="1936241" y="4669302"/>
                </a:lnTo>
                <a:lnTo>
                  <a:pt x="1933647" y="4669302"/>
                </a:lnTo>
                <a:cubicBezTo>
                  <a:pt x="1923265" y="4669302"/>
                  <a:pt x="1912884" y="4661517"/>
                  <a:pt x="1912884" y="4648538"/>
                </a:cubicBezTo>
                <a:cubicBezTo>
                  <a:pt x="1912884" y="4638156"/>
                  <a:pt x="1920669" y="4627773"/>
                  <a:pt x="1933647" y="4627773"/>
                </a:cubicBezTo>
                <a:cubicBezTo>
                  <a:pt x="1944030" y="4627773"/>
                  <a:pt x="1951815" y="4632965"/>
                  <a:pt x="1954411" y="4643347"/>
                </a:cubicBezTo>
                <a:cubicBezTo>
                  <a:pt x="1957005" y="4643347"/>
                  <a:pt x="1957005" y="4640753"/>
                  <a:pt x="1959603" y="4640753"/>
                </a:cubicBezTo>
                <a:lnTo>
                  <a:pt x="1959603" y="4635562"/>
                </a:lnTo>
                <a:cubicBezTo>
                  <a:pt x="1959603" y="4627773"/>
                  <a:pt x="1967388" y="4619988"/>
                  <a:pt x="1975175" y="4619988"/>
                </a:cubicBezTo>
                <a:lnTo>
                  <a:pt x="1977770" y="4619988"/>
                </a:lnTo>
                <a:cubicBezTo>
                  <a:pt x="1988151" y="4596628"/>
                  <a:pt x="2008916" y="4581055"/>
                  <a:pt x="2034871" y="4575863"/>
                </a:cubicBezTo>
                <a:cubicBezTo>
                  <a:pt x="2032276" y="4570673"/>
                  <a:pt x="2029680" y="4562887"/>
                  <a:pt x="2027086" y="4557697"/>
                </a:cubicBezTo>
                <a:cubicBezTo>
                  <a:pt x="2014106" y="4555100"/>
                  <a:pt x="2001131" y="4552506"/>
                  <a:pt x="1990749" y="4547315"/>
                </a:cubicBezTo>
                <a:lnTo>
                  <a:pt x="1990749" y="4555100"/>
                </a:lnTo>
                <a:cubicBezTo>
                  <a:pt x="1993343" y="4557697"/>
                  <a:pt x="1993343" y="4560291"/>
                  <a:pt x="1993343" y="4562887"/>
                </a:cubicBezTo>
                <a:cubicBezTo>
                  <a:pt x="1993343" y="4573270"/>
                  <a:pt x="1988151" y="4578461"/>
                  <a:pt x="1980366" y="4581055"/>
                </a:cubicBezTo>
                <a:cubicBezTo>
                  <a:pt x="1964794" y="4609607"/>
                  <a:pt x="1933647" y="4630371"/>
                  <a:pt x="1897310" y="4630371"/>
                </a:cubicBezTo>
                <a:lnTo>
                  <a:pt x="1894714" y="4630371"/>
                </a:lnTo>
                <a:cubicBezTo>
                  <a:pt x="1892120" y="4632965"/>
                  <a:pt x="1886929" y="4632965"/>
                  <a:pt x="1884332" y="4632965"/>
                </a:cubicBezTo>
                <a:cubicBezTo>
                  <a:pt x="1876547" y="4632965"/>
                  <a:pt x="1871355" y="4630371"/>
                  <a:pt x="1866164" y="4625179"/>
                </a:cubicBezTo>
                <a:cubicBezTo>
                  <a:pt x="1858377" y="4625179"/>
                  <a:pt x="1850592" y="4619988"/>
                  <a:pt x="1845400" y="4617392"/>
                </a:cubicBezTo>
                <a:cubicBezTo>
                  <a:pt x="1847994" y="4619988"/>
                  <a:pt x="1847994" y="4625179"/>
                  <a:pt x="1847994" y="4627773"/>
                </a:cubicBezTo>
                <a:cubicBezTo>
                  <a:pt x="1847994" y="4638156"/>
                  <a:pt x="1842804" y="4645944"/>
                  <a:pt x="1835019" y="4651134"/>
                </a:cubicBezTo>
                <a:lnTo>
                  <a:pt x="1858678" y="4666044"/>
                </a:lnTo>
                <a:lnTo>
                  <a:pt x="1863243" y="4656000"/>
                </a:lnTo>
                <a:cubicBezTo>
                  <a:pt x="1866163" y="4653080"/>
                  <a:pt x="1870056" y="4651134"/>
                  <a:pt x="1873950" y="4651134"/>
                </a:cubicBezTo>
                <a:cubicBezTo>
                  <a:pt x="1881735" y="4651134"/>
                  <a:pt x="1889523" y="4658919"/>
                  <a:pt x="1889523" y="4666707"/>
                </a:cubicBezTo>
                <a:cubicBezTo>
                  <a:pt x="1889523" y="4674492"/>
                  <a:pt x="1884332" y="4682280"/>
                  <a:pt x="1873950" y="4682280"/>
                </a:cubicBezTo>
                <a:cubicBezTo>
                  <a:pt x="1870056" y="4682280"/>
                  <a:pt x="1866163" y="4680333"/>
                  <a:pt x="1863243" y="4677413"/>
                </a:cubicBezTo>
                <a:lnTo>
                  <a:pt x="1861761" y="4674153"/>
                </a:lnTo>
                <a:lnTo>
                  <a:pt x="1868759" y="4692663"/>
                </a:lnTo>
                <a:lnTo>
                  <a:pt x="1858651" y="4717524"/>
                </a:lnTo>
                <a:lnTo>
                  <a:pt x="1866165" y="4713426"/>
                </a:lnTo>
                <a:cubicBezTo>
                  <a:pt x="1873950" y="4713426"/>
                  <a:pt x="1881738" y="4721211"/>
                  <a:pt x="1881738" y="4728999"/>
                </a:cubicBezTo>
                <a:cubicBezTo>
                  <a:pt x="1881738" y="4736784"/>
                  <a:pt x="1873950" y="4744572"/>
                  <a:pt x="1866165" y="4744572"/>
                </a:cubicBezTo>
                <a:cubicBezTo>
                  <a:pt x="1858377" y="4744572"/>
                  <a:pt x="1850592" y="4736784"/>
                  <a:pt x="1850592" y="4728999"/>
                </a:cubicBezTo>
                <a:lnTo>
                  <a:pt x="1853295" y="4723593"/>
                </a:lnTo>
                <a:lnTo>
                  <a:pt x="1827231" y="4734190"/>
                </a:lnTo>
                <a:cubicBezTo>
                  <a:pt x="1803873" y="4734190"/>
                  <a:pt x="1785703" y="4716021"/>
                  <a:pt x="1785703" y="4692663"/>
                </a:cubicBezTo>
                <a:cubicBezTo>
                  <a:pt x="1785703" y="4674493"/>
                  <a:pt x="1796084" y="4658919"/>
                  <a:pt x="1811658" y="4653728"/>
                </a:cubicBezTo>
                <a:cubicBezTo>
                  <a:pt x="1801276" y="4648538"/>
                  <a:pt x="1793491" y="4640753"/>
                  <a:pt x="1793491" y="4627773"/>
                </a:cubicBezTo>
                <a:cubicBezTo>
                  <a:pt x="1793491" y="4612201"/>
                  <a:pt x="1806467" y="4599224"/>
                  <a:pt x="1822039" y="4599224"/>
                </a:cubicBezTo>
                <a:lnTo>
                  <a:pt x="1827231" y="4599224"/>
                </a:lnTo>
                <a:cubicBezTo>
                  <a:pt x="1816849" y="4588843"/>
                  <a:pt x="1809064" y="4573270"/>
                  <a:pt x="1803873" y="4557697"/>
                </a:cubicBezTo>
                <a:cubicBezTo>
                  <a:pt x="1796084" y="4562887"/>
                  <a:pt x="1788299" y="4568078"/>
                  <a:pt x="1777918" y="4568078"/>
                </a:cubicBezTo>
                <a:cubicBezTo>
                  <a:pt x="1762344" y="4568078"/>
                  <a:pt x="1749366" y="4560291"/>
                  <a:pt x="1744175" y="4547315"/>
                </a:cubicBezTo>
                <a:cubicBezTo>
                  <a:pt x="1738983" y="4547315"/>
                  <a:pt x="1733793" y="4549909"/>
                  <a:pt x="1728602" y="4549909"/>
                </a:cubicBezTo>
                <a:cubicBezTo>
                  <a:pt x="1710435" y="4549909"/>
                  <a:pt x="1694862" y="4534336"/>
                  <a:pt x="1694862" y="4516168"/>
                </a:cubicBezTo>
                <a:cubicBezTo>
                  <a:pt x="1694862" y="4513571"/>
                  <a:pt x="1697456" y="4508381"/>
                  <a:pt x="1697456" y="4505786"/>
                </a:cubicBezTo>
                <a:cubicBezTo>
                  <a:pt x="1692265" y="4510977"/>
                  <a:pt x="1681883" y="4516168"/>
                  <a:pt x="1671501" y="4516168"/>
                </a:cubicBezTo>
                <a:cubicBezTo>
                  <a:pt x="1650737" y="4516168"/>
                  <a:pt x="1635164" y="4500596"/>
                  <a:pt x="1635164" y="4479831"/>
                </a:cubicBezTo>
                <a:cubicBezTo>
                  <a:pt x="1635164" y="4472044"/>
                  <a:pt x="1637761" y="4466853"/>
                  <a:pt x="1640355" y="4461661"/>
                </a:cubicBezTo>
                <a:cubicBezTo>
                  <a:pt x="1629972" y="4453876"/>
                  <a:pt x="1619591" y="4446089"/>
                  <a:pt x="1611806" y="4435706"/>
                </a:cubicBezTo>
                <a:cubicBezTo>
                  <a:pt x="1601423" y="4440898"/>
                  <a:pt x="1591042" y="4443495"/>
                  <a:pt x="1580660" y="4443495"/>
                </a:cubicBezTo>
                <a:lnTo>
                  <a:pt x="1575468" y="4443495"/>
                </a:lnTo>
                <a:cubicBezTo>
                  <a:pt x="1580660" y="4451280"/>
                  <a:pt x="1583254" y="4456471"/>
                  <a:pt x="1583254" y="4464259"/>
                </a:cubicBezTo>
                <a:cubicBezTo>
                  <a:pt x="1583254" y="4482426"/>
                  <a:pt x="1567681" y="4497999"/>
                  <a:pt x="1549513" y="4497999"/>
                </a:cubicBezTo>
                <a:cubicBezTo>
                  <a:pt x="1531344" y="4497999"/>
                  <a:pt x="1515771" y="4485022"/>
                  <a:pt x="1515771" y="4466853"/>
                </a:cubicBezTo>
                <a:cubicBezTo>
                  <a:pt x="1497604" y="4464259"/>
                  <a:pt x="1482031" y="4448686"/>
                  <a:pt x="1482031" y="4430515"/>
                </a:cubicBezTo>
                <a:cubicBezTo>
                  <a:pt x="1482031" y="4409751"/>
                  <a:pt x="1497604" y="4394179"/>
                  <a:pt x="1518367" y="4394179"/>
                </a:cubicBezTo>
                <a:lnTo>
                  <a:pt x="1520961" y="4394179"/>
                </a:lnTo>
                <a:cubicBezTo>
                  <a:pt x="1518367" y="4388988"/>
                  <a:pt x="1518367" y="4383797"/>
                  <a:pt x="1518367" y="4378605"/>
                </a:cubicBezTo>
                <a:cubicBezTo>
                  <a:pt x="1518367" y="4370820"/>
                  <a:pt x="1520961" y="4360439"/>
                  <a:pt x="1523559" y="4352650"/>
                </a:cubicBezTo>
                <a:cubicBezTo>
                  <a:pt x="1510580" y="4352650"/>
                  <a:pt x="1500198" y="4347459"/>
                  <a:pt x="1489816" y="4342269"/>
                </a:cubicBezTo>
                <a:cubicBezTo>
                  <a:pt x="1484625" y="4378605"/>
                  <a:pt x="1453479" y="4407158"/>
                  <a:pt x="1417142" y="4407158"/>
                </a:cubicBezTo>
                <a:lnTo>
                  <a:pt x="1406760" y="4407158"/>
                </a:lnTo>
                <a:cubicBezTo>
                  <a:pt x="1401569" y="4409751"/>
                  <a:pt x="1398975" y="4412349"/>
                  <a:pt x="1393784" y="4412349"/>
                </a:cubicBezTo>
                <a:cubicBezTo>
                  <a:pt x="1385995" y="4412349"/>
                  <a:pt x="1378210" y="4404560"/>
                  <a:pt x="1378210" y="4396775"/>
                </a:cubicBezTo>
                <a:cubicBezTo>
                  <a:pt x="1357447" y="4383797"/>
                  <a:pt x="1344468" y="4360439"/>
                  <a:pt x="1344468" y="4334484"/>
                </a:cubicBezTo>
                <a:cubicBezTo>
                  <a:pt x="1344468" y="4326695"/>
                  <a:pt x="1344468" y="4318910"/>
                  <a:pt x="1347065" y="4311123"/>
                </a:cubicBezTo>
                <a:cubicBezTo>
                  <a:pt x="1344468" y="4308529"/>
                  <a:pt x="1344468" y="4305932"/>
                  <a:pt x="1341874" y="4303338"/>
                </a:cubicBezTo>
                <a:cubicBezTo>
                  <a:pt x="1331492" y="4308529"/>
                  <a:pt x="1321110" y="4311123"/>
                  <a:pt x="1310728" y="4311123"/>
                </a:cubicBezTo>
                <a:lnTo>
                  <a:pt x="1300345" y="4311123"/>
                </a:lnTo>
                <a:cubicBezTo>
                  <a:pt x="1302939" y="4313719"/>
                  <a:pt x="1302939" y="4318910"/>
                  <a:pt x="1302939" y="4321504"/>
                </a:cubicBezTo>
                <a:cubicBezTo>
                  <a:pt x="1302939" y="4339675"/>
                  <a:pt x="1287367" y="4355248"/>
                  <a:pt x="1269199" y="4355248"/>
                </a:cubicBezTo>
                <a:cubicBezTo>
                  <a:pt x="1251030" y="4355248"/>
                  <a:pt x="1235457" y="4339675"/>
                  <a:pt x="1235457" y="4321504"/>
                </a:cubicBezTo>
                <a:cubicBezTo>
                  <a:pt x="1235457" y="4303338"/>
                  <a:pt x="1248436" y="4290359"/>
                  <a:pt x="1264009" y="4287764"/>
                </a:cubicBezTo>
                <a:cubicBezTo>
                  <a:pt x="1256221" y="4277383"/>
                  <a:pt x="1251030" y="4264404"/>
                  <a:pt x="1251030" y="4248831"/>
                </a:cubicBezTo>
                <a:cubicBezTo>
                  <a:pt x="1251030" y="4238448"/>
                  <a:pt x="1253627" y="4230663"/>
                  <a:pt x="1256221" y="4222876"/>
                </a:cubicBezTo>
                <a:cubicBezTo>
                  <a:pt x="1243244" y="4220282"/>
                  <a:pt x="1235457" y="4209899"/>
                  <a:pt x="1235457" y="4196921"/>
                </a:cubicBezTo>
                <a:cubicBezTo>
                  <a:pt x="1235457" y="4183944"/>
                  <a:pt x="1245839" y="4170966"/>
                  <a:pt x="1261412" y="4170966"/>
                </a:cubicBezTo>
                <a:cubicBezTo>
                  <a:pt x="1274391" y="4170966"/>
                  <a:pt x="1284773" y="4181348"/>
                  <a:pt x="1287367" y="4191729"/>
                </a:cubicBezTo>
                <a:cubicBezTo>
                  <a:pt x="1295154" y="4189136"/>
                  <a:pt x="1302939" y="4186538"/>
                  <a:pt x="1310728" y="4186538"/>
                </a:cubicBezTo>
                <a:cubicBezTo>
                  <a:pt x="1331492" y="4186538"/>
                  <a:pt x="1349659" y="4196921"/>
                  <a:pt x="1360041" y="4212493"/>
                </a:cubicBezTo>
                <a:cubicBezTo>
                  <a:pt x="1375614" y="4196921"/>
                  <a:pt x="1396378" y="4189136"/>
                  <a:pt x="1417142" y="4189136"/>
                </a:cubicBezTo>
                <a:cubicBezTo>
                  <a:pt x="1432715" y="4189136"/>
                  <a:pt x="1445694" y="4191729"/>
                  <a:pt x="1458670" y="4199518"/>
                </a:cubicBezTo>
                <a:cubicBezTo>
                  <a:pt x="1469051" y="4191729"/>
                  <a:pt x="1482031" y="4186538"/>
                  <a:pt x="1497604" y="4186538"/>
                </a:cubicBezTo>
                <a:lnTo>
                  <a:pt x="1505389" y="4186538"/>
                </a:lnTo>
                <a:cubicBezTo>
                  <a:pt x="1505389" y="4183944"/>
                  <a:pt x="1507986" y="4183944"/>
                  <a:pt x="1507986" y="4181348"/>
                </a:cubicBezTo>
                <a:cubicBezTo>
                  <a:pt x="1489816" y="4173563"/>
                  <a:pt x="1476840" y="4155392"/>
                  <a:pt x="1476840" y="4134628"/>
                </a:cubicBezTo>
                <a:cubicBezTo>
                  <a:pt x="1476840" y="4108673"/>
                  <a:pt x="1497604" y="4085316"/>
                  <a:pt x="1526153" y="4085316"/>
                </a:cubicBezTo>
                <a:cubicBezTo>
                  <a:pt x="1533941" y="4085316"/>
                  <a:pt x="1541726" y="4087910"/>
                  <a:pt x="1549513" y="4090507"/>
                </a:cubicBezTo>
                <a:cubicBezTo>
                  <a:pt x="1554705" y="4082719"/>
                  <a:pt x="1559896" y="4074933"/>
                  <a:pt x="1567681" y="4069742"/>
                </a:cubicBezTo>
                <a:cubicBezTo>
                  <a:pt x="1572872" y="4054170"/>
                  <a:pt x="1588445" y="4043787"/>
                  <a:pt x="1606615" y="4043787"/>
                </a:cubicBezTo>
                <a:cubicBezTo>
                  <a:pt x="1609209" y="4043787"/>
                  <a:pt x="1614400" y="4046381"/>
                  <a:pt x="1616997" y="4046381"/>
                </a:cubicBezTo>
                <a:cubicBezTo>
                  <a:pt x="1629972" y="4023024"/>
                  <a:pt x="1655927" y="4007451"/>
                  <a:pt x="1684480" y="4007451"/>
                </a:cubicBezTo>
                <a:cubicBezTo>
                  <a:pt x="1697456" y="4007451"/>
                  <a:pt x="1707838" y="4010045"/>
                  <a:pt x="1718220" y="4015236"/>
                </a:cubicBezTo>
                <a:cubicBezTo>
                  <a:pt x="1720817" y="4012641"/>
                  <a:pt x="1726008" y="4012641"/>
                  <a:pt x="1728602" y="4012641"/>
                </a:cubicBezTo>
                <a:cubicBezTo>
                  <a:pt x="1741581" y="4012641"/>
                  <a:pt x="1751963" y="4023024"/>
                  <a:pt x="1751963" y="4036000"/>
                </a:cubicBezTo>
                <a:cubicBezTo>
                  <a:pt x="1751963" y="4041191"/>
                  <a:pt x="1749366" y="4043787"/>
                  <a:pt x="1749366" y="4046381"/>
                </a:cubicBezTo>
                <a:cubicBezTo>
                  <a:pt x="1757153" y="4056764"/>
                  <a:pt x="1759748" y="4069742"/>
                  <a:pt x="1759748" y="4082719"/>
                </a:cubicBezTo>
                <a:cubicBezTo>
                  <a:pt x="1759748" y="4119056"/>
                  <a:pt x="1733793" y="4150202"/>
                  <a:pt x="1697456" y="4157989"/>
                </a:cubicBezTo>
                <a:cubicBezTo>
                  <a:pt x="1700053" y="4157989"/>
                  <a:pt x="1700053" y="4160583"/>
                  <a:pt x="1700053" y="4163181"/>
                </a:cubicBezTo>
                <a:cubicBezTo>
                  <a:pt x="1702647" y="4160583"/>
                  <a:pt x="1705243" y="4160583"/>
                  <a:pt x="1707838" y="4160583"/>
                </a:cubicBezTo>
                <a:cubicBezTo>
                  <a:pt x="1723411" y="4160583"/>
                  <a:pt x="1736389" y="4173563"/>
                  <a:pt x="1736389" y="4189136"/>
                </a:cubicBezTo>
                <a:cubicBezTo>
                  <a:pt x="1736389" y="4191729"/>
                  <a:pt x="1733793" y="4196921"/>
                  <a:pt x="1733793" y="4199518"/>
                </a:cubicBezTo>
                <a:lnTo>
                  <a:pt x="1736389" y="4199518"/>
                </a:lnTo>
                <a:cubicBezTo>
                  <a:pt x="1751963" y="4199518"/>
                  <a:pt x="1764938" y="4212493"/>
                  <a:pt x="1764938" y="4228067"/>
                </a:cubicBezTo>
                <a:cubicBezTo>
                  <a:pt x="1764938" y="4243639"/>
                  <a:pt x="1751963" y="4256619"/>
                  <a:pt x="1736389" y="4256619"/>
                </a:cubicBezTo>
                <a:cubicBezTo>
                  <a:pt x="1720817" y="4256619"/>
                  <a:pt x="1707838" y="4243639"/>
                  <a:pt x="1707838" y="4228067"/>
                </a:cubicBezTo>
                <a:cubicBezTo>
                  <a:pt x="1707838" y="4225473"/>
                  <a:pt x="1707838" y="4220282"/>
                  <a:pt x="1710435" y="4217685"/>
                </a:cubicBezTo>
                <a:lnTo>
                  <a:pt x="1707838" y="4217685"/>
                </a:lnTo>
                <a:cubicBezTo>
                  <a:pt x="1697456" y="4217685"/>
                  <a:pt x="1689671" y="4212493"/>
                  <a:pt x="1684480" y="4204708"/>
                </a:cubicBezTo>
                <a:cubicBezTo>
                  <a:pt x="1681883" y="4207303"/>
                  <a:pt x="1679288" y="4207303"/>
                  <a:pt x="1676692" y="4209899"/>
                </a:cubicBezTo>
                <a:cubicBezTo>
                  <a:pt x="1679288" y="4215091"/>
                  <a:pt x="1679288" y="4222876"/>
                  <a:pt x="1679288" y="4228067"/>
                </a:cubicBezTo>
                <a:lnTo>
                  <a:pt x="1679288" y="4238448"/>
                </a:lnTo>
                <a:lnTo>
                  <a:pt x="1687073" y="4238448"/>
                </a:lnTo>
                <a:cubicBezTo>
                  <a:pt x="1707838" y="4238448"/>
                  <a:pt x="1723411" y="4256619"/>
                  <a:pt x="1723411" y="4274786"/>
                </a:cubicBezTo>
                <a:cubicBezTo>
                  <a:pt x="1723411" y="4279977"/>
                  <a:pt x="1720817" y="4282574"/>
                  <a:pt x="1720817" y="4285168"/>
                </a:cubicBezTo>
                <a:cubicBezTo>
                  <a:pt x="1723411" y="4292955"/>
                  <a:pt x="1726008" y="4303338"/>
                  <a:pt x="1728602" y="4311123"/>
                </a:cubicBezTo>
                <a:cubicBezTo>
                  <a:pt x="1754557" y="4324102"/>
                  <a:pt x="1772727" y="4350056"/>
                  <a:pt x="1775321" y="4381203"/>
                </a:cubicBezTo>
                <a:cubicBezTo>
                  <a:pt x="1801276" y="4388988"/>
                  <a:pt x="1822039" y="4414943"/>
                  <a:pt x="1822039" y="4443495"/>
                </a:cubicBezTo>
                <a:cubicBezTo>
                  <a:pt x="1822039" y="4466853"/>
                  <a:pt x="1809064" y="4487616"/>
                  <a:pt x="1790894" y="4497999"/>
                </a:cubicBezTo>
                <a:cubicBezTo>
                  <a:pt x="1801276" y="4500596"/>
                  <a:pt x="1809064" y="4505786"/>
                  <a:pt x="1814254" y="4510977"/>
                </a:cubicBezTo>
                <a:cubicBezTo>
                  <a:pt x="1822039" y="4485022"/>
                  <a:pt x="1845400" y="4461661"/>
                  <a:pt x="1871355" y="4451280"/>
                </a:cubicBezTo>
                <a:cubicBezTo>
                  <a:pt x="1871355" y="4448686"/>
                  <a:pt x="1868759" y="4446089"/>
                  <a:pt x="1868759" y="4443495"/>
                </a:cubicBezTo>
                <a:cubicBezTo>
                  <a:pt x="1850592" y="4433112"/>
                  <a:pt x="1837613" y="4417540"/>
                  <a:pt x="1829828" y="4396775"/>
                </a:cubicBezTo>
                <a:cubicBezTo>
                  <a:pt x="1824637" y="4394179"/>
                  <a:pt x="1822039" y="4388988"/>
                  <a:pt x="1819445" y="4383797"/>
                </a:cubicBezTo>
                <a:cubicBezTo>
                  <a:pt x="1790894" y="4381203"/>
                  <a:pt x="1767536" y="4355248"/>
                  <a:pt x="1767536" y="4326695"/>
                </a:cubicBezTo>
                <a:cubicBezTo>
                  <a:pt x="1767536" y="4308529"/>
                  <a:pt x="1775321" y="4292955"/>
                  <a:pt x="1788299" y="4282574"/>
                </a:cubicBezTo>
                <a:cubicBezTo>
                  <a:pt x="1785703" y="4279977"/>
                  <a:pt x="1783109" y="4274786"/>
                  <a:pt x="1783109" y="4269594"/>
                </a:cubicBezTo>
                <a:cubicBezTo>
                  <a:pt x="1783109" y="4256619"/>
                  <a:pt x="1793491" y="4246237"/>
                  <a:pt x="1806467" y="4246237"/>
                </a:cubicBezTo>
                <a:cubicBezTo>
                  <a:pt x="1814254" y="4246237"/>
                  <a:pt x="1819445" y="4248831"/>
                  <a:pt x="1824637" y="4254022"/>
                </a:cubicBezTo>
                <a:cubicBezTo>
                  <a:pt x="1824637" y="4248831"/>
                  <a:pt x="1827231" y="4246237"/>
                  <a:pt x="1829828" y="4241046"/>
                </a:cubicBezTo>
                <a:cubicBezTo>
                  <a:pt x="1811658" y="4233258"/>
                  <a:pt x="1798682" y="4217685"/>
                  <a:pt x="1798682" y="4196921"/>
                </a:cubicBezTo>
                <a:cubicBezTo>
                  <a:pt x="1798682" y="4170966"/>
                  <a:pt x="1819445" y="4150202"/>
                  <a:pt x="1845400" y="4150202"/>
                </a:cubicBezTo>
                <a:cubicBezTo>
                  <a:pt x="1868759" y="4150202"/>
                  <a:pt x="1889523" y="4168372"/>
                  <a:pt x="1892120" y="4191729"/>
                </a:cubicBezTo>
                <a:cubicBezTo>
                  <a:pt x="1897310" y="4189136"/>
                  <a:pt x="1899904" y="4189136"/>
                  <a:pt x="1905095" y="4189136"/>
                </a:cubicBezTo>
                <a:cubicBezTo>
                  <a:pt x="1902501" y="4181348"/>
                  <a:pt x="1899904" y="4173563"/>
                  <a:pt x="1899904" y="4165775"/>
                </a:cubicBezTo>
                <a:cubicBezTo>
                  <a:pt x="1899904" y="4145011"/>
                  <a:pt x="1915478" y="4126843"/>
                  <a:pt x="1933647" y="4121652"/>
                </a:cubicBezTo>
                <a:cubicBezTo>
                  <a:pt x="1923265" y="4116462"/>
                  <a:pt x="1918075" y="4108673"/>
                  <a:pt x="1918075" y="4098292"/>
                </a:cubicBezTo>
                <a:cubicBezTo>
                  <a:pt x="1918075" y="4082719"/>
                  <a:pt x="1931050" y="4069742"/>
                  <a:pt x="1946624" y="4069742"/>
                </a:cubicBezTo>
                <a:cubicBezTo>
                  <a:pt x="1954411" y="4069742"/>
                  <a:pt x="1959603" y="4072336"/>
                  <a:pt x="1964794" y="4074933"/>
                </a:cubicBezTo>
                <a:cubicBezTo>
                  <a:pt x="1964794" y="4069742"/>
                  <a:pt x="1964794" y="4067146"/>
                  <a:pt x="1967388" y="4064552"/>
                </a:cubicBezTo>
                <a:cubicBezTo>
                  <a:pt x="1962196" y="4059361"/>
                  <a:pt x="1957005" y="4048978"/>
                  <a:pt x="1957005" y="4041191"/>
                </a:cubicBezTo>
                <a:cubicBezTo>
                  <a:pt x="1957005" y="4023024"/>
                  <a:pt x="1972579" y="4010045"/>
                  <a:pt x="1988151" y="4010045"/>
                </a:cubicBezTo>
                <a:cubicBezTo>
                  <a:pt x="1985557" y="4004854"/>
                  <a:pt x="1982960" y="3997069"/>
                  <a:pt x="1982960" y="3989281"/>
                </a:cubicBezTo>
                <a:cubicBezTo>
                  <a:pt x="1982960" y="3968516"/>
                  <a:pt x="1993343" y="3952944"/>
                  <a:pt x="2008916" y="3945159"/>
                </a:cubicBezTo>
                <a:cubicBezTo>
                  <a:pt x="1998534" y="3934776"/>
                  <a:pt x="1990749" y="3921798"/>
                  <a:pt x="1990749" y="3906225"/>
                </a:cubicBezTo>
                <a:cubicBezTo>
                  <a:pt x="1990749" y="3898440"/>
                  <a:pt x="1993343" y="3890652"/>
                  <a:pt x="1995940" y="3885460"/>
                </a:cubicBezTo>
                <a:cubicBezTo>
                  <a:pt x="1990749" y="3885460"/>
                  <a:pt x="1985557" y="3882866"/>
                  <a:pt x="1980366" y="3882866"/>
                </a:cubicBezTo>
                <a:cubicBezTo>
                  <a:pt x="1977770" y="3898440"/>
                  <a:pt x="1967388" y="3908821"/>
                  <a:pt x="1951815" y="3908821"/>
                </a:cubicBezTo>
                <a:cubicBezTo>
                  <a:pt x="1944028" y="3908821"/>
                  <a:pt x="1936891" y="3905577"/>
                  <a:pt x="1931700" y="3900386"/>
                </a:cubicBezTo>
                <a:lnTo>
                  <a:pt x="1927834" y="3891166"/>
                </a:lnTo>
                <a:cubicBezTo>
                  <a:pt x="1928042" y="3890130"/>
                  <a:pt x="1928249" y="3889093"/>
                  <a:pt x="1928456" y="3888058"/>
                </a:cubicBezTo>
                <a:lnTo>
                  <a:pt x="1925661" y="3875478"/>
                </a:lnTo>
                <a:lnTo>
                  <a:pt x="1933647" y="3859505"/>
                </a:lnTo>
                <a:lnTo>
                  <a:pt x="1925860" y="3851720"/>
                </a:lnTo>
                <a:cubicBezTo>
                  <a:pt x="1925860" y="3856912"/>
                  <a:pt x="1925860" y="3862103"/>
                  <a:pt x="1923265" y="3864697"/>
                </a:cubicBezTo>
                <a:lnTo>
                  <a:pt x="1925661" y="3875478"/>
                </a:lnTo>
                <a:lnTo>
                  <a:pt x="1923265" y="3880269"/>
                </a:lnTo>
                <a:lnTo>
                  <a:pt x="1927834" y="3891166"/>
                </a:lnTo>
                <a:lnTo>
                  <a:pt x="1925860" y="3901034"/>
                </a:lnTo>
                <a:lnTo>
                  <a:pt x="1940133" y="3916963"/>
                </a:lnTo>
                <a:lnTo>
                  <a:pt x="1946623" y="3914013"/>
                </a:lnTo>
                <a:cubicBezTo>
                  <a:pt x="1954411" y="3914013"/>
                  <a:pt x="1962196" y="3921798"/>
                  <a:pt x="1962196" y="3929586"/>
                </a:cubicBezTo>
                <a:cubicBezTo>
                  <a:pt x="1962196" y="3933479"/>
                  <a:pt x="1960250" y="3937372"/>
                  <a:pt x="1957330" y="3940292"/>
                </a:cubicBezTo>
                <a:lnTo>
                  <a:pt x="1952412" y="3942528"/>
                </a:lnTo>
                <a:lnTo>
                  <a:pt x="1957005" y="3960731"/>
                </a:lnTo>
                <a:cubicBezTo>
                  <a:pt x="1957005" y="3981496"/>
                  <a:pt x="1949220" y="3997069"/>
                  <a:pt x="1936241" y="4010045"/>
                </a:cubicBezTo>
                <a:lnTo>
                  <a:pt x="1936241" y="4012641"/>
                </a:lnTo>
                <a:cubicBezTo>
                  <a:pt x="1936241" y="4030809"/>
                  <a:pt x="1920669" y="4046381"/>
                  <a:pt x="1902501" y="4046381"/>
                </a:cubicBezTo>
                <a:cubicBezTo>
                  <a:pt x="1889523" y="4046381"/>
                  <a:pt x="1879140" y="4041191"/>
                  <a:pt x="1873949" y="4030809"/>
                </a:cubicBezTo>
                <a:cubicBezTo>
                  <a:pt x="1853185" y="4025617"/>
                  <a:pt x="1835019" y="4015236"/>
                  <a:pt x="1824637" y="3997069"/>
                </a:cubicBezTo>
                <a:cubicBezTo>
                  <a:pt x="1816849" y="4002260"/>
                  <a:pt x="1809064" y="4004854"/>
                  <a:pt x="1798682" y="4004854"/>
                </a:cubicBezTo>
                <a:cubicBezTo>
                  <a:pt x="1775321" y="4004854"/>
                  <a:pt x="1757153" y="3986686"/>
                  <a:pt x="1757153" y="3963325"/>
                </a:cubicBezTo>
                <a:cubicBezTo>
                  <a:pt x="1757153" y="3942561"/>
                  <a:pt x="1770129" y="3924395"/>
                  <a:pt x="1790894" y="3921798"/>
                </a:cubicBezTo>
                <a:cubicBezTo>
                  <a:pt x="1783109" y="3911415"/>
                  <a:pt x="1780512" y="3898440"/>
                  <a:pt x="1780512" y="3885460"/>
                </a:cubicBezTo>
                <a:cubicBezTo>
                  <a:pt x="1780512" y="3872485"/>
                  <a:pt x="1785703" y="3862103"/>
                  <a:pt x="1790894" y="3851720"/>
                </a:cubicBezTo>
                <a:cubicBezTo>
                  <a:pt x="1788299" y="3849124"/>
                  <a:pt x="1788299" y="3846529"/>
                  <a:pt x="1788299" y="3843933"/>
                </a:cubicBezTo>
                <a:cubicBezTo>
                  <a:pt x="1788299" y="3838742"/>
                  <a:pt x="1790894" y="3836148"/>
                  <a:pt x="1790894" y="3833551"/>
                </a:cubicBezTo>
                <a:cubicBezTo>
                  <a:pt x="1762344" y="3825765"/>
                  <a:pt x="1741581" y="3799810"/>
                  <a:pt x="1741581" y="3768664"/>
                </a:cubicBezTo>
                <a:lnTo>
                  <a:pt x="1741581" y="3766068"/>
                </a:lnTo>
                <a:cubicBezTo>
                  <a:pt x="1738983" y="3766068"/>
                  <a:pt x="1733793" y="3763473"/>
                  <a:pt x="1731198" y="3763473"/>
                </a:cubicBezTo>
                <a:cubicBezTo>
                  <a:pt x="1728602" y="3766068"/>
                  <a:pt x="1723411" y="3768664"/>
                  <a:pt x="1718220" y="3768664"/>
                </a:cubicBezTo>
                <a:cubicBezTo>
                  <a:pt x="1715626" y="3786832"/>
                  <a:pt x="1702647" y="3799810"/>
                  <a:pt x="1684480" y="3799810"/>
                </a:cubicBezTo>
                <a:cubicBezTo>
                  <a:pt x="1666310" y="3799810"/>
                  <a:pt x="1650737" y="3784238"/>
                  <a:pt x="1650737" y="3766068"/>
                </a:cubicBezTo>
                <a:cubicBezTo>
                  <a:pt x="1650737" y="3747901"/>
                  <a:pt x="1666310" y="3732328"/>
                  <a:pt x="1684480" y="3732328"/>
                </a:cubicBezTo>
                <a:cubicBezTo>
                  <a:pt x="1689671" y="3732328"/>
                  <a:pt x="1694862" y="3732328"/>
                  <a:pt x="1700053" y="3734922"/>
                </a:cubicBezTo>
                <a:cubicBezTo>
                  <a:pt x="1702647" y="3729731"/>
                  <a:pt x="1707838" y="3727137"/>
                  <a:pt x="1713028" y="3724540"/>
                </a:cubicBezTo>
                <a:cubicBezTo>
                  <a:pt x="1718220" y="3711563"/>
                  <a:pt x="1728602" y="3701182"/>
                  <a:pt x="1744175" y="3701182"/>
                </a:cubicBezTo>
                <a:cubicBezTo>
                  <a:pt x="1754557" y="3701182"/>
                  <a:pt x="1764938" y="3706373"/>
                  <a:pt x="1770129" y="3714158"/>
                </a:cubicBezTo>
                <a:cubicBezTo>
                  <a:pt x="1780512" y="3703776"/>
                  <a:pt x="1796084" y="3698585"/>
                  <a:pt x="1811658" y="3698585"/>
                </a:cubicBezTo>
                <a:cubicBezTo>
                  <a:pt x="1816849" y="3698585"/>
                  <a:pt x="1822039" y="3698585"/>
                  <a:pt x="1827231" y="3701182"/>
                </a:cubicBezTo>
                <a:cubicBezTo>
                  <a:pt x="1835019" y="3690800"/>
                  <a:pt x="1845400" y="3685608"/>
                  <a:pt x="1858377" y="3685608"/>
                </a:cubicBezTo>
                <a:cubicBezTo>
                  <a:pt x="1879140" y="3685608"/>
                  <a:pt x="1897310" y="3703776"/>
                  <a:pt x="1897310" y="3724540"/>
                </a:cubicBezTo>
                <a:cubicBezTo>
                  <a:pt x="1897310" y="3740113"/>
                  <a:pt x="1889523" y="3750495"/>
                  <a:pt x="1879140" y="3758283"/>
                </a:cubicBezTo>
                <a:lnTo>
                  <a:pt x="1879140" y="3766068"/>
                </a:lnTo>
                <a:cubicBezTo>
                  <a:pt x="1879140" y="3771258"/>
                  <a:pt x="1876547" y="3776449"/>
                  <a:pt x="1876547" y="3781641"/>
                </a:cubicBezTo>
                <a:lnTo>
                  <a:pt x="1879140" y="3781641"/>
                </a:lnTo>
                <a:cubicBezTo>
                  <a:pt x="1881738" y="3773856"/>
                  <a:pt x="1886929" y="3766068"/>
                  <a:pt x="1892120" y="3760877"/>
                </a:cubicBezTo>
                <a:cubicBezTo>
                  <a:pt x="1894714" y="3753092"/>
                  <a:pt x="1894714" y="3747901"/>
                  <a:pt x="1897310" y="3740113"/>
                </a:cubicBezTo>
                <a:lnTo>
                  <a:pt x="1897310" y="3729731"/>
                </a:lnTo>
                <a:cubicBezTo>
                  <a:pt x="1897310" y="3703776"/>
                  <a:pt x="1915478" y="3683012"/>
                  <a:pt x="1938839" y="3675227"/>
                </a:cubicBezTo>
                <a:cubicBezTo>
                  <a:pt x="1931050" y="3670036"/>
                  <a:pt x="1923265" y="3659653"/>
                  <a:pt x="1923265" y="3646675"/>
                </a:cubicBezTo>
                <a:cubicBezTo>
                  <a:pt x="1923265" y="3628507"/>
                  <a:pt x="1938839" y="3612935"/>
                  <a:pt x="1957005" y="3612935"/>
                </a:cubicBezTo>
                <a:cubicBezTo>
                  <a:pt x="1967388" y="3612935"/>
                  <a:pt x="1977770" y="3618126"/>
                  <a:pt x="1982960" y="3625911"/>
                </a:cubicBezTo>
                <a:cubicBezTo>
                  <a:pt x="1993343" y="3618126"/>
                  <a:pt x="2003725" y="3612935"/>
                  <a:pt x="2016703" y="3612935"/>
                </a:cubicBezTo>
                <a:cubicBezTo>
                  <a:pt x="2040061" y="3612935"/>
                  <a:pt x="2060826" y="3631102"/>
                  <a:pt x="2060826" y="3657057"/>
                </a:cubicBezTo>
                <a:cubicBezTo>
                  <a:pt x="2060826" y="3664845"/>
                  <a:pt x="2058231" y="3672630"/>
                  <a:pt x="2055635" y="3677821"/>
                </a:cubicBezTo>
                <a:cubicBezTo>
                  <a:pt x="2063422" y="3680417"/>
                  <a:pt x="2071207" y="3685608"/>
                  <a:pt x="2076399" y="3690800"/>
                </a:cubicBezTo>
                <a:cubicBezTo>
                  <a:pt x="2089377" y="3664845"/>
                  <a:pt x="2112736" y="3644081"/>
                  <a:pt x="2141287" y="3636292"/>
                </a:cubicBezTo>
                <a:cubicBezTo>
                  <a:pt x="2136097" y="3638890"/>
                  <a:pt x="2133500" y="3638890"/>
                  <a:pt x="2128308" y="3638890"/>
                </a:cubicBezTo>
                <a:cubicBezTo>
                  <a:pt x="2107545" y="3638890"/>
                  <a:pt x="2091971" y="3623317"/>
                  <a:pt x="2091971" y="3602552"/>
                </a:cubicBezTo>
                <a:cubicBezTo>
                  <a:pt x="2091971" y="3581789"/>
                  <a:pt x="2107545" y="3566216"/>
                  <a:pt x="2128308" y="3566216"/>
                </a:cubicBezTo>
                <a:cubicBezTo>
                  <a:pt x="2136097" y="3566216"/>
                  <a:pt x="2141287" y="3568810"/>
                  <a:pt x="2146478" y="3571406"/>
                </a:cubicBezTo>
                <a:cubicBezTo>
                  <a:pt x="2149072" y="3566216"/>
                  <a:pt x="2156861" y="3563619"/>
                  <a:pt x="2162052" y="3561025"/>
                </a:cubicBezTo>
                <a:cubicBezTo>
                  <a:pt x="2162052" y="3542855"/>
                  <a:pt x="2169837" y="3527281"/>
                  <a:pt x="2182815" y="3516900"/>
                </a:cubicBezTo>
                <a:cubicBezTo>
                  <a:pt x="2182815" y="3503924"/>
                  <a:pt x="2193197" y="3490945"/>
                  <a:pt x="2203579" y="3485754"/>
                </a:cubicBezTo>
                <a:lnTo>
                  <a:pt x="2208771" y="3480563"/>
                </a:lnTo>
                <a:lnTo>
                  <a:pt x="2206173" y="3477969"/>
                </a:lnTo>
                <a:cubicBezTo>
                  <a:pt x="2198388" y="3490945"/>
                  <a:pt x="2182815" y="3498733"/>
                  <a:pt x="2167242" y="3498733"/>
                </a:cubicBezTo>
                <a:cubicBezTo>
                  <a:pt x="2151669" y="3498733"/>
                  <a:pt x="2136097" y="3490945"/>
                  <a:pt x="2128308" y="3480563"/>
                </a:cubicBezTo>
                <a:cubicBezTo>
                  <a:pt x="2112736" y="3475372"/>
                  <a:pt x="2099759" y="3467586"/>
                  <a:pt x="2089377" y="3459799"/>
                </a:cubicBezTo>
                <a:lnTo>
                  <a:pt x="2089377" y="3462395"/>
                </a:lnTo>
                <a:cubicBezTo>
                  <a:pt x="2089377" y="3490945"/>
                  <a:pt x="2066016" y="3514306"/>
                  <a:pt x="2037467" y="3514306"/>
                </a:cubicBezTo>
                <a:cubicBezTo>
                  <a:pt x="2019297" y="3514306"/>
                  <a:pt x="2001131" y="3506518"/>
                  <a:pt x="1993343" y="3490945"/>
                </a:cubicBezTo>
                <a:cubicBezTo>
                  <a:pt x="1977770" y="3488350"/>
                  <a:pt x="1967388" y="3477969"/>
                  <a:pt x="1957005" y="3467586"/>
                </a:cubicBezTo>
                <a:cubicBezTo>
                  <a:pt x="1954411" y="3470180"/>
                  <a:pt x="1949220" y="3470180"/>
                  <a:pt x="1946624" y="3470180"/>
                </a:cubicBezTo>
                <a:cubicBezTo>
                  <a:pt x="1938839" y="3470180"/>
                  <a:pt x="1933647" y="3467586"/>
                  <a:pt x="1928456" y="3464990"/>
                </a:cubicBezTo>
                <a:cubicBezTo>
                  <a:pt x="1941433" y="3472778"/>
                  <a:pt x="1951815" y="3488350"/>
                  <a:pt x="1951815" y="3506518"/>
                </a:cubicBezTo>
                <a:cubicBezTo>
                  <a:pt x="1951815" y="3524687"/>
                  <a:pt x="1941433" y="3540261"/>
                  <a:pt x="1925860" y="3548046"/>
                </a:cubicBezTo>
                <a:lnTo>
                  <a:pt x="1925860" y="3553236"/>
                </a:lnTo>
                <a:cubicBezTo>
                  <a:pt x="1925860" y="3571406"/>
                  <a:pt x="1910287" y="3586980"/>
                  <a:pt x="1892120" y="3586980"/>
                </a:cubicBezTo>
                <a:cubicBezTo>
                  <a:pt x="1884332" y="3586980"/>
                  <a:pt x="1876547" y="3584383"/>
                  <a:pt x="1871355" y="3579191"/>
                </a:cubicBezTo>
                <a:cubicBezTo>
                  <a:pt x="1863568" y="3581789"/>
                  <a:pt x="1858377" y="3584383"/>
                  <a:pt x="1850592" y="3584383"/>
                </a:cubicBezTo>
                <a:cubicBezTo>
                  <a:pt x="1827231" y="3584383"/>
                  <a:pt x="1809064" y="3566216"/>
                  <a:pt x="1809064" y="3542855"/>
                </a:cubicBezTo>
                <a:lnTo>
                  <a:pt x="1809064" y="3540261"/>
                </a:lnTo>
                <a:lnTo>
                  <a:pt x="1782744" y="3549831"/>
                </a:lnTo>
                <a:lnTo>
                  <a:pt x="1785378" y="3550968"/>
                </a:lnTo>
                <a:cubicBezTo>
                  <a:pt x="1793489" y="3559079"/>
                  <a:pt x="1798680" y="3570109"/>
                  <a:pt x="1798680" y="3581788"/>
                </a:cubicBezTo>
                <a:cubicBezTo>
                  <a:pt x="1798680" y="3594767"/>
                  <a:pt x="1793489" y="3605149"/>
                  <a:pt x="1785704" y="3612934"/>
                </a:cubicBezTo>
                <a:cubicBezTo>
                  <a:pt x="1780513" y="3641486"/>
                  <a:pt x="1757152" y="3664844"/>
                  <a:pt x="1726006" y="3664844"/>
                </a:cubicBezTo>
                <a:cubicBezTo>
                  <a:pt x="1694860" y="3664844"/>
                  <a:pt x="1666311" y="3638889"/>
                  <a:pt x="1666311" y="3605149"/>
                </a:cubicBezTo>
                <a:cubicBezTo>
                  <a:pt x="1666311" y="3596714"/>
                  <a:pt x="1667933" y="3588765"/>
                  <a:pt x="1670894" y="3581586"/>
                </a:cubicBezTo>
                <a:lnTo>
                  <a:pt x="1680534" y="3567109"/>
                </a:lnTo>
                <a:lnTo>
                  <a:pt x="1665663" y="3560700"/>
                </a:lnTo>
                <a:cubicBezTo>
                  <a:pt x="1661121" y="3555833"/>
                  <a:pt x="1658525" y="3549344"/>
                  <a:pt x="1658525" y="3542855"/>
                </a:cubicBezTo>
                <a:cubicBezTo>
                  <a:pt x="1650737" y="3535070"/>
                  <a:pt x="1648142" y="3524687"/>
                  <a:pt x="1648142" y="3514306"/>
                </a:cubicBezTo>
                <a:cubicBezTo>
                  <a:pt x="1648142" y="3501327"/>
                  <a:pt x="1653333" y="3488350"/>
                  <a:pt x="1661119" y="3480563"/>
                </a:cubicBezTo>
                <a:cubicBezTo>
                  <a:pt x="1658525" y="3475372"/>
                  <a:pt x="1655927" y="3472778"/>
                  <a:pt x="1655927" y="3467586"/>
                </a:cubicBezTo>
                <a:cubicBezTo>
                  <a:pt x="1655927" y="3457205"/>
                  <a:pt x="1663716" y="3449417"/>
                  <a:pt x="1674098" y="3449417"/>
                </a:cubicBezTo>
                <a:cubicBezTo>
                  <a:pt x="1684480" y="3449417"/>
                  <a:pt x="1692265" y="3457205"/>
                  <a:pt x="1692265" y="3467586"/>
                </a:cubicBezTo>
                <a:cubicBezTo>
                  <a:pt x="1705243" y="3470180"/>
                  <a:pt x="1715626" y="3475372"/>
                  <a:pt x="1723411" y="3483160"/>
                </a:cubicBezTo>
                <a:cubicBezTo>
                  <a:pt x="1726008" y="3472778"/>
                  <a:pt x="1731198" y="3464990"/>
                  <a:pt x="1738983" y="3457205"/>
                </a:cubicBezTo>
                <a:cubicBezTo>
                  <a:pt x="1736389" y="3446823"/>
                  <a:pt x="1733793" y="3436440"/>
                  <a:pt x="1733793" y="3426059"/>
                </a:cubicBezTo>
                <a:lnTo>
                  <a:pt x="1733793" y="3423462"/>
                </a:lnTo>
                <a:cubicBezTo>
                  <a:pt x="1726008" y="3413079"/>
                  <a:pt x="1720817" y="3400104"/>
                  <a:pt x="1720817" y="3384530"/>
                </a:cubicBezTo>
                <a:cubicBezTo>
                  <a:pt x="1718220" y="3389722"/>
                  <a:pt x="1713028" y="3394913"/>
                  <a:pt x="1707838" y="3397507"/>
                </a:cubicBezTo>
                <a:cubicBezTo>
                  <a:pt x="1694862" y="3418271"/>
                  <a:pt x="1671501" y="3431250"/>
                  <a:pt x="1645546" y="3431250"/>
                </a:cubicBezTo>
                <a:cubicBezTo>
                  <a:pt x="1637761" y="3431250"/>
                  <a:pt x="1629972" y="3428653"/>
                  <a:pt x="1622187" y="3426059"/>
                </a:cubicBezTo>
                <a:cubicBezTo>
                  <a:pt x="1606615" y="3452014"/>
                  <a:pt x="1580660" y="3467586"/>
                  <a:pt x="1549513" y="3467586"/>
                </a:cubicBezTo>
                <a:cubicBezTo>
                  <a:pt x="1502795" y="3467586"/>
                  <a:pt x="1463861" y="3428653"/>
                  <a:pt x="1463861" y="3381934"/>
                </a:cubicBezTo>
                <a:cubicBezTo>
                  <a:pt x="1463861" y="3335215"/>
                  <a:pt x="1502795" y="3296283"/>
                  <a:pt x="1549513" y="3296283"/>
                </a:cubicBezTo>
                <a:cubicBezTo>
                  <a:pt x="1559896" y="3296283"/>
                  <a:pt x="1567681" y="3298878"/>
                  <a:pt x="1578062" y="3301474"/>
                </a:cubicBezTo>
                <a:cubicBezTo>
                  <a:pt x="1572872" y="3296283"/>
                  <a:pt x="1570277" y="3285902"/>
                  <a:pt x="1570277" y="3278113"/>
                </a:cubicBezTo>
                <a:cubicBezTo>
                  <a:pt x="1570277" y="3254756"/>
                  <a:pt x="1588445" y="3236586"/>
                  <a:pt x="1609209" y="3233992"/>
                </a:cubicBezTo>
                <a:cubicBezTo>
                  <a:pt x="1609209" y="3215822"/>
                  <a:pt x="1616997" y="3195057"/>
                  <a:pt x="1629972" y="3182082"/>
                </a:cubicBezTo>
                <a:lnTo>
                  <a:pt x="1622187" y="3166509"/>
                </a:lnTo>
                <a:cubicBezTo>
                  <a:pt x="1598827" y="3150936"/>
                  <a:pt x="1583254" y="3124981"/>
                  <a:pt x="1583254" y="3093835"/>
                </a:cubicBezTo>
                <a:cubicBezTo>
                  <a:pt x="1583254" y="3044519"/>
                  <a:pt x="1622187" y="3005588"/>
                  <a:pt x="1671501" y="3005588"/>
                </a:cubicBezTo>
                <a:lnTo>
                  <a:pt x="1674098" y="3005588"/>
                </a:lnTo>
                <a:cubicBezTo>
                  <a:pt x="1666310" y="2997800"/>
                  <a:pt x="1663716" y="2990015"/>
                  <a:pt x="1663716" y="2979633"/>
                </a:cubicBezTo>
                <a:cubicBezTo>
                  <a:pt x="1663716" y="2971845"/>
                  <a:pt x="1666310" y="2964060"/>
                  <a:pt x="1671501" y="2958869"/>
                </a:cubicBezTo>
                <a:cubicBezTo>
                  <a:pt x="1663716" y="2961463"/>
                  <a:pt x="1658525" y="2964060"/>
                  <a:pt x="1650737" y="2964060"/>
                </a:cubicBezTo>
                <a:cubicBezTo>
                  <a:pt x="1622187" y="2964060"/>
                  <a:pt x="1601423" y="2940699"/>
                  <a:pt x="1601423" y="2914744"/>
                </a:cubicBezTo>
                <a:lnTo>
                  <a:pt x="1601423" y="2912149"/>
                </a:lnTo>
                <a:cubicBezTo>
                  <a:pt x="1585851" y="2909553"/>
                  <a:pt x="1575468" y="2896577"/>
                  <a:pt x="1575468" y="2881004"/>
                </a:cubicBezTo>
                <a:cubicBezTo>
                  <a:pt x="1575468" y="2862835"/>
                  <a:pt x="1591042" y="2847261"/>
                  <a:pt x="1609209" y="2847261"/>
                </a:cubicBezTo>
                <a:cubicBezTo>
                  <a:pt x="1611806" y="2847261"/>
                  <a:pt x="1616997" y="2847261"/>
                  <a:pt x="1619591" y="2849858"/>
                </a:cubicBezTo>
                <a:lnTo>
                  <a:pt x="1619591" y="2844667"/>
                </a:lnTo>
                <a:cubicBezTo>
                  <a:pt x="1619591" y="2816115"/>
                  <a:pt x="1635164" y="2792757"/>
                  <a:pt x="1655927" y="2777183"/>
                </a:cubicBezTo>
                <a:cubicBezTo>
                  <a:pt x="1650737" y="2769396"/>
                  <a:pt x="1645546" y="2759014"/>
                  <a:pt x="1645546" y="2748632"/>
                </a:cubicBezTo>
                <a:cubicBezTo>
                  <a:pt x="1645546" y="2740847"/>
                  <a:pt x="1645546" y="2735656"/>
                  <a:pt x="1648142" y="2730465"/>
                </a:cubicBezTo>
                <a:lnTo>
                  <a:pt x="1648142" y="2722677"/>
                </a:lnTo>
                <a:cubicBezTo>
                  <a:pt x="1648142" y="2717486"/>
                  <a:pt x="1648142" y="2712295"/>
                  <a:pt x="1650737" y="2707104"/>
                </a:cubicBezTo>
                <a:cubicBezTo>
                  <a:pt x="1642952" y="2725274"/>
                  <a:pt x="1627379" y="2740847"/>
                  <a:pt x="1606615" y="2743441"/>
                </a:cubicBezTo>
                <a:cubicBezTo>
                  <a:pt x="1611806" y="2751229"/>
                  <a:pt x="1614400" y="2761611"/>
                  <a:pt x="1614400" y="2771993"/>
                </a:cubicBezTo>
                <a:cubicBezTo>
                  <a:pt x="1614400" y="2800542"/>
                  <a:pt x="1591042" y="2823903"/>
                  <a:pt x="1562490" y="2823903"/>
                </a:cubicBezTo>
                <a:cubicBezTo>
                  <a:pt x="1557299" y="2823903"/>
                  <a:pt x="1552107" y="2823903"/>
                  <a:pt x="1546916" y="2821306"/>
                </a:cubicBezTo>
                <a:cubicBezTo>
                  <a:pt x="1531344" y="2834286"/>
                  <a:pt x="1513176" y="2842070"/>
                  <a:pt x="1489816" y="2842070"/>
                </a:cubicBezTo>
                <a:cubicBezTo>
                  <a:pt x="1479434" y="2842070"/>
                  <a:pt x="1471649" y="2839476"/>
                  <a:pt x="1463861" y="2836879"/>
                </a:cubicBezTo>
                <a:cubicBezTo>
                  <a:pt x="1466457" y="2839476"/>
                  <a:pt x="1466457" y="2844667"/>
                  <a:pt x="1466457" y="2849858"/>
                </a:cubicBezTo>
                <a:cubicBezTo>
                  <a:pt x="1466457" y="2886194"/>
                  <a:pt x="1443097" y="2917341"/>
                  <a:pt x="1409356" y="2927723"/>
                </a:cubicBezTo>
                <a:cubicBezTo>
                  <a:pt x="1404165" y="2945889"/>
                  <a:pt x="1391187" y="2961463"/>
                  <a:pt x="1373020" y="2969250"/>
                </a:cubicBezTo>
                <a:cubicBezTo>
                  <a:pt x="1375614" y="2971845"/>
                  <a:pt x="1378210" y="2974442"/>
                  <a:pt x="1380805" y="2979633"/>
                </a:cubicBezTo>
                <a:cubicBezTo>
                  <a:pt x="1383401" y="2977036"/>
                  <a:pt x="1385995" y="2977036"/>
                  <a:pt x="1388593" y="2977036"/>
                </a:cubicBezTo>
                <a:cubicBezTo>
                  <a:pt x="1396378" y="2977036"/>
                  <a:pt x="1404165" y="2984824"/>
                  <a:pt x="1404165" y="2992609"/>
                </a:cubicBezTo>
                <a:cubicBezTo>
                  <a:pt x="1404165" y="3000397"/>
                  <a:pt x="1398975" y="3008182"/>
                  <a:pt x="1391187" y="3008182"/>
                </a:cubicBezTo>
                <a:cubicBezTo>
                  <a:pt x="1393784" y="3015970"/>
                  <a:pt x="1393784" y="3021160"/>
                  <a:pt x="1393784" y="3028945"/>
                </a:cubicBezTo>
                <a:cubicBezTo>
                  <a:pt x="1393784" y="3054900"/>
                  <a:pt x="1380805" y="3078261"/>
                  <a:pt x="1365232" y="3096429"/>
                </a:cubicBezTo>
                <a:cubicBezTo>
                  <a:pt x="1373020" y="3091238"/>
                  <a:pt x="1383401" y="3088644"/>
                  <a:pt x="1393784" y="3088644"/>
                </a:cubicBezTo>
                <a:cubicBezTo>
                  <a:pt x="1427524" y="3088644"/>
                  <a:pt x="1453479" y="3114599"/>
                  <a:pt x="1453479" y="3148339"/>
                </a:cubicBezTo>
                <a:lnTo>
                  <a:pt x="1453479" y="3156127"/>
                </a:lnTo>
                <a:cubicBezTo>
                  <a:pt x="1476840" y="3163912"/>
                  <a:pt x="1492412" y="3179485"/>
                  <a:pt x="1502795" y="3200249"/>
                </a:cubicBezTo>
                <a:cubicBezTo>
                  <a:pt x="1505389" y="3197655"/>
                  <a:pt x="1507986" y="3197655"/>
                  <a:pt x="1510580" y="3197655"/>
                </a:cubicBezTo>
                <a:cubicBezTo>
                  <a:pt x="1502795" y="3192463"/>
                  <a:pt x="1497604" y="3184676"/>
                  <a:pt x="1497604" y="3174294"/>
                </a:cubicBezTo>
                <a:cubicBezTo>
                  <a:pt x="1497604" y="3171700"/>
                  <a:pt x="1500198" y="3169103"/>
                  <a:pt x="1500198" y="3166509"/>
                </a:cubicBezTo>
                <a:lnTo>
                  <a:pt x="1497604" y="3166509"/>
                </a:lnTo>
                <a:cubicBezTo>
                  <a:pt x="1471649" y="3166509"/>
                  <a:pt x="1453479" y="3145745"/>
                  <a:pt x="1453479" y="3122384"/>
                </a:cubicBezTo>
                <a:cubicBezTo>
                  <a:pt x="1453479" y="3096429"/>
                  <a:pt x="1474243" y="3078261"/>
                  <a:pt x="1497604" y="3078261"/>
                </a:cubicBezTo>
                <a:cubicBezTo>
                  <a:pt x="1523559" y="3078261"/>
                  <a:pt x="1541726" y="3099026"/>
                  <a:pt x="1541726" y="3122384"/>
                </a:cubicBezTo>
                <a:cubicBezTo>
                  <a:pt x="1541726" y="3132766"/>
                  <a:pt x="1539132" y="3140554"/>
                  <a:pt x="1533941" y="3148339"/>
                </a:cubicBezTo>
                <a:cubicBezTo>
                  <a:pt x="1544322" y="3153530"/>
                  <a:pt x="1552107" y="3161317"/>
                  <a:pt x="1552107" y="3174294"/>
                </a:cubicBezTo>
                <a:cubicBezTo>
                  <a:pt x="1552107" y="3187272"/>
                  <a:pt x="1541726" y="3197655"/>
                  <a:pt x="1528750" y="3200249"/>
                </a:cubicBezTo>
                <a:cubicBezTo>
                  <a:pt x="1533941" y="3205440"/>
                  <a:pt x="1539132" y="3210631"/>
                  <a:pt x="1539132" y="3218418"/>
                </a:cubicBezTo>
                <a:cubicBezTo>
                  <a:pt x="1539132" y="3231395"/>
                  <a:pt x="1528750" y="3241777"/>
                  <a:pt x="1515771" y="3241777"/>
                </a:cubicBezTo>
                <a:lnTo>
                  <a:pt x="1510580" y="3241777"/>
                </a:lnTo>
                <a:cubicBezTo>
                  <a:pt x="1507986" y="3254756"/>
                  <a:pt x="1505389" y="3265138"/>
                  <a:pt x="1497604" y="3275519"/>
                </a:cubicBezTo>
                <a:lnTo>
                  <a:pt x="1497604" y="3278113"/>
                </a:lnTo>
                <a:cubicBezTo>
                  <a:pt x="1497604" y="3298878"/>
                  <a:pt x="1482031" y="3314451"/>
                  <a:pt x="1461266" y="3314451"/>
                </a:cubicBezTo>
                <a:cubicBezTo>
                  <a:pt x="1453479" y="3314451"/>
                  <a:pt x="1448288" y="3311857"/>
                  <a:pt x="1443097" y="3309260"/>
                </a:cubicBezTo>
                <a:lnTo>
                  <a:pt x="1437905" y="3309260"/>
                </a:lnTo>
                <a:cubicBezTo>
                  <a:pt x="1445694" y="3311857"/>
                  <a:pt x="1450885" y="3319642"/>
                  <a:pt x="1450885" y="3330023"/>
                </a:cubicBezTo>
                <a:cubicBezTo>
                  <a:pt x="1450885" y="3343003"/>
                  <a:pt x="1440503" y="3353384"/>
                  <a:pt x="1427524" y="3353384"/>
                </a:cubicBezTo>
                <a:cubicBezTo>
                  <a:pt x="1414548" y="3353384"/>
                  <a:pt x="1404165" y="3343003"/>
                  <a:pt x="1404165" y="3330023"/>
                </a:cubicBezTo>
                <a:cubicBezTo>
                  <a:pt x="1404165" y="3322239"/>
                  <a:pt x="1409356" y="3311857"/>
                  <a:pt x="1417142" y="3309260"/>
                </a:cubicBezTo>
                <a:cubicBezTo>
                  <a:pt x="1378210" y="3304068"/>
                  <a:pt x="1349659" y="3270328"/>
                  <a:pt x="1349659" y="3231395"/>
                </a:cubicBezTo>
                <a:cubicBezTo>
                  <a:pt x="1349659" y="3218418"/>
                  <a:pt x="1352255" y="3208037"/>
                  <a:pt x="1357447" y="3197655"/>
                </a:cubicBezTo>
                <a:cubicBezTo>
                  <a:pt x="1341874" y="3187272"/>
                  <a:pt x="1331492" y="3169103"/>
                  <a:pt x="1331492" y="3148339"/>
                </a:cubicBezTo>
                <a:lnTo>
                  <a:pt x="1331492" y="3145745"/>
                </a:lnTo>
                <a:lnTo>
                  <a:pt x="1328894" y="3145745"/>
                </a:lnTo>
                <a:cubicBezTo>
                  <a:pt x="1315919" y="3145745"/>
                  <a:pt x="1305537" y="3135362"/>
                  <a:pt x="1305537" y="3122384"/>
                </a:cubicBezTo>
                <a:lnTo>
                  <a:pt x="1295154" y="3122384"/>
                </a:lnTo>
                <a:cubicBezTo>
                  <a:pt x="1287367" y="3122384"/>
                  <a:pt x="1282176" y="3119790"/>
                  <a:pt x="1276985" y="3119790"/>
                </a:cubicBezTo>
                <a:cubicBezTo>
                  <a:pt x="1310728" y="3130171"/>
                  <a:pt x="1336683" y="3161317"/>
                  <a:pt x="1336683" y="3200249"/>
                </a:cubicBezTo>
                <a:cubicBezTo>
                  <a:pt x="1336683" y="3223610"/>
                  <a:pt x="1326300" y="3246968"/>
                  <a:pt x="1308131" y="3262541"/>
                </a:cubicBezTo>
                <a:cubicBezTo>
                  <a:pt x="1318513" y="3267732"/>
                  <a:pt x="1326300" y="3275519"/>
                  <a:pt x="1326300" y="3288496"/>
                </a:cubicBezTo>
                <a:cubicBezTo>
                  <a:pt x="1326300" y="3304068"/>
                  <a:pt x="1315919" y="3314451"/>
                  <a:pt x="1302939" y="3317048"/>
                </a:cubicBezTo>
                <a:cubicBezTo>
                  <a:pt x="1305537" y="3324833"/>
                  <a:pt x="1308131" y="3332621"/>
                  <a:pt x="1308131" y="3340406"/>
                </a:cubicBezTo>
                <a:cubicBezTo>
                  <a:pt x="1308131" y="3361169"/>
                  <a:pt x="1292558" y="3379339"/>
                  <a:pt x="1271794" y="3384530"/>
                </a:cubicBezTo>
                <a:cubicBezTo>
                  <a:pt x="1269199" y="3389722"/>
                  <a:pt x="1266603" y="3392316"/>
                  <a:pt x="1261412" y="3394913"/>
                </a:cubicBezTo>
                <a:cubicBezTo>
                  <a:pt x="1264009" y="3394913"/>
                  <a:pt x="1264009" y="3397507"/>
                  <a:pt x="1264009" y="3400104"/>
                </a:cubicBezTo>
                <a:cubicBezTo>
                  <a:pt x="1300345" y="3402698"/>
                  <a:pt x="1326300" y="3431250"/>
                  <a:pt x="1326300" y="3464990"/>
                </a:cubicBezTo>
                <a:cubicBezTo>
                  <a:pt x="1326300" y="3484457"/>
                  <a:pt x="1318514" y="3501328"/>
                  <a:pt x="1306185" y="3513332"/>
                </a:cubicBezTo>
                <a:lnTo>
                  <a:pt x="1291115" y="3523198"/>
                </a:lnTo>
                <a:lnTo>
                  <a:pt x="1296859" y="3525577"/>
                </a:lnTo>
                <a:cubicBezTo>
                  <a:pt x="1300616" y="3529334"/>
                  <a:pt x="1302941" y="3534525"/>
                  <a:pt x="1302941" y="3540260"/>
                </a:cubicBezTo>
                <a:cubicBezTo>
                  <a:pt x="1302941" y="3551727"/>
                  <a:pt x="1293643" y="3561024"/>
                  <a:pt x="1282177" y="3561024"/>
                </a:cubicBezTo>
                <a:cubicBezTo>
                  <a:pt x="1270707" y="3561024"/>
                  <a:pt x="1261413" y="3551727"/>
                  <a:pt x="1261413" y="3540260"/>
                </a:cubicBezTo>
                <a:lnTo>
                  <a:pt x="1265152" y="3531232"/>
                </a:lnTo>
                <a:lnTo>
                  <a:pt x="1258818" y="3532473"/>
                </a:lnTo>
                <a:lnTo>
                  <a:pt x="1253627" y="3532473"/>
                </a:lnTo>
                <a:cubicBezTo>
                  <a:pt x="1256221" y="3537664"/>
                  <a:pt x="1256221" y="3540261"/>
                  <a:pt x="1256221" y="3545451"/>
                </a:cubicBezTo>
                <a:cubicBezTo>
                  <a:pt x="1256221" y="3576597"/>
                  <a:pt x="1245839" y="3602552"/>
                  <a:pt x="1225075" y="3623317"/>
                </a:cubicBezTo>
                <a:cubicBezTo>
                  <a:pt x="1230266" y="3618126"/>
                  <a:pt x="1238054" y="3615529"/>
                  <a:pt x="1245839" y="3615529"/>
                </a:cubicBezTo>
                <a:cubicBezTo>
                  <a:pt x="1248436" y="3615529"/>
                  <a:pt x="1251030" y="3618126"/>
                  <a:pt x="1253627" y="3618126"/>
                </a:cubicBezTo>
                <a:cubicBezTo>
                  <a:pt x="1266603" y="3607743"/>
                  <a:pt x="1279582" y="3602552"/>
                  <a:pt x="1295154" y="3602552"/>
                </a:cubicBezTo>
                <a:cubicBezTo>
                  <a:pt x="1305537" y="3602552"/>
                  <a:pt x="1315919" y="3607743"/>
                  <a:pt x="1326300" y="3612935"/>
                </a:cubicBezTo>
                <a:lnTo>
                  <a:pt x="1326300" y="3610337"/>
                </a:lnTo>
                <a:cubicBezTo>
                  <a:pt x="1326300" y="3592171"/>
                  <a:pt x="1339277" y="3579191"/>
                  <a:pt x="1357447" y="3579191"/>
                </a:cubicBezTo>
                <a:cubicBezTo>
                  <a:pt x="1375614" y="3579191"/>
                  <a:pt x="1388593" y="3592171"/>
                  <a:pt x="1388593" y="3607743"/>
                </a:cubicBezTo>
                <a:cubicBezTo>
                  <a:pt x="1393784" y="3607743"/>
                  <a:pt x="1401569" y="3607743"/>
                  <a:pt x="1406760" y="3610337"/>
                </a:cubicBezTo>
                <a:cubicBezTo>
                  <a:pt x="1411950" y="3607743"/>
                  <a:pt x="1419739" y="3607743"/>
                  <a:pt x="1424930" y="3607743"/>
                </a:cubicBezTo>
                <a:cubicBezTo>
                  <a:pt x="1484625" y="3607743"/>
                  <a:pt x="1531344" y="3654462"/>
                  <a:pt x="1531344" y="3714158"/>
                </a:cubicBezTo>
                <a:cubicBezTo>
                  <a:pt x="1531344" y="3721946"/>
                  <a:pt x="1531344" y="3727137"/>
                  <a:pt x="1528750" y="3734922"/>
                </a:cubicBezTo>
                <a:cubicBezTo>
                  <a:pt x="1533941" y="3737518"/>
                  <a:pt x="1536535" y="3742709"/>
                  <a:pt x="1536535" y="3750495"/>
                </a:cubicBezTo>
                <a:cubicBezTo>
                  <a:pt x="1536535" y="3763473"/>
                  <a:pt x="1528750" y="3771258"/>
                  <a:pt x="1518367" y="3771258"/>
                </a:cubicBezTo>
                <a:lnTo>
                  <a:pt x="1515771" y="3771258"/>
                </a:lnTo>
                <a:cubicBezTo>
                  <a:pt x="1497604" y="3802404"/>
                  <a:pt x="1463861" y="3823169"/>
                  <a:pt x="1424930" y="3823169"/>
                </a:cubicBezTo>
                <a:cubicBezTo>
                  <a:pt x="1383401" y="3823169"/>
                  <a:pt x="1347065" y="3799810"/>
                  <a:pt x="1328894" y="3763473"/>
                </a:cubicBezTo>
                <a:lnTo>
                  <a:pt x="1326300" y="3763473"/>
                </a:lnTo>
                <a:lnTo>
                  <a:pt x="1318513" y="3763473"/>
                </a:lnTo>
                <a:cubicBezTo>
                  <a:pt x="1305537" y="3792023"/>
                  <a:pt x="1276985" y="3810193"/>
                  <a:pt x="1243244" y="3810193"/>
                </a:cubicBezTo>
                <a:cubicBezTo>
                  <a:pt x="1222481" y="3810193"/>
                  <a:pt x="1204311" y="3802404"/>
                  <a:pt x="1188738" y="3789429"/>
                </a:cubicBezTo>
                <a:cubicBezTo>
                  <a:pt x="1193929" y="3794619"/>
                  <a:pt x="1196526" y="3805002"/>
                  <a:pt x="1196526" y="3812787"/>
                </a:cubicBezTo>
                <a:cubicBezTo>
                  <a:pt x="1196526" y="3836148"/>
                  <a:pt x="1178356" y="3856912"/>
                  <a:pt x="1152401" y="3856912"/>
                </a:cubicBezTo>
                <a:lnTo>
                  <a:pt x="1147210" y="3856912"/>
                </a:lnTo>
                <a:cubicBezTo>
                  <a:pt x="1139425" y="3867294"/>
                  <a:pt x="1126446" y="3875079"/>
                  <a:pt x="1113470" y="3875079"/>
                </a:cubicBezTo>
                <a:cubicBezTo>
                  <a:pt x="1108279" y="3926989"/>
                  <a:pt x="1061560" y="3968516"/>
                  <a:pt x="1007053" y="3968516"/>
                </a:cubicBezTo>
                <a:cubicBezTo>
                  <a:pt x="981098" y="3968516"/>
                  <a:pt x="957740" y="3960731"/>
                  <a:pt x="939570" y="3945159"/>
                </a:cubicBezTo>
                <a:cubicBezTo>
                  <a:pt x="931785" y="3947753"/>
                  <a:pt x="923997" y="3950350"/>
                  <a:pt x="916212" y="3950350"/>
                </a:cubicBezTo>
                <a:cubicBezTo>
                  <a:pt x="887661" y="3950350"/>
                  <a:pt x="864302" y="3926989"/>
                  <a:pt x="864302" y="3898440"/>
                </a:cubicBezTo>
                <a:cubicBezTo>
                  <a:pt x="864302" y="3877675"/>
                  <a:pt x="877278" y="3859505"/>
                  <a:pt x="898042" y="3851720"/>
                </a:cubicBezTo>
                <a:cubicBezTo>
                  <a:pt x="900639" y="3830957"/>
                  <a:pt x="908424" y="3812787"/>
                  <a:pt x="918807" y="3797213"/>
                </a:cubicBezTo>
                <a:lnTo>
                  <a:pt x="918807" y="3794619"/>
                </a:lnTo>
                <a:cubicBezTo>
                  <a:pt x="918807" y="3786832"/>
                  <a:pt x="926594" y="3779047"/>
                  <a:pt x="934379" y="3779047"/>
                </a:cubicBezTo>
                <a:lnTo>
                  <a:pt x="936976" y="3779047"/>
                </a:lnTo>
                <a:cubicBezTo>
                  <a:pt x="955143" y="3763473"/>
                  <a:pt x="981098" y="3753092"/>
                  <a:pt x="1007053" y="3753092"/>
                </a:cubicBezTo>
                <a:cubicBezTo>
                  <a:pt x="1040796" y="3753092"/>
                  <a:pt x="1071942" y="3771258"/>
                  <a:pt x="1092706" y="3797213"/>
                </a:cubicBezTo>
                <a:cubicBezTo>
                  <a:pt x="1097897" y="3794619"/>
                  <a:pt x="1105682" y="3792023"/>
                  <a:pt x="1113470" y="3792023"/>
                </a:cubicBezTo>
                <a:lnTo>
                  <a:pt x="1116064" y="3792023"/>
                </a:lnTo>
                <a:cubicBezTo>
                  <a:pt x="1123852" y="3779047"/>
                  <a:pt x="1139425" y="3768664"/>
                  <a:pt x="1154998" y="3768664"/>
                </a:cubicBezTo>
                <a:cubicBezTo>
                  <a:pt x="1165380" y="3768664"/>
                  <a:pt x="1173165" y="3771258"/>
                  <a:pt x="1180953" y="3776449"/>
                </a:cubicBezTo>
                <a:cubicBezTo>
                  <a:pt x="1170571" y="3760877"/>
                  <a:pt x="1162783" y="3742709"/>
                  <a:pt x="1162783" y="3724540"/>
                </a:cubicBezTo>
                <a:cubicBezTo>
                  <a:pt x="1162783" y="3688202"/>
                  <a:pt x="1186143" y="3659653"/>
                  <a:pt x="1217289" y="3646675"/>
                </a:cubicBezTo>
                <a:cubicBezTo>
                  <a:pt x="1217289" y="3638890"/>
                  <a:pt x="1219883" y="3631102"/>
                  <a:pt x="1225075" y="3625911"/>
                </a:cubicBezTo>
                <a:cubicBezTo>
                  <a:pt x="1204311" y="3644081"/>
                  <a:pt x="1178356" y="3654462"/>
                  <a:pt x="1149807" y="3654462"/>
                </a:cubicBezTo>
                <a:cubicBezTo>
                  <a:pt x="1103088" y="3654462"/>
                  <a:pt x="1061560" y="3625911"/>
                  <a:pt x="1045987" y="3584383"/>
                </a:cubicBezTo>
                <a:cubicBezTo>
                  <a:pt x="1035605" y="3594765"/>
                  <a:pt x="1022626" y="3599956"/>
                  <a:pt x="1007053" y="3599956"/>
                </a:cubicBezTo>
                <a:cubicBezTo>
                  <a:pt x="978504" y="3599956"/>
                  <a:pt x="955143" y="3576597"/>
                  <a:pt x="955143" y="3548046"/>
                </a:cubicBezTo>
                <a:cubicBezTo>
                  <a:pt x="955143" y="3519496"/>
                  <a:pt x="978504" y="3496135"/>
                  <a:pt x="1007053" y="3496135"/>
                </a:cubicBezTo>
                <a:cubicBezTo>
                  <a:pt x="1012244" y="3496135"/>
                  <a:pt x="1014841" y="3498733"/>
                  <a:pt x="1020032" y="3498733"/>
                </a:cubicBezTo>
                <a:lnTo>
                  <a:pt x="1020032" y="3496135"/>
                </a:lnTo>
                <a:lnTo>
                  <a:pt x="1020032" y="3488350"/>
                </a:lnTo>
                <a:cubicBezTo>
                  <a:pt x="1020032" y="3467586"/>
                  <a:pt x="1035605" y="3452014"/>
                  <a:pt x="1056369" y="3452014"/>
                </a:cubicBezTo>
                <a:cubicBezTo>
                  <a:pt x="1064154" y="3452014"/>
                  <a:pt x="1071942" y="3454608"/>
                  <a:pt x="1077132" y="3459799"/>
                </a:cubicBezTo>
                <a:cubicBezTo>
                  <a:pt x="1095300" y="3444225"/>
                  <a:pt x="1121255" y="3433844"/>
                  <a:pt x="1147210" y="3433844"/>
                </a:cubicBezTo>
                <a:cubicBezTo>
                  <a:pt x="1165380" y="3433844"/>
                  <a:pt x="1183547" y="3439035"/>
                  <a:pt x="1199120" y="3446823"/>
                </a:cubicBezTo>
                <a:cubicBezTo>
                  <a:pt x="1204311" y="3431250"/>
                  <a:pt x="1214693" y="3415677"/>
                  <a:pt x="1227672" y="3407889"/>
                </a:cubicBezTo>
                <a:lnTo>
                  <a:pt x="1227672" y="3405294"/>
                </a:lnTo>
                <a:lnTo>
                  <a:pt x="1225075" y="3405294"/>
                </a:lnTo>
                <a:cubicBezTo>
                  <a:pt x="1196526" y="3405294"/>
                  <a:pt x="1170571" y="3387124"/>
                  <a:pt x="1160188" y="3363767"/>
                </a:cubicBezTo>
                <a:cubicBezTo>
                  <a:pt x="1154998" y="3381934"/>
                  <a:pt x="1139425" y="3397507"/>
                  <a:pt x="1118661" y="3397507"/>
                </a:cubicBezTo>
                <a:cubicBezTo>
                  <a:pt x="1092706" y="3397507"/>
                  <a:pt x="1074536" y="3376743"/>
                  <a:pt x="1074536" y="3353384"/>
                </a:cubicBezTo>
                <a:cubicBezTo>
                  <a:pt x="1074536" y="3332621"/>
                  <a:pt x="1090109" y="3317048"/>
                  <a:pt x="1108279" y="3311857"/>
                </a:cubicBezTo>
                <a:cubicBezTo>
                  <a:pt x="1090109" y="3309260"/>
                  <a:pt x="1077132" y="3296283"/>
                  <a:pt x="1077132" y="3278113"/>
                </a:cubicBezTo>
                <a:lnTo>
                  <a:pt x="1077132" y="3275519"/>
                </a:lnTo>
                <a:cubicBezTo>
                  <a:pt x="1058963" y="3262541"/>
                  <a:pt x="1045987" y="3239183"/>
                  <a:pt x="1045987" y="3213227"/>
                </a:cubicBezTo>
                <a:cubicBezTo>
                  <a:pt x="1045987" y="3169103"/>
                  <a:pt x="1079727" y="3135362"/>
                  <a:pt x="1123852" y="3135362"/>
                </a:cubicBezTo>
                <a:cubicBezTo>
                  <a:pt x="1147210" y="3135362"/>
                  <a:pt x="1167974" y="3143148"/>
                  <a:pt x="1180953" y="3158721"/>
                </a:cubicBezTo>
                <a:cubicBezTo>
                  <a:pt x="1193929" y="3130171"/>
                  <a:pt x="1225075" y="3109407"/>
                  <a:pt x="1258818" y="3109407"/>
                </a:cubicBezTo>
                <a:cubicBezTo>
                  <a:pt x="1264009" y="3109407"/>
                  <a:pt x="1269199" y="3112001"/>
                  <a:pt x="1274391" y="3112001"/>
                </a:cubicBezTo>
                <a:cubicBezTo>
                  <a:pt x="1235457" y="3099026"/>
                  <a:pt x="1206908" y="3065283"/>
                  <a:pt x="1206908" y="3021160"/>
                </a:cubicBezTo>
                <a:cubicBezTo>
                  <a:pt x="1206908" y="3010779"/>
                  <a:pt x="1209502" y="2997800"/>
                  <a:pt x="1214693" y="2987418"/>
                </a:cubicBezTo>
                <a:cubicBezTo>
                  <a:pt x="1186143" y="2982227"/>
                  <a:pt x="1162783" y="2956272"/>
                  <a:pt x="1162783" y="2925126"/>
                </a:cubicBezTo>
                <a:cubicBezTo>
                  <a:pt x="1162783" y="2891386"/>
                  <a:pt x="1188738" y="2865431"/>
                  <a:pt x="1219883" y="2862835"/>
                </a:cubicBezTo>
                <a:cubicBezTo>
                  <a:pt x="1227672" y="2857643"/>
                  <a:pt x="1235457" y="2855048"/>
                  <a:pt x="1245839" y="2855048"/>
                </a:cubicBezTo>
                <a:cubicBezTo>
                  <a:pt x="1269199" y="2855048"/>
                  <a:pt x="1287367" y="2873216"/>
                  <a:pt x="1287367" y="2896577"/>
                </a:cubicBezTo>
                <a:cubicBezTo>
                  <a:pt x="1287367" y="2901768"/>
                  <a:pt x="1284773" y="2904362"/>
                  <a:pt x="1284773" y="2909553"/>
                </a:cubicBezTo>
                <a:cubicBezTo>
                  <a:pt x="1287367" y="2914744"/>
                  <a:pt x="1287367" y="2919935"/>
                  <a:pt x="1287367" y="2925126"/>
                </a:cubicBezTo>
                <a:lnTo>
                  <a:pt x="1287367" y="2927723"/>
                </a:lnTo>
                <a:lnTo>
                  <a:pt x="1297749" y="2927723"/>
                </a:lnTo>
                <a:cubicBezTo>
                  <a:pt x="1295154" y="2922532"/>
                  <a:pt x="1292558" y="2914744"/>
                  <a:pt x="1292558" y="2906959"/>
                </a:cubicBezTo>
                <a:cubicBezTo>
                  <a:pt x="1292558" y="2888789"/>
                  <a:pt x="1300345" y="2873216"/>
                  <a:pt x="1310728" y="2862835"/>
                </a:cubicBezTo>
                <a:cubicBezTo>
                  <a:pt x="1308131" y="2857643"/>
                  <a:pt x="1308131" y="2849858"/>
                  <a:pt x="1308131" y="2844667"/>
                </a:cubicBezTo>
                <a:cubicBezTo>
                  <a:pt x="1308131" y="2839476"/>
                  <a:pt x="1310728" y="2834286"/>
                  <a:pt x="1310728" y="2829093"/>
                </a:cubicBezTo>
                <a:cubicBezTo>
                  <a:pt x="1300345" y="2821306"/>
                  <a:pt x="1295154" y="2808330"/>
                  <a:pt x="1295154" y="2795351"/>
                </a:cubicBezTo>
                <a:cubicBezTo>
                  <a:pt x="1295154" y="2769396"/>
                  <a:pt x="1315919" y="2748632"/>
                  <a:pt x="1341874" y="2748632"/>
                </a:cubicBezTo>
                <a:cubicBezTo>
                  <a:pt x="1357447" y="2748632"/>
                  <a:pt x="1370423" y="2756420"/>
                  <a:pt x="1378210" y="2766802"/>
                </a:cubicBezTo>
                <a:cubicBezTo>
                  <a:pt x="1383401" y="2764205"/>
                  <a:pt x="1385995" y="2764205"/>
                  <a:pt x="1391187" y="2764205"/>
                </a:cubicBezTo>
                <a:cubicBezTo>
                  <a:pt x="1398975" y="2764205"/>
                  <a:pt x="1404165" y="2766802"/>
                  <a:pt x="1409356" y="2766802"/>
                </a:cubicBezTo>
                <a:cubicBezTo>
                  <a:pt x="1406760" y="2761611"/>
                  <a:pt x="1406760" y="2753824"/>
                  <a:pt x="1406760" y="2746038"/>
                </a:cubicBezTo>
                <a:cubicBezTo>
                  <a:pt x="1406760" y="2722677"/>
                  <a:pt x="1417142" y="2699319"/>
                  <a:pt x="1432715" y="2683746"/>
                </a:cubicBezTo>
                <a:cubicBezTo>
                  <a:pt x="1427524" y="2675958"/>
                  <a:pt x="1424930" y="2668173"/>
                  <a:pt x="1424930" y="2660385"/>
                </a:cubicBezTo>
                <a:cubicBezTo>
                  <a:pt x="1424930" y="2634430"/>
                  <a:pt x="1445694" y="2613667"/>
                  <a:pt x="1471649" y="2613667"/>
                </a:cubicBezTo>
                <a:cubicBezTo>
                  <a:pt x="1497604" y="2613667"/>
                  <a:pt x="1515771" y="2631836"/>
                  <a:pt x="1518367" y="2657791"/>
                </a:cubicBezTo>
                <a:cubicBezTo>
                  <a:pt x="1528750" y="2657791"/>
                  <a:pt x="1539132" y="2662981"/>
                  <a:pt x="1546916" y="2668173"/>
                </a:cubicBezTo>
                <a:cubicBezTo>
                  <a:pt x="1549513" y="2660385"/>
                  <a:pt x="1552107" y="2655194"/>
                  <a:pt x="1554705" y="2650003"/>
                </a:cubicBezTo>
                <a:cubicBezTo>
                  <a:pt x="1544322" y="2644812"/>
                  <a:pt x="1539132" y="2634430"/>
                  <a:pt x="1539132" y="2624048"/>
                </a:cubicBezTo>
                <a:cubicBezTo>
                  <a:pt x="1539132" y="2608475"/>
                  <a:pt x="1552107" y="2595499"/>
                  <a:pt x="1567681" y="2595499"/>
                </a:cubicBezTo>
                <a:cubicBezTo>
                  <a:pt x="1583254" y="2595499"/>
                  <a:pt x="1596232" y="2608475"/>
                  <a:pt x="1596232" y="2624048"/>
                </a:cubicBezTo>
                <a:lnTo>
                  <a:pt x="1601423" y="2624048"/>
                </a:lnTo>
                <a:lnTo>
                  <a:pt x="1611806" y="2624048"/>
                </a:lnTo>
                <a:cubicBezTo>
                  <a:pt x="1598827" y="2611073"/>
                  <a:pt x="1591042" y="2595499"/>
                  <a:pt x="1588445" y="2577329"/>
                </a:cubicBezTo>
                <a:cubicBezTo>
                  <a:pt x="1585851" y="2579925"/>
                  <a:pt x="1580660" y="2579925"/>
                  <a:pt x="1578062" y="2579925"/>
                </a:cubicBezTo>
                <a:lnTo>
                  <a:pt x="1572872" y="2579925"/>
                </a:lnTo>
                <a:cubicBezTo>
                  <a:pt x="1562490" y="2587710"/>
                  <a:pt x="1552107" y="2590308"/>
                  <a:pt x="1539132" y="2590308"/>
                </a:cubicBezTo>
                <a:cubicBezTo>
                  <a:pt x="1523559" y="2590308"/>
                  <a:pt x="1513176" y="2587710"/>
                  <a:pt x="1502795" y="2579925"/>
                </a:cubicBezTo>
                <a:cubicBezTo>
                  <a:pt x="1500198" y="2582520"/>
                  <a:pt x="1497604" y="2582520"/>
                  <a:pt x="1492412" y="2582520"/>
                </a:cubicBezTo>
                <a:cubicBezTo>
                  <a:pt x="1482031" y="2582520"/>
                  <a:pt x="1471649" y="2574735"/>
                  <a:pt x="1466457" y="2564353"/>
                </a:cubicBezTo>
                <a:cubicBezTo>
                  <a:pt x="1456076" y="2574735"/>
                  <a:pt x="1440503" y="2582520"/>
                  <a:pt x="1422333" y="2582520"/>
                </a:cubicBezTo>
                <a:cubicBezTo>
                  <a:pt x="1411950" y="2585117"/>
                  <a:pt x="1401569" y="2587710"/>
                  <a:pt x="1388593" y="2587710"/>
                </a:cubicBezTo>
                <a:cubicBezTo>
                  <a:pt x="1380805" y="2587710"/>
                  <a:pt x="1375614" y="2585117"/>
                  <a:pt x="1370423" y="2585117"/>
                </a:cubicBezTo>
                <a:cubicBezTo>
                  <a:pt x="1367829" y="2587710"/>
                  <a:pt x="1362638" y="2590308"/>
                  <a:pt x="1357447" y="2590308"/>
                </a:cubicBezTo>
                <a:lnTo>
                  <a:pt x="1354850" y="2590308"/>
                </a:lnTo>
                <a:lnTo>
                  <a:pt x="1349517" y="2600490"/>
                </a:lnTo>
                <a:lnTo>
                  <a:pt x="1367827" y="2592905"/>
                </a:lnTo>
                <a:cubicBezTo>
                  <a:pt x="1383596" y="2592905"/>
                  <a:pt x="1396379" y="2605688"/>
                  <a:pt x="1396379" y="2621454"/>
                </a:cubicBezTo>
                <a:cubicBezTo>
                  <a:pt x="1396379" y="2637223"/>
                  <a:pt x="1383596" y="2650006"/>
                  <a:pt x="1367827" y="2650006"/>
                </a:cubicBezTo>
                <a:cubicBezTo>
                  <a:pt x="1352060" y="2650006"/>
                  <a:pt x="1339278" y="2637223"/>
                  <a:pt x="1339278" y="2621454"/>
                </a:cubicBezTo>
                <a:lnTo>
                  <a:pt x="1342084" y="2614680"/>
                </a:lnTo>
                <a:lnTo>
                  <a:pt x="1340575" y="2617560"/>
                </a:lnTo>
                <a:cubicBezTo>
                  <a:pt x="1332789" y="2624698"/>
                  <a:pt x="1322407" y="2629239"/>
                  <a:pt x="1310728" y="2629239"/>
                </a:cubicBezTo>
                <a:cubicBezTo>
                  <a:pt x="1284773" y="2629239"/>
                  <a:pt x="1266603" y="2608475"/>
                  <a:pt x="1266603" y="2585117"/>
                </a:cubicBezTo>
                <a:cubicBezTo>
                  <a:pt x="1266603" y="2564353"/>
                  <a:pt x="1279582" y="2548780"/>
                  <a:pt x="1295154" y="2543589"/>
                </a:cubicBezTo>
                <a:cubicBezTo>
                  <a:pt x="1276985" y="2522825"/>
                  <a:pt x="1264009" y="2494273"/>
                  <a:pt x="1264009" y="2463127"/>
                </a:cubicBezTo>
                <a:cubicBezTo>
                  <a:pt x="1264009" y="2437172"/>
                  <a:pt x="1271794" y="2413814"/>
                  <a:pt x="1284773" y="2393050"/>
                </a:cubicBezTo>
                <a:cubicBezTo>
                  <a:pt x="1253627" y="2382668"/>
                  <a:pt x="1230266" y="2354116"/>
                  <a:pt x="1230266" y="2320376"/>
                </a:cubicBezTo>
                <a:cubicBezTo>
                  <a:pt x="1230266" y="2302206"/>
                  <a:pt x="1238054" y="2284039"/>
                  <a:pt x="1248436" y="2271060"/>
                </a:cubicBezTo>
                <a:cubicBezTo>
                  <a:pt x="1243244" y="2273657"/>
                  <a:pt x="1235457" y="2276251"/>
                  <a:pt x="1227672" y="2276251"/>
                </a:cubicBezTo>
                <a:cubicBezTo>
                  <a:pt x="1212099" y="2276251"/>
                  <a:pt x="1199120" y="2271060"/>
                  <a:pt x="1188738" y="2260679"/>
                </a:cubicBezTo>
                <a:cubicBezTo>
                  <a:pt x="1183547" y="2263275"/>
                  <a:pt x="1175762" y="2265869"/>
                  <a:pt x="1167974" y="2265869"/>
                </a:cubicBezTo>
                <a:cubicBezTo>
                  <a:pt x="1136829" y="2265869"/>
                  <a:pt x="1113470" y="2239914"/>
                  <a:pt x="1113470" y="2211365"/>
                </a:cubicBezTo>
                <a:cubicBezTo>
                  <a:pt x="1113470" y="2190601"/>
                  <a:pt x="1126446" y="2169837"/>
                  <a:pt x="1147210" y="2162049"/>
                </a:cubicBezTo>
                <a:cubicBezTo>
                  <a:pt x="1152401" y="2154264"/>
                  <a:pt x="1162783" y="2146477"/>
                  <a:pt x="1173165" y="2146477"/>
                </a:cubicBezTo>
                <a:cubicBezTo>
                  <a:pt x="1188738" y="2146477"/>
                  <a:pt x="1199120" y="2156858"/>
                  <a:pt x="1201717" y="2172432"/>
                </a:cubicBezTo>
                <a:cubicBezTo>
                  <a:pt x="1209502" y="2169837"/>
                  <a:pt x="1217289" y="2167240"/>
                  <a:pt x="1227672" y="2167240"/>
                </a:cubicBezTo>
                <a:cubicBezTo>
                  <a:pt x="1245839" y="2167240"/>
                  <a:pt x="1264009" y="2177622"/>
                  <a:pt x="1274391" y="2193195"/>
                </a:cubicBezTo>
                <a:cubicBezTo>
                  <a:pt x="1287367" y="2177622"/>
                  <a:pt x="1308131" y="2167240"/>
                  <a:pt x="1328894" y="2167240"/>
                </a:cubicBezTo>
                <a:cubicBezTo>
                  <a:pt x="1336683" y="2167240"/>
                  <a:pt x="1344468" y="2167240"/>
                  <a:pt x="1352255" y="2169837"/>
                </a:cubicBezTo>
                <a:cubicBezTo>
                  <a:pt x="1349659" y="2164646"/>
                  <a:pt x="1347065" y="2156858"/>
                  <a:pt x="1347065" y="2149073"/>
                </a:cubicBezTo>
                <a:cubicBezTo>
                  <a:pt x="1347065" y="2117927"/>
                  <a:pt x="1373020" y="2091972"/>
                  <a:pt x="1404165" y="2091972"/>
                </a:cubicBezTo>
                <a:cubicBezTo>
                  <a:pt x="1435311" y="2091972"/>
                  <a:pt x="1461266" y="2117927"/>
                  <a:pt x="1461266" y="2149073"/>
                </a:cubicBezTo>
                <a:cubicBezTo>
                  <a:pt x="1461266" y="2180219"/>
                  <a:pt x="1435311" y="2206174"/>
                  <a:pt x="1404165" y="2206174"/>
                </a:cubicBezTo>
                <a:cubicBezTo>
                  <a:pt x="1398975" y="2206174"/>
                  <a:pt x="1396378" y="2203577"/>
                  <a:pt x="1391187" y="2203577"/>
                </a:cubicBezTo>
                <a:cubicBezTo>
                  <a:pt x="1396378" y="2213959"/>
                  <a:pt x="1398975" y="2224341"/>
                  <a:pt x="1398975" y="2234723"/>
                </a:cubicBezTo>
                <a:cubicBezTo>
                  <a:pt x="1398975" y="2250296"/>
                  <a:pt x="1393784" y="2265869"/>
                  <a:pt x="1385995" y="2276251"/>
                </a:cubicBezTo>
                <a:cubicBezTo>
                  <a:pt x="1383401" y="2284039"/>
                  <a:pt x="1380805" y="2289230"/>
                  <a:pt x="1375614" y="2294421"/>
                </a:cubicBezTo>
                <a:cubicBezTo>
                  <a:pt x="1378210" y="2304802"/>
                  <a:pt x="1380805" y="2315185"/>
                  <a:pt x="1380805" y="2325567"/>
                </a:cubicBezTo>
                <a:cubicBezTo>
                  <a:pt x="1383401" y="2322970"/>
                  <a:pt x="1388593" y="2322970"/>
                  <a:pt x="1391187" y="2322970"/>
                </a:cubicBezTo>
                <a:cubicBezTo>
                  <a:pt x="1409356" y="2322970"/>
                  <a:pt x="1422333" y="2335949"/>
                  <a:pt x="1427524" y="2351522"/>
                </a:cubicBezTo>
                <a:cubicBezTo>
                  <a:pt x="1430121" y="2354116"/>
                  <a:pt x="1432715" y="2354116"/>
                  <a:pt x="1435311" y="2356713"/>
                </a:cubicBezTo>
                <a:cubicBezTo>
                  <a:pt x="1440503" y="2354116"/>
                  <a:pt x="1448288" y="2354116"/>
                  <a:pt x="1453479" y="2354116"/>
                </a:cubicBezTo>
                <a:lnTo>
                  <a:pt x="1463861" y="2354116"/>
                </a:lnTo>
                <a:cubicBezTo>
                  <a:pt x="1450885" y="2346331"/>
                  <a:pt x="1440503" y="2330758"/>
                  <a:pt x="1440503" y="2315185"/>
                </a:cubicBezTo>
                <a:cubicBezTo>
                  <a:pt x="1440503" y="2291824"/>
                  <a:pt x="1461266" y="2271060"/>
                  <a:pt x="1484625" y="2271060"/>
                </a:cubicBezTo>
                <a:cubicBezTo>
                  <a:pt x="1507986" y="2271060"/>
                  <a:pt x="1528750" y="2289230"/>
                  <a:pt x="1528750" y="2315185"/>
                </a:cubicBezTo>
                <a:cubicBezTo>
                  <a:pt x="1528750" y="2338544"/>
                  <a:pt x="1510580" y="2359307"/>
                  <a:pt x="1484625" y="2359307"/>
                </a:cubicBezTo>
                <a:cubicBezTo>
                  <a:pt x="1510580" y="2372286"/>
                  <a:pt x="1528750" y="2395645"/>
                  <a:pt x="1531344" y="2424196"/>
                </a:cubicBezTo>
                <a:cubicBezTo>
                  <a:pt x="1533941" y="2421600"/>
                  <a:pt x="1539132" y="2421600"/>
                  <a:pt x="1544322" y="2421600"/>
                </a:cubicBezTo>
                <a:cubicBezTo>
                  <a:pt x="1580660" y="2421600"/>
                  <a:pt x="1611806" y="2452745"/>
                  <a:pt x="1611806" y="2489082"/>
                </a:cubicBezTo>
                <a:lnTo>
                  <a:pt x="1611806" y="2491679"/>
                </a:lnTo>
                <a:cubicBezTo>
                  <a:pt x="1627379" y="2478700"/>
                  <a:pt x="1650737" y="2468318"/>
                  <a:pt x="1674098" y="2468318"/>
                </a:cubicBezTo>
                <a:cubicBezTo>
                  <a:pt x="1692265" y="2468318"/>
                  <a:pt x="1710435" y="2473509"/>
                  <a:pt x="1726008" y="2483891"/>
                </a:cubicBezTo>
                <a:cubicBezTo>
                  <a:pt x="1728602" y="2470914"/>
                  <a:pt x="1736389" y="2460533"/>
                  <a:pt x="1749366" y="2455342"/>
                </a:cubicBezTo>
                <a:cubicBezTo>
                  <a:pt x="1746772" y="2450151"/>
                  <a:pt x="1746772" y="2447555"/>
                  <a:pt x="1746772" y="2442363"/>
                </a:cubicBezTo>
                <a:cubicBezTo>
                  <a:pt x="1746772" y="2421600"/>
                  <a:pt x="1762344" y="2406026"/>
                  <a:pt x="1783109" y="2406026"/>
                </a:cubicBezTo>
                <a:cubicBezTo>
                  <a:pt x="1803873" y="2406026"/>
                  <a:pt x="1819445" y="2421600"/>
                  <a:pt x="1819445" y="2442363"/>
                </a:cubicBezTo>
                <a:cubicBezTo>
                  <a:pt x="1819445" y="2457936"/>
                  <a:pt x="1811658" y="2470914"/>
                  <a:pt x="1798682" y="2476107"/>
                </a:cubicBezTo>
                <a:cubicBezTo>
                  <a:pt x="1798682" y="2478700"/>
                  <a:pt x="1801276" y="2481297"/>
                  <a:pt x="1801276" y="2483891"/>
                </a:cubicBezTo>
                <a:cubicBezTo>
                  <a:pt x="1837613" y="2491679"/>
                  <a:pt x="1866164" y="2522825"/>
                  <a:pt x="1866164" y="2561756"/>
                </a:cubicBezTo>
                <a:cubicBezTo>
                  <a:pt x="1866164" y="2605881"/>
                  <a:pt x="1829828" y="2642218"/>
                  <a:pt x="1785703" y="2642218"/>
                </a:cubicBezTo>
                <a:cubicBezTo>
                  <a:pt x="1767536" y="2642218"/>
                  <a:pt x="1751963" y="2637026"/>
                  <a:pt x="1738983" y="2626645"/>
                </a:cubicBezTo>
                <a:cubicBezTo>
                  <a:pt x="1731198" y="2634430"/>
                  <a:pt x="1720817" y="2642218"/>
                  <a:pt x="1710435" y="2647409"/>
                </a:cubicBezTo>
                <a:cubicBezTo>
                  <a:pt x="1707838" y="2657791"/>
                  <a:pt x="1702647" y="2665576"/>
                  <a:pt x="1697456" y="2670766"/>
                </a:cubicBezTo>
                <a:cubicBezTo>
                  <a:pt x="1723411" y="2673364"/>
                  <a:pt x="1744175" y="2694127"/>
                  <a:pt x="1744175" y="2720082"/>
                </a:cubicBezTo>
                <a:cubicBezTo>
                  <a:pt x="1744175" y="2738250"/>
                  <a:pt x="1736389" y="2751229"/>
                  <a:pt x="1723411" y="2761611"/>
                </a:cubicBezTo>
                <a:lnTo>
                  <a:pt x="1723411" y="2764205"/>
                </a:lnTo>
                <a:cubicBezTo>
                  <a:pt x="1728602" y="2764205"/>
                  <a:pt x="1731198" y="2766802"/>
                  <a:pt x="1736389" y="2769396"/>
                </a:cubicBezTo>
                <a:cubicBezTo>
                  <a:pt x="1744175" y="2761611"/>
                  <a:pt x="1754557" y="2756420"/>
                  <a:pt x="1764938" y="2756420"/>
                </a:cubicBezTo>
                <a:cubicBezTo>
                  <a:pt x="1785703" y="2756420"/>
                  <a:pt x="1801276" y="2771993"/>
                  <a:pt x="1801276" y="2792757"/>
                </a:cubicBezTo>
                <a:cubicBezTo>
                  <a:pt x="1801276" y="2808330"/>
                  <a:pt x="1790894" y="2821306"/>
                  <a:pt x="1777918" y="2826497"/>
                </a:cubicBezTo>
                <a:cubicBezTo>
                  <a:pt x="1780512" y="2831688"/>
                  <a:pt x="1780512" y="2836879"/>
                  <a:pt x="1780512" y="2842070"/>
                </a:cubicBezTo>
                <a:cubicBezTo>
                  <a:pt x="1780512" y="2888789"/>
                  <a:pt x="1744175" y="2925126"/>
                  <a:pt x="1697456" y="2925126"/>
                </a:cubicBezTo>
                <a:lnTo>
                  <a:pt x="1692265" y="2925126"/>
                </a:lnTo>
                <a:cubicBezTo>
                  <a:pt x="1689671" y="2932914"/>
                  <a:pt x="1687073" y="2938104"/>
                  <a:pt x="1681883" y="2943295"/>
                </a:cubicBezTo>
                <a:cubicBezTo>
                  <a:pt x="1684480" y="2940699"/>
                  <a:pt x="1689671" y="2940699"/>
                  <a:pt x="1694862" y="2940699"/>
                </a:cubicBezTo>
                <a:cubicBezTo>
                  <a:pt x="1715626" y="2940699"/>
                  <a:pt x="1733793" y="2958869"/>
                  <a:pt x="1733793" y="2979633"/>
                </a:cubicBezTo>
                <a:cubicBezTo>
                  <a:pt x="1733793" y="2987418"/>
                  <a:pt x="1731198" y="2995205"/>
                  <a:pt x="1726008" y="3000397"/>
                </a:cubicBezTo>
                <a:lnTo>
                  <a:pt x="1728602" y="3000397"/>
                </a:lnTo>
                <a:cubicBezTo>
                  <a:pt x="1731198" y="2997800"/>
                  <a:pt x="1736389" y="2997800"/>
                  <a:pt x="1738983" y="2997800"/>
                </a:cubicBezTo>
                <a:cubicBezTo>
                  <a:pt x="1736389" y="2995205"/>
                  <a:pt x="1736389" y="2992609"/>
                  <a:pt x="1736389" y="2990015"/>
                </a:cubicBezTo>
                <a:cubicBezTo>
                  <a:pt x="1736389" y="2977036"/>
                  <a:pt x="1746772" y="2964060"/>
                  <a:pt x="1762344" y="2964060"/>
                </a:cubicBezTo>
                <a:lnTo>
                  <a:pt x="1767536" y="2964060"/>
                </a:lnTo>
                <a:cubicBezTo>
                  <a:pt x="1759748" y="2953678"/>
                  <a:pt x="1754557" y="2943295"/>
                  <a:pt x="1754557" y="2930317"/>
                </a:cubicBezTo>
                <a:cubicBezTo>
                  <a:pt x="1754557" y="2901768"/>
                  <a:pt x="1777918" y="2875813"/>
                  <a:pt x="1809064" y="2875813"/>
                </a:cubicBezTo>
                <a:cubicBezTo>
                  <a:pt x="1819445" y="2875813"/>
                  <a:pt x="1827231" y="2878407"/>
                  <a:pt x="1835019" y="2883598"/>
                </a:cubicBezTo>
                <a:cubicBezTo>
                  <a:pt x="1832422" y="2878407"/>
                  <a:pt x="1832422" y="2875813"/>
                  <a:pt x="1832422" y="2870622"/>
                </a:cubicBezTo>
                <a:cubicBezTo>
                  <a:pt x="1832422" y="2852452"/>
                  <a:pt x="1847994" y="2836879"/>
                  <a:pt x="1866164" y="2836879"/>
                </a:cubicBezTo>
                <a:lnTo>
                  <a:pt x="1868759" y="2836879"/>
                </a:lnTo>
                <a:cubicBezTo>
                  <a:pt x="1873949" y="2834286"/>
                  <a:pt x="1879140" y="2831688"/>
                  <a:pt x="1884332" y="2831688"/>
                </a:cubicBezTo>
                <a:cubicBezTo>
                  <a:pt x="1897310" y="2831688"/>
                  <a:pt x="1907693" y="2842070"/>
                  <a:pt x="1907693" y="2855048"/>
                </a:cubicBezTo>
                <a:cubicBezTo>
                  <a:pt x="1907693" y="2860239"/>
                  <a:pt x="1905095" y="2865431"/>
                  <a:pt x="1902501" y="2870622"/>
                </a:cubicBezTo>
                <a:cubicBezTo>
                  <a:pt x="1902501" y="2888789"/>
                  <a:pt x="1886929" y="2904362"/>
                  <a:pt x="1868759" y="2904362"/>
                </a:cubicBezTo>
                <a:cubicBezTo>
                  <a:pt x="1866164" y="2904362"/>
                  <a:pt x="1860974" y="2901768"/>
                  <a:pt x="1858377" y="2901768"/>
                </a:cubicBezTo>
                <a:cubicBezTo>
                  <a:pt x="1863568" y="2909553"/>
                  <a:pt x="1866164" y="2919935"/>
                  <a:pt x="1866164" y="2930317"/>
                </a:cubicBezTo>
                <a:cubicBezTo>
                  <a:pt x="1866164" y="2940699"/>
                  <a:pt x="1863568" y="2951081"/>
                  <a:pt x="1858377" y="2958869"/>
                </a:cubicBezTo>
                <a:cubicBezTo>
                  <a:pt x="1863568" y="2956272"/>
                  <a:pt x="1868759" y="2953678"/>
                  <a:pt x="1873949" y="2953678"/>
                </a:cubicBezTo>
                <a:cubicBezTo>
                  <a:pt x="1886929" y="2953678"/>
                  <a:pt x="1899904" y="2961463"/>
                  <a:pt x="1905095" y="2974442"/>
                </a:cubicBezTo>
                <a:lnTo>
                  <a:pt x="1905095" y="2969250"/>
                </a:lnTo>
                <a:cubicBezTo>
                  <a:pt x="1905095" y="2932914"/>
                  <a:pt x="1933647" y="2904362"/>
                  <a:pt x="1969985" y="2904362"/>
                </a:cubicBezTo>
                <a:cubicBezTo>
                  <a:pt x="1980366" y="2904362"/>
                  <a:pt x="1993343" y="2906959"/>
                  <a:pt x="2003725" y="2914744"/>
                </a:cubicBezTo>
                <a:cubicBezTo>
                  <a:pt x="2001131" y="2909553"/>
                  <a:pt x="2001131" y="2904362"/>
                  <a:pt x="2001131" y="2899171"/>
                </a:cubicBezTo>
                <a:cubicBezTo>
                  <a:pt x="2001131" y="2865431"/>
                  <a:pt x="2029680" y="2836879"/>
                  <a:pt x="2063422" y="2836879"/>
                </a:cubicBezTo>
                <a:lnTo>
                  <a:pt x="2078996" y="2821306"/>
                </a:lnTo>
                <a:lnTo>
                  <a:pt x="2063422" y="2805733"/>
                </a:lnTo>
                <a:cubicBezTo>
                  <a:pt x="2060826" y="2805733"/>
                  <a:pt x="2055635" y="2808330"/>
                  <a:pt x="2050444" y="2808330"/>
                </a:cubicBezTo>
                <a:cubicBezTo>
                  <a:pt x="2053041" y="2810924"/>
                  <a:pt x="2055635" y="2816115"/>
                  <a:pt x="2055635" y="2821306"/>
                </a:cubicBezTo>
                <a:cubicBezTo>
                  <a:pt x="2055635" y="2834286"/>
                  <a:pt x="2045252" y="2842070"/>
                  <a:pt x="2034871" y="2842070"/>
                </a:cubicBezTo>
                <a:cubicBezTo>
                  <a:pt x="2021895" y="2842070"/>
                  <a:pt x="2014106" y="2831688"/>
                  <a:pt x="2014106" y="2821306"/>
                </a:cubicBezTo>
                <a:cubicBezTo>
                  <a:pt x="2014106" y="2813521"/>
                  <a:pt x="2019297" y="2805733"/>
                  <a:pt x="2024489" y="2803138"/>
                </a:cubicBezTo>
                <a:cubicBezTo>
                  <a:pt x="2014106" y="2797948"/>
                  <a:pt x="2006321" y="2787566"/>
                  <a:pt x="2001131" y="2777183"/>
                </a:cubicBezTo>
                <a:cubicBezTo>
                  <a:pt x="1998534" y="2774587"/>
                  <a:pt x="1995940" y="2774587"/>
                  <a:pt x="1993343" y="2771993"/>
                </a:cubicBezTo>
                <a:cubicBezTo>
                  <a:pt x="1990749" y="2774587"/>
                  <a:pt x="1988151" y="2779777"/>
                  <a:pt x="1985557" y="2782375"/>
                </a:cubicBezTo>
                <a:lnTo>
                  <a:pt x="1985557" y="2784969"/>
                </a:lnTo>
                <a:cubicBezTo>
                  <a:pt x="1985557" y="2800542"/>
                  <a:pt x="1975175" y="2810924"/>
                  <a:pt x="1959603" y="2810924"/>
                </a:cubicBezTo>
                <a:cubicBezTo>
                  <a:pt x="1954411" y="2810924"/>
                  <a:pt x="1949220" y="2810924"/>
                  <a:pt x="1946624" y="2808330"/>
                </a:cubicBezTo>
                <a:cubicBezTo>
                  <a:pt x="1936241" y="2810924"/>
                  <a:pt x="1925860" y="2813521"/>
                  <a:pt x="1915478" y="2813521"/>
                </a:cubicBezTo>
                <a:cubicBezTo>
                  <a:pt x="1866164" y="2813521"/>
                  <a:pt x="1824637" y="2771993"/>
                  <a:pt x="1824637" y="2722677"/>
                </a:cubicBezTo>
                <a:cubicBezTo>
                  <a:pt x="1824637" y="2673364"/>
                  <a:pt x="1866164" y="2631836"/>
                  <a:pt x="1915478" y="2631836"/>
                </a:cubicBezTo>
                <a:cubicBezTo>
                  <a:pt x="1923265" y="2631836"/>
                  <a:pt x="1928456" y="2634430"/>
                  <a:pt x="1933647" y="2634430"/>
                </a:cubicBezTo>
                <a:cubicBezTo>
                  <a:pt x="1933647" y="2613667"/>
                  <a:pt x="1938839" y="2595499"/>
                  <a:pt x="1949220" y="2579925"/>
                </a:cubicBezTo>
                <a:lnTo>
                  <a:pt x="1938839" y="2579925"/>
                </a:lnTo>
                <a:cubicBezTo>
                  <a:pt x="1918075" y="2579925"/>
                  <a:pt x="1899904" y="2561756"/>
                  <a:pt x="1899904" y="2540992"/>
                </a:cubicBezTo>
                <a:cubicBezTo>
                  <a:pt x="1899904" y="2520228"/>
                  <a:pt x="1918075" y="2502061"/>
                  <a:pt x="1938839" y="2502061"/>
                </a:cubicBezTo>
                <a:cubicBezTo>
                  <a:pt x="1962196" y="2502061"/>
                  <a:pt x="1977770" y="2520228"/>
                  <a:pt x="1977770" y="2540992"/>
                </a:cubicBezTo>
                <a:lnTo>
                  <a:pt x="1977770" y="2548780"/>
                </a:lnTo>
                <a:cubicBezTo>
                  <a:pt x="1995940" y="2535801"/>
                  <a:pt x="2016703" y="2528015"/>
                  <a:pt x="2040061" y="2528015"/>
                </a:cubicBezTo>
                <a:cubicBezTo>
                  <a:pt x="2050444" y="2528015"/>
                  <a:pt x="2060826" y="2530611"/>
                  <a:pt x="2068613" y="2533207"/>
                </a:cubicBezTo>
                <a:cubicBezTo>
                  <a:pt x="2073805" y="2530611"/>
                  <a:pt x="2078996" y="2530611"/>
                  <a:pt x="2084186" y="2530611"/>
                </a:cubicBezTo>
                <a:cubicBezTo>
                  <a:pt x="2073805" y="2522825"/>
                  <a:pt x="2068613" y="2509846"/>
                  <a:pt x="2068613" y="2494273"/>
                </a:cubicBezTo>
                <a:cubicBezTo>
                  <a:pt x="2068613" y="2489082"/>
                  <a:pt x="2071207" y="2483891"/>
                  <a:pt x="2071207" y="2481297"/>
                </a:cubicBezTo>
                <a:cubicBezTo>
                  <a:pt x="2068613" y="2481297"/>
                  <a:pt x="2066016" y="2478700"/>
                  <a:pt x="2063422" y="2478700"/>
                </a:cubicBezTo>
                <a:cubicBezTo>
                  <a:pt x="2058231" y="2491679"/>
                  <a:pt x="2045252" y="2499464"/>
                  <a:pt x="2032276" y="2499464"/>
                </a:cubicBezTo>
                <a:cubicBezTo>
                  <a:pt x="2027086" y="2499464"/>
                  <a:pt x="2024489" y="2499464"/>
                  <a:pt x="2019297" y="2496870"/>
                </a:cubicBezTo>
                <a:cubicBezTo>
                  <a:pt x="2016703" y="2502061"/>
                  <a:pt x="2011512" y="2504654"/>
                  <a:pt x="2003725" y="2504654"/>
                </a:cubicBezTo>
                <a:cubicBezTo>
                  <a:pt x="1993343" y="2504654"/>
                  <a:pt x="1985557" y="2496870"/>
                  <a:pt x="1982960" y="2489082"/>
                </a:cubicBezTo>
                <a:cubicBezTo>
                  <a:pt x="1946624" y="2489082"/>
                  <a:pt x="1912884" y="2465724"/>
                  <a:pt x="1897310" y="2431981"/>
                </a:cubicBezTo>
                <a:cubicBezTo>
                  <a:pt x="1884332" y="2431981"/>
                  <a:pt x="1871355" y="2424196"/>
                  <a:pt x="1863568" y="2413814"/>
                </a:cubicBezTo>
                <a:cubicBezTo>
                  <a:pt x="1866164" y="2419005"/>
                  <a:pt x="1868759" y="2424196"/>
                  <a:pt x="1868759" y="2429387"/>
                </a:cubicBezTo>
                <a:cubicBezTo>
                  <a:pt x="1868759" y="2442363"/>
                  <a:pt x="1858377" y="2452745"/>
                  <a:pt x="1845400" y="2452745"/>
                </a:cubicBezTo>
                <a:cubicBezTo>
                  <a:pt x="1832422" y="2452745"/>
                  <a:pt x="1822039" y="2442363"/>
                  <a:pt x="1822039" y="2429387"/>
                </a:cubicBezTo>
                <a:cubicBezTo>
                  <a:pt x="1822039" y="2416408"/>
                  <a:pt x="1832422" y="2406026"/>
                  <a:pt x="1845400" y="2406026"/>
                </a:cubicBezTo>
                <a:cubicBezTo>
                  <a:pt x="1850592" y="2406026"/>
                  <a:pt x="1855783" y="2408623"/>
                  <a:pt x="1860974" y="2411217"/>
                </a:cubicBezTo>
                <a:cubicBezTo>
                  <a:pt x="1860974" y="2408623"/>
                  <a:pt x="1858377" y="2408623"/>
                  <a:pt x="1858377" y="2406026"/>
                </a:cubicBezTo>
                <a:cubicBezTo>
                  <a:pt x="1853185" y="2400835"/>
                  <a:pt x="1850592" y="2398241"/>
                  <a:pt x="1847994" y="2393050"/>
                </a:cubicBezTo>
                <a:lnTo>
                  <a:pt x="1845400" y="2393050"/>
                </a:lnTo>
                <a:cubicBezTo>
                  <a:pt x="1824637" y="2393050"/>
                  <a:pt x="1806467" y="2374880"/>
                  <a:pt x="1806467" y="2354116"/>
                </a:cubicBezTo>
                <a:cubicBezTo>
                  <a:pt x="1806467" y="2351522"/>
                  <a:pt x="1809064" y="2346331"/>
                  <a:pt x="1809064" y="2343734"/>
                </a:cubicBezTo>
                <a:lnTo>
                  <a:pt x="1803873" y="2343734"/>
                </a:lnTo>
                <a:cubicBezTo>
                  <a:pt x="1793491" y="2348925"/>
                  <a:pt x="1783109" y="2351522"/>
                  <a:pt x="1772727" y="2351522"/>
                </a:cubicBezTo>
                <a:cubicBezTo>
                  <a:pt x="1733793" y="2351522"/>
                  <a:pt x="1702647" y="2320376"/>
                  <a:pt x="1702647" y="2281443"/>
                </a:cubicBezTo>
                <a:cubicBezTo>
                  <a:pt x="1702647" y="2250296"/>
                  <a:pt x="1720817" y="2226938"/>
                  <a:pt x="1749366" y="2216556"/>
                </a:cubicBezTo>
                <a:cubicBezTo>
                  <a:pt x="1744175" y="2206174"/>
                  <a:pt x="1738983" y="2195793"/>
                  <a:pt x="1738983" y="2182813"/>
                </a:cubicBezTo>
                <a:lnTo>
                  <a:pt x="1738983" y="2177622"/>
                </a:lnTo>
                <a:cubicBezTo>
                  <a:pt x="1728602" y="2188004"/>
                  <a:pt x="1713028" y="2195793"/>
                  <a:pt x="1697456" y="2195793"/>
                </a:cubicBezTo>
                <a:cubicBezTo>
                  <a:pt x="1668907" y="2195793"/>
                  <a:pt x="1642952" y="2172432"/>
                  <a:pt x="1642952" y="2141285"/>
                </a:cubicBezTo>
                <a:cubicBezTo>
                  <a:pt x="1642952" y="2125712"/>
                  <a:pt x="1648142" y="2110139"/>
                  <a:pt x="1661119" y="2099757"/>
                </a:cubicBezTo>
                <a:cubicBezTo>
                  <a:pt x="1666310" y="2091972"/>
                  <a:pt x="1676692" y="2084184"/>
                  <a:pt x="1687073" y="2084184"/>
                </a:cubicBezTo>
                <a:cubicBezTo>
                  <a:pt x="1692265" y="2084184"/>
                  <a:pt x="1697456" y="2084184"/>
                  <a:pt x="1700053" y="2086781"/>
                </a:cubicBezTo>
                <a:cubicBezTo>
                  <a:pt x="1728602" y="2086781"/>
                  <a:pt x="1751963" y="2112737"/>
                  <a:pt x="1751963" y="2141285"/>
                </a:cubicBezTo>
                <a:lnTo>
                  <a:pt x="1751963" y="2146477"/>
                </a:lnTo>
                <a:cubicBezTo>
                  <a:pt x="1757153" y="2138691"/>
                  <a:pt x="1767536" y="2130903"/>
                  <a:pt x="1777918" y="2128309"/>
                </a:cubicBezTo>
                <a:cubicBezTo>
                  <a:pt x="1772727" y="2115331"/>
                  <a:pt x="1770129" y="2104948"/>
                  <a:pt x="1770129" y="2091972"/>
                </a:cubicBezTo>
                <a:cubicBezTo>
                  <a:pt x="1770129" y="2084184"/>
                  <a:pt x="1772727" y="2073802"/>
                  <a:pt x="1775321" y="2066017"/>
                </a:cubicBezTo>
                <a:cubicBezTo>
                  <a:pt x="1770129" y="2071208"/>
                  <a:pt x="1762344" y="2076399"/>
                  <a:pt x="1754557" y="2076399"/>
                </a:cubicBezTo>
                <a:cubicBezTo>
                  <a:pt x="1741581" y="2076399"/>
                  <a:pt x="1728602" y="2063421"/>
                  <a:pt x="1728602" y="2050444"/>
                </a:cubicBezTo>
                <a:cubicBezTo>
                  <a:pt x="1728602" y="2037466"/>
                  <a:pt x="1738983" y="2024489"/>
                  <a:pt x="1754557" y="2024489"/>
                </a:cubicBezTo>
                <a:cubicBezTo>
                  <a:pt x="1749366" y="2019298"/>
                  <a:pt x="1744175" y="2014107"/>
                  <a:pt x="1738983" y="2006320"/>
                </a:cubicBezTo>
                <a:cubicBezTo>
                  <a:pt x="1731198" y="2014107"/>
                  <a:pt x="1720817" y="2019298"/>
                  <a:pt x="1707838" y="2019298"/>
                </a:cubicBezTo>
                <a:cubicBezTo>
                  <a:pt x="1681883" y="2019298"/>
                  <a:pt x="1663716" y="1998534"/>
                  <a:pt x="1663716" y="1975173"/>
                </a:cubicBezTo>
                <a:cubicBezTo>
                  <a:pt x="1663716" y="1949219"/>
                  <a:pt x="1684480" y="1931051"/>
                  <a:pt x="1707838" y="1931051"/>
                </a:cubicBezTo>
                <a:cubicBezTo>
                  <a:pt x="1718220" y="1931051"/>
                  <a:pt x="1728602" y="1933645"/>
                  <a:pt x="1736389" y="1941433"/>
                </a:cubicBezTo>
                <a:cubicBezTo>
                  <a:pt x="1738983" y="1936242"/>
                  <a:pt x="1738983" y="1933645"/>
                  <a:pt x="1741581" y="1931051"/>
                </a:cubicBezTo>
                <a:lnTo>
                  <a:pt x="1741581" y="1925860"/>
                </a:lnTo>
                <a:cubicBezTo>
                  <a:pt x="1741581" y="1902499"/>
                  <a:pt x="1759748" y="1884332"/>
                  <a:pt x="1783109" y="1884332"/>
                </a:cubicBezTo>
                <a:lnTo>
                  <a:pt x="1785703" y="1884332"/>
                </a:lnTo>
                <a:cubicBezTo>
                  <a:pt x="1780512" y="1876544"/>
                  <a:pt x="1777918" y="1868759"/>
                  <a:pt x="1777918" y="1860971"/>
                </a:cubicBezTo>
                <a:cubicBezTo>
                  <a:pt x="1772727" y="1855780"/>
                  <a:pt x="1767536" y="1847995"/>
                  <a:pt x="1764938" y="1840208"/>
                </a:cubicBezTo>
                <a:cubicBezTo>
                  <a:pt x="1754557" y="1837614"/>
                  <a:pt x="1746772" y="1835016"/>
                  <a:pt x="1738983" y="1832422"/>
                </a:cubicBezTo>
                <a:cubicBezTo>
                  <a:pt x="1741581" y="1837614"/>
                  <a:pt x="1741581" y="1842804"/>
                  <a:pt x="1741581" y="1847995"/>
                </a:cubicBezTo>
                <a:cubicBezTo>
                  <a:pt x="1741581" y="1879141"/>
                  <a:pt x="1718220" y="1902499"/>
                  <a:pt x="1687073" y="1902499"/>
                </a:cubicBezTo>
                <a:cubicBezTo>
                  <a:pt x="1655927" y="1902499"/>
                  <a:pt x="1632570" y="1879141"/>
                  <a:pt x="1632570" y="1847995"/>
                </a:cubicBezTo>
                <a:cubicBezTo>
                  <a:pt x="1632570" y="1842804"/>
                  <a:pt x="1632570" y="1835016"/>
                  <a:pt x="1635164" y="1829825"/>
                </a:cubicBezTo>
                <a:cubicBezTo>
                  <a:pt x="1614400" y="1829825"/>
                  <a:pt x="1596232" y="1811658"/>
                  <a:pt x="1596232" y="1790894"/>
                </a:cubicBezTo>
                <a:cubicBezTo>
                  <a:pt x="1596232" y="1770130"/>
                  <a:pt x="1614400" y="1751960"/>
                  <a:pt x="1635164" y="1751960"/>
                </a:cubicBezTo>
                <a:cubicBezTo>
                  <a:pt x="1655927" y="1751960"/>
                  <a:pt x="1674098" y="1770130"/>
                  <a:pt x="1674098" y="1790894"/>
                </a:cubicBezTo>
                <a:lnTo>
                  <a:pt x="1674098" y="1796085"/>
                </a:lnTo>
                <a:cubicBezTo>
                  <a:pt x="1676692" y="1793489"/>
                  <a:pt x="1679288" y="1793489"/>
                  <a:pt x="1684480" y="1793489"/>
                </a:cubicBezTo>
                <a:cubicBezTo>
                  <a:pt x="1689671" y="1793489"/>
                  <a:pt x="1692265" y="1796085"/>
                  <a:pt x="1697456" y="1796085"/>
                </a:cubicBezTo>
                <a:cubicBezTo>
                  <a:pt x="1692265" y="1785704"/>
                  <a:pt x="1689671" y="1772724"/>
                  <a:pt x="1689671" y="1759748"/>
                </a:cubicBezTo>
                <a:cubicBezTo>
                  <a:pt x="1689671" y="1751960"/>
                  <a:pt x="1689671" y="1746769"/>
                  <a:pt x="1692265" y="1738984"/>
                </a:cubicBezTo>
                <a:lnTo>
                  <a:pt x="1689671" y="1738984"/>
                </a:lnTo>
                <a:cubicBezTo>
                  <a:pt x="1679288" y="1746769"/>
                  <a:pt x="1668907" y="1751960"/>
                  <a:pt x="1655927" y="1751960"/>
                </a:cubicBezTo>
                <a:cubicBezTo>
                  <a:pt x="1627379" y="1751960"/>
                  <a:pt x="1604017" y="1728603"/>
                  <a:pt x="1604017" y="1700051"/>
                </a:cubicBezTo>
                <a:cubicBezTo>
                  <a:pt x="1604017" y="1692265"/>
                  <a:pt x="1606615" y="1684477"/>
                  <a:pt x="1609209" y="1679287"/>
                </a:cubicBezTo>
                <a:cubicBezTo>
                  <a:pt x="1609209" y="1674096"/>
                  <a:pt x="1606615" y="1668904"/>
                  <a:pt x="1606615" y="1663713"/>
                </a:cubicBezTo>
                <a:cubicBezTo>
                  <a:pt x="1606615" y="1640356"/>
                  <a:pt x="1624782" y="1622186"/>
                  <a:pt x="1648142" y="1622186"/>
                </a:cubicBezTo>
                <a:cubicBezTo>
                  <a:pt x="1671501" y="1622186"/>
                  <a:pt x="1689671" y="1640356"/>
                  <a:pt x="1689671" y="1661119"/>
                </a:cubicBezTo>
                <a:cubicBezTo>
                  <a:pt x="1700053" y="1671502"/>
                  <a:pt x="1707838" y="1684477"/>
                  <a:pt x="1707838" y="1700051"/>
                </a:cubicBezTo>
                <a:lnTo>
                  <a:pt x="1707838" y="1707838"/>
                </a:lnTo>
                <a:cubicBezTo>
                  <a:pt x="1713028" y="1700051"/>
                  <a:pt x="1720817" y="1694859"/>
                  <a:pt x="1728602" y="1689668"/>
                </a:cubicBezTo>
                <a:lnTo>
                  <a:pt x="1728602" y="1684477"/>
                </a:lnTo>
                <a:cubicBezTo>
                  <a:pt x="1728602" y="1645547"/>
                  <a:pt x="1749366" y="1609209"/>
                  <a:pt x="1793491" y="1614401"/>
                </a:cubicBezTo>
                <a:cubicBezTo>
                  <a:pt x="1788299" y="1611803"/>
                  <a:pt x="1785703" y="1611803"/>
                  <a:pt x="1783109" y="1609209"/>
                </a:cubicBezTo>
                <a:cubicBezTo>
                  <a:pt x="1777918" y="1614401"/>
                  <a:pt x="1770129" y="1619591"/>
                  <a:pt x="1759748" y="1619591"/>
                </a:cubicBezTo>
                <a:cubicBezTo>
                  <a:pt x="1741581" y="1619591"/>
                  <a:pt x="1728602" y="1606612"/>
                  <a:pt x="1728602" y="1588446"/>
                </a:cubicBezTo>
                <a:cubicBezTo>
                  <a:pt x="1728602" y="1570276"/>
                  <a:pt x="1741581" y="1557300"/>
                  <a:pt x="1759748" y="1557300"/>
                </a:cubicBezTo>
                <a:cubicBezTo>
                  <a:pt x="1767536" y="1557300"/>
                  <a:pt x="1772727" y="1559893"/>
                  <a:pt x="1777918" y="1562491"/>
                </a:cubicBezTo>
                <a:cubicBezTo>
                  <a:pt x="1783109" y="1557300"/>
                  <a:pt x="1790894" y="1552108"/>
                  <a:pt x="1801276" y="1552108"/>
                </a:cubicBezTo>
                <a:cubicBezTo>
                  <a:pt x="1816849" y="1552108"/>
                  <a:pt x="1832422" y="1565085"/>
                  <a:pt x="1832422" y="1583254"/>
                </a:cubicBezTo>
                <a:cubicBezTo>
                  <a:pt x="1832422" y="1588446"/>
                  <a:pt x="1829828" y="1593636"/>
                  <a:pt x="1827231" y="1598827"/>
                </a:cubicBezTo>
                <a:cubicBezTo>
                  <a:pt x="1835019" y="1598827"/>
                  <a:pt x="1842804" y="1596231"/>
                  <a:pt x="1853185" y="1596231"/>
                </a:cubicBezTo>
                <a:cubicBezTo>
                  <a:pt x="1915478" y="1596231"/>
                  <a:pt x="1967388" y="1648141"/>
                  <a:pt x="1967388" y="1710432"/>
                </a:cubicBezTo>
                <a:cubicBezTo>
                  <a:pt x="1967388" y="1720814"/>
                  <a:pt x="1964794" y="1733793"/>
                  <a:pt x="1962196" y="1744175"/>
                </a:cubicBezTo>
                <a:cubicBezTo>
                  <a:pt x="1962196" y="1746769"/>
                  <a:pt x="1962196" y="1749366"/>
                  <a:pt x="1959603" y="1751960"/>
                </a:cubicBezTo>
                <a:cubicBezTo>
                  <a:pt x="1954411" y="1762343"/>
                  <a:pt x="1946624" y="1772724"/>
                  <a:pt x="1938839" y="1783107"/>
                </a:cubicBezTo>
                <a:cubicBezTo>
                  <a:pt x="1941433" y="1788298"/>
                  <a:pt x="1944030" y="1796085"/>
                  <a:pt x="1946624" y="1803870"/>
                </a:cubicBezTo>
                <a:cubicBezTo>
                  <a:pt x="1951815" y="1801276"/>
                  <a:pt x="1957005" y="1801276"/>
                  <a:pt x="1962196" y="1801276"/>
                </a:cubicBezTo>
                <a:cubicBezTo>
                  <a:pt x="1985557" y="1801276"/>
                  <a:pt x="2006321" y="1814253"/>
                  <a:pt x="2019297" y="1832422"/>
                </a:cubicBezTo>
                <a:cubicBezTo>
                  <a:pt x="2029680" y="1837614"/>
                  <a:pt x="2037467" y="1850589"/>
                  <a:pt x="2037467" y="1863569"/>
                </a:cubicBezTo>
                <a:cubicBezTo>
                  <a:pt x="2037467" y="1876544"/>
                  <a:pt x="2032276" y="1884332"/>
                  <a:pt x="2024489" y="1892117"/>
                </a:cubicBezTo>
                <a:cubicBezTo>
                  <a:pt x="2019297" y="1902499"/>
                  <a:pt x="2014106" y="1910287"/>
                  <a:pt x="2006321" y="1918072"/>
                </a:cubicBezTo>
                <a:cubicBezTo>
                  <a:pt x="2014106" y="1920670"/>
                  <a:pt x="2024489" y="1923264"/>
                  <a:pt x="2032276" y="1928455"/>
                </a:cubicBezTo>
                <a:cubicBezTo>
                  <a:pt x="2047850" y="1905096"/>
                  <a:pt x="2071207" y="1892117"/>
                  <a:pt x="2099759" y="1892117"/>
                </a:cubicBezTo>
                <a:cubicBezTo>
                  <a:pt x="2128308" y="1892117"/>
                  <a:pt x="2154263" y="1907690"/>
                  <a:pt x="2169837" y="1931051"/>
                </a:cubicBezTo>
                <a:lnTo>
                  <a:pt x="2169837" y="1923264"/>
                </a:lnTo>
                <a:cubicBezTo>
                  <a:pt x="2169837" y="1910287"/>
                  <a:pt x="2172433" y="1899905"/>
                  <a:pt x="2175027" y="1889524"/>
                </a:cubicBezTo>
                <a:cubicBezTo>
                  <a:pt x="2169837" y="1884332"/>
                  <a:pt x="2167242" y="1881735"/>
                  <a:pt x="2164646" y="1876544"/>
                </a:cubicBezTo>
                <a:cubicBezTo>
                  <a:pt x="2162052" y="1879141"/>
                  <a:pt x="2159455" y="1879141"/>
                  <a:pt x="2156861" y="1879141"/>
                </a:cubicBezTo>
                <a:cubicBezTo>
                  <a:pt x="2138691" y="1879141"/>
                  <a:pt x="2125715" y="1866163"/>
                  <a:pt x="2125715" y="1847995"/>
                </a:cubicBezTo>
                <a:cubicBezTo>
                  <a:pt x="2125715" y="1829825"/>
                  <a:pt x="2138691" y="1816849"/>
                  <a:pt x="2156861" y="1816849"/>
                </a:cubicBezTo>
                <a:cubicBezTo>
                  <a:pt x="2162052" y="1816849"/>
                  <a:pt x="2167242" y="1819443"/>
                  <a:pt x="2172433" y="1822040"/>
                </a:cubicBezTo>
                <a:cubicBezTo>
                  <a:pt x="2180218" y="1814253"/>
                  <a:pt x="2190601" y="1809061"/>
                  <a:pt x="2203579" y="1809061"/>
                </a:cubicBezTo>
                <a:cubicBezTo>
                  <a:pt x="2219153" y="1809061"/>
                  <a:pt x="2232128" y="1816849"/>
                  <a:pt x="2239917" y="1829825"/>
                </a:cubicBezTo>
                <a:cubicBezTo>
                  <a:pt x="2242511" y="1827231"/>
                  <a:pt x="2242511" y="1827231"/>
                  <a:pt x="2245108" y="1827231"/>
                </a:cubicBezTo>
                <a:cubicBezTo>
                  <a:pt x="2242511" y="1819443"/>
                  <a:pt x="2239917" y="1811658"/>
                  <a:pt x="2239917" y="1801276"/>
                </a:cubicBezTo>
                <a:lnTo>
                  <a:pt x="2239917" y="1798679"/>
                </a:lnTo>
                <a:cubicBezTo>
                  <a:pt x="2239917" y="1796085"/>
                  <a:pt x="2237319" y="1793489"/>
                  <a:pt x="2237319" y="1790894"/>
                </a:cubicBezTo>
                <a:cubicBezTo>
                  <a:pt x="2229534" y="1788298"/>
                  <a:pt x="2221747" y="1788298"/>
                  <a:pt x="2216556" y="1785704"/>
                </a:cubicBezTo>
                <a:cubicBezTo>
                  <a:pt x="2211364" y="1788298"/>
                  <a:pt x="2208771" y="1788298"/>
                  <a:pt x="2203579" y="1788298"/>
                </a:cubicBezTo>
                <a:cubicBezTo>
                  <a:pt x="2193197" y="1796085"/>
                  <a:pt x="2180218" y="1801276"/>
                  <a:pt x="2164646" y="1801276"/>
                </a:cubicBezTo>
                <a:cubicBezTo>
                  <a:pt x="2128308" y="1801276"/>
                  <a:pt x="2097162" y="1770130"/>
                  <a:pt x="2097162" y="1733793"/>
                </a:cubicBezTo>
                <a:cubicBezTo>
                  <a:pt x="2081590" y="1733793"/>
                  <a:pt x="2071207" y="1720814"/>
                  <a:pt x="2071207" y="1707838"/>
                </a:cubicBezTo>
                <a:cubicBezTo>
                  <a:pt x="2071207" y="1697457"/>
                  <a:pt x="2078996" y="1687074"/>
                  <a:pt x="2086781" y="1684477"/>
                </a:cubicBezTo>
                <a:cubicBezTo>
                  <a:pt x="2084186" y="1681883"/>
                  <a:pt x="2084186" y="1676692"/>
                  <a:pt x="2084186" y="1671502"/>
                </a:cubicBezTo>
                <a:cubicBezTo>
                  <a:pt x="2084186" y="1640356"/>
                  <a:pt x="2110142" y="1614401"/>
                  <a:pt x="2141287" y="1614401"/>
                </a:cubicBezTo>
                <a:cubicBezTo>
                  <a:pt x="2151669" y="1614401"/>
                  <a:pt x="2162052" y="1619591"/>
                  <a:pt x="2172433" y="1624782"/>
                </a:cubicBezTo>
                <a:cubicBezTo>
                  <a:pt x="2172433" y="1622186"/>
                  <a:pt x="2175027" y="1622186"/>
                  <a:pt x="2177624" y="1622186"/>
                </a:cubicBezTo>
                <a:cubicBezTo>
                  <a:pt x="2180218" y="1609209"/>
                  <a:pt x="2188007" y="1601421"/>
                  <a:pt x="2200982" y="1601421"/>
                </a:cubicBezTo>
                <a:cubicBezTo>
                  <a:pt x="2211364" y="1601421"/>
                  <a:pt x="2219153" y="1606612"/>
                  <a:pt x="2224343" y="1616995"/>
                </a:cubicBezTo>
                <a:cubicBezTo>
                  <a:pt x="2229534" y="1614401"/>
                  <a:pt x="2234725" y="1614401"/>
                  <a:pt x="2239917" y="1614401"/>
                </a:cubicBezTo>
                <a:lnTo>
                  <a:pt x="2250298" y="1614401"/>
                </a:lnTo>
                <a:cubicBezTo>
                  <a:pt x="2245108" y="1604018"/>
                  <a:pt x="2242511" y="1593636"/>
                  <a:pt x="2242511" y="1583254"/>
                </a:cubicBezTo>
                <a:cubicBezTo>
                  <a:pt x="2242511" y="1580657"/>
                  <a:pt x="2245108" y="1575466"/>
                  <a:pt x="2245108" y="1570276"/>
                </a:cubicBezTo>
                <a:cubicBezTo>
                  <a:pt x="2239917" y="1572872"/>
                  <a:pt x="2234725" y="1572872"/>
                  <a:pt x="2229534" y="1572872"/>
                </a:cubicBezTo>
                <a:cubicBezTo>
                  <a:pt x="2200982" y="1572872"/>
                  <a:pt x="2180218" y="1549511"/>
                  <a:pt x="2180218" y="1523556"/>
                </a:cubicBezTo>
                <a:cubicBezTo>
                  <a:pt x="2180218" y="1495007"/>
                  <a:pt x="2203579" y="1474244"/>
                  <a:pt x="2229534" y="1474244"/>
                </a:cubicBezTo>
                <a:cubicBezTo>
                  <a:pt x="2258083" y="1474244"/>
                  <a:pt x="2278848" y="1497601"/>
                  <a:pt x="2278848" y="1523556"/>
                </a:cubicBezTo>
                <a:lnTo>
                  <a:pt x="2278848" y="1528747"/>
                </a:lnTo>
                <a:cubicBezTo>
                  <a:pt x="2281444" y="1528747"/>
                  <a:pt x="2281444" y="1526153"/>
                  <a:pt x="2284038" y="1526153"/>
                </a:cubicBezTo>
                <a:cubicBezTo>
                  <a:pt x="2294420" y="1515771"/>
                  <a:pt x="2309993" y="1507984"/>
                  <a:pt x="2325567" y="1507984"/>
                </a:cubicBezTo>
                <a:lnTo>
                  <a:pt x="2335948" y="1507984"/>
                </a:lnTo>
                <a:lnTo>
                  <a:pt x="2335948" y="1502792"/>
                </a:lnTo>
                <a:cubicBezTo>
                  <a:pt x="2335948" y="1476837"/>
                  <a:pt x="2356713" y="1456074"/>
                  <a:pt x="2382668" y="1456074"/>
                </a:cubicBezTo>
                <a:cubicBezTo>
                  <a:pt x="2408623" y="1456074"/>
                  <a:pt x="2429386" y="1476837"/>
                  <a:pt x="2429386" y="1502792"/>
                </a:cubicBezTo>
                <a:cubicBezTo>
                  <a:pt x="2429386" y="1510580"/>
                  <a:pt x="2426792" y="1518365"/>
                  <a:pt x="2424195" y="1526153"/>
                </a:cubicBezTo>
                <a:cubicBezTo>
                  <a:pt x="2431983" y="1518365"/>
                  <a:pt x="2442365" y="1515771"/>
                  <a:pt x="2455341" y="1515771"/>
                </a:cubicBezTo>
                <a:cubicBezTo>
                  <a:pt x="2489085" y="1515771"/>
                  <a:pt x="2515039" y="1541726"/>
                  <a:pt x="2515039" y="1575466"/>
                </a:cubicBezTo>
                <a:lnTo>
                  <a:pt x="2511342" y="1594473"/>
                </a:lnTo>
                <a:lnTo>
                  <a:pt x="2518931" y="1576766"/>
                </a:lnTo>
                <a:cubicBezTo>
                  <a:pt x="2526068" y="1569629"/>
                  <a:pt x="2535801" y="1565087"/>
                  <a:pt x="2546183" y="1565087"/>
                </a:cubicBezTo>
                <a:cubicBezTo>
                  <a:pt x="2566947" y="1565087"/>
                  <a:pt x="2585117" y="1583254"/>
                  <a:pt x="2585117" y="1604018"/>
                </a:cubicBezTo>
                <a:cubicBezTo>
                  <a:pt x="2585117" y="1624782"/>
                  <a:pt x="2566947" y="1642952"/>
                  <a:pt x="2546183" y="1642952"/>
                </a:cubicBezTo>
                <a:cubicBezTo>
                  <a:pt x="2522825" y="1642952"/>
                  <a:pt x="2507252" y="1624782"/>
                  <a:pt x="2507252" y="1604018"/>
                </a:cubicBezTo>
                <a:lnTo>
                  <a:pt x="2507465" y="1603522"/>
                </a:lnTo>
                <a:lnTo>
                  <a:pt x="2497844" y="1617969"/>
                </a:lnTo>
                <a:cubicBezTo>
                  <a:pt x="2487138" y="1628676"/>
                  <a:pt x="2472213" y="1635164"/>
                  <a:pt x="2455341" y="1635164"/>
                </a:cubicBezTo>
                <a:cubicBezTo>
                  <a:pt x="2421601" y="1635164"/>
                  <a:pt x="2395646" y="1609209"/>
                  <a:pt x="2395646" y="1575466"/>
                </a:cubicBezTo>
                <a:cubicBezTo>
                  <a:pt x="2395646" y="1565085"/>
                  <a:pt x="2400837" y="1554702"/>
                  <a:pt x="2406029" y="1544320"/>
                </a:cubicBezTo>
                <a:cubicBezTo>
                  <a:pt x="2398240" y="1546917"/>
                  <a:pt x="2390455" y="1549511"/>
                  <a:pt x="2382668" y="1549511"/>
                </a:cubicBezTo>
                <a:lnTo>
                  <a:pt x="2380074" y="1549511"/>
                </a:lnTo>
                <a:lnTo>
                  <a:pt x="2380074" y="1559893"/>
                </a:lnTo>
                <a:cubicBezTo>
                  <a:pt x="2380074" y="1575466"/>
                  <a:pt x="2372285" y="1588446"/>
                  <a:pt x="2361904" y="1598827"/>
                </a:cubicBezTo>
                <a:cubicBezTo>
                  <a:pt x="2354119" y="1622186"/>
                  <a:pt x="2333354" y="1637758"/>
                  <a:pt x="2307399" y="1640356"/>
                </a:cubicBezTo>
                <a:cubicBezTo>
                  <a:pt x="2309993" y="1645547"/>
                  <a:pt x="2315184" y="1653332"/>
                  <a:pt x="2317781" y="1658522"/>
                </a:cubicBezTo>
                <a:cubicBezTo>
                  <a:pt x="2320375" y="1661119"/>
                  <a:pt x="2320375" y="1661119"/>
                  <a:pt x="2322973" y="1661119"/>
                </a:cubicBezTo>
                <a:cubicBezTo>
                  <a:pt x="2335948" y="1642949"/>
                  <a:pt x="2356713" y="1629973"/>
                  <a:pt x="2382668" y="1629973"/>
                </a:cubicBezTo>
                <a:cubicBezTo>
                  <a:pt x="2408623" y="1629973"/>
                  <a:pt x="2431983" y="1642949"/>
                  <a:pt x="2444959" y="1663713"/>
                </a:cubicBezTo>
                <a:cubicBezTo>
                  <a:pt x="2450150" y="1653332"/>
                  <a:pt x="2460532" y="1648141"/>
                  <a:pt x="2470915" y="1648141"/>
                </a:cubicBezTo>
                <a:cubicBezTo>
                  <a:pt x="2489085" y="1648141"/>
                  <a:pt x="2504657" y="1663713"/>
                  <a:pt x="2504657" y="1681883"/>
                </a:cubicBezTo>
                <a:cubicBezTo>
                  <a:pt x="2507251" y="1679287"/>
                  <a:pt x="2512442" y="1679287"/>
                  <a:pt x="2517633" y="1679287"/>
                </a:cubicBezTo>
                <a:lnTo>
                  <a:pt x="2520230" y="1679287"/>
                </a:lnTo>
                <a:cubicBezTo>
                  <a:pt x="2535803" y="1668904"/>
                  <a:pt x="2553970" y="1663713"/>
                  <a:pt x="2574735" y="1663713"/>
                </a:cubicBezTo>
                <a:lnTo>
                  <a:pt x="2579926" y="1663713"/>
                </a:lnTo>
                <a:cubicBezTo>
                  <a:pt x="2577331" y="1661119"/>
                  <a:pt x="2577331" y="1658522"/>
                  <a:pt x="2577331" y="1655928"/>
                </a:cubicBezTo>
                <a:cubicBezTo>
                  <a:pt x="2577331" y="1640356"/>
                  <a:pt x="2590307" y="1624782"/>
                  <a:pt x="2608477" y="1624782"/>
                </a:cubicBezTo>
                <a:cubicBezTo>
                  <a:pt x="2618859" y="1624782"/>
                  <a:pt x="2629241" y="1629973"/>
                  <a:pt x="2634432" y="1637758"/>
                </a:cubicBezTo>
                <a:lnTo>
                  <a:pt x="2634432" y="1629973"/>
                </a:lnTo>
                <a:cubicBezTo>
                  <a:pt x="2621453" y="1627376"/>
                  <a:pt x="2613668" y="1619591"/>
                  <a:pt x="2611071" y="1609209"/>
                </a:cubicBezTo>
                <a:cubicBezTo>
                  <a:pt x="2600689" y="1604018"/>
                  <a:pt x="2595498" y="1596231"/>
                  <a:pt x="2595498" y="1585848"/>
                </a:cubicBezTo>
                <a:cubicBezTo>
                  <a:pt x="2595498" y="1572872"/>
                  <a:pt x="2605881" y="1562491"/>
                  <a:pt x="2616262" y="1559893"/>
                </a:cubicBezTo>
                <a:cubicBezTo>
                  <a:pt x="2611071" y="1554702"/>
                  <a:pt x="2608477" y="1549511"/>
                  <a:pt x="2608477" y="1544320"/>
                </a:cubicBezTo>
                <a:cubicBezTo>
                  <a:pt x="2608477" y="1539130"/>
                  <a:pt x="2608477" y="1536535"/>
                  <a:pt x="2611071" y="1533939"/>
                </a:cubicBezTo>
                <a:lnTo>
                  <a:pt x="2605881" y="1528747"/>
                </a:lnTo>
                <a:cubicBezTo>
                  <a:pt x="2600689" y="1528747"/>
                  <a:pt x="2595498" y="1531345"/>
                  <a:pt x="2590307" y="1531345"/>
                </a:cubicBezTo>
                <a:lnTo>
                  <a:pt x="2587713" y="1531345"/>
                </a:lnTo>
                <a:lnTo>
                  <a:pt x="2587713" y="1536535"/>
                </a:lnTo>
                <a:cubicBezTo>
                  <a:pt x="2587713" y="1544320"/>
                  <a:pt x="2579926" y="1552108"/>
                  <a:pt x="2572141" y="1552108"/>
                </a:cubicBezTo>
                <a:cubicBezTo>
                  <a:pt x="2564352" y="1552108"/>
                  <a:pt x="2556567" y="1544320"/>
                  <a:pt x="2556567" y="1536535"/>
                </a:cubicBezTo>
                <a:cubicBezTo>
                  <a:pt x="2556567" y="1531345"/>
                  <a:pt x="2559161" y="1526153"/>
                  <a:pt x="2564352" y="1523556"/>
                </a:cubicBezTo>
                <a:cubicBezTo>
                  <a:pt x="2559161" y="1518365"/>
                  <a:pt x="2556567" y="1513175"/>
                  <a:pt x="2553970" y="1507984"/>
                </a:cubicBezTo>
                <a:cubicBezTo>
                  <a:pt x="2553970" y="1526153"/>
                  <a:pt x="2538397" y="1541726"/>
                  <a:pt x="2520230" y="1541726"/>
                </a:cubicBezTo>
                <a:cubicBezTo>
                  <a:pt x="2502060" y="1541726"/>
                  <a:pt x="2486487" y="1526153"/>
                  <a:pt x="2486487" y="1507984"/>
                </a:cubicBezTo>
                <a:cubicBezTo>
                  <a:pt x="2486487" y="1489816"/>
                  <a:pt x="2502060" y="1474244"/>
                  <a:pt x="2520230" y="1474244"/>
                </a:cubicBezTo>
                <a:cubicBezTo>
                  <a:pt x="2533206" y="1474244"/>
                  <a:pt x="2546186" y="1482029"/>
                  <a:pt x="2551376" y="1495007"/>
                </a:cubicBezTo>
                <a:lnTo>
                  <a:pt x="2551376" y="1492410"/>
                </a:lnTo>
                <a:cubicBezTo>
                  <a:pt x="2551376" y="1476837"/>
                  <a:pt x="2559161" y="1463861"/>
                  <a:pt x="2572141" y="1458670"/>
                </a:cubicBezTo>
                <a:cubicBezTo>
                  <a:pt x="2569543" y="1456074"/>
                  <a:pt x="2569543" y="1450883"/>
                  <a:pt x="2569543" y="1448289"/>
                </a:cubicBezTo>
                <a:cubicBezTo>
                  <a:pt x="2569543" y="1430119"/>
                  <a:pt x="2579926" y="1414545"/>
                  <a:pt x="2598095" y="1411951"/>
                </a:cubicBezTo>
                <a:cubicBezTo>
                  <a:pt x="2587713" y="1411951"/>
                  <a:pt x="2577331" y="1409354"/>
                  <a:pt x="2566949" y="1404164"/>
                </a:cubicBezTo>
                <a:cubicBezTo>
                  <a:pt x="2566949" y="1435310"/>
                  <a:pt x="2540995" y="1458670"/>
                  <a:pt x="2512442" y="1458670"/>
                </a:cubicBezTo>
                <a:cubicBezTo>
                  <a:pt x="2499466" y="1458670"/>
                  <a:pt x="2486487" y="1453480"/>
                  <a:pt x="2476105" y="1443097"/>
                </a:cubicBezTo>
                <a:cubicBezTo>
                  <a:pt x="2473511" y="1443097"/>
                  <a:pt x="2473511" y="1445691"/>
                  <a:pt x="2470915" y="1445691"/>
                </a:cubicBezTo>
                <a:cubicBezTo>
                  <a:pt x="2465724" y="1456074"/>
                  <a:pt x="2455341" y="1463861"/>
                  <a:pt x="2442365" y="1463861"/>
                </a:cubicBezTo>
                <a:cubicBezTo>
                  <a:pt x="2426792" y="1463861"/>
                  <a:pt x="2411219" y="1450883"/>
                  <a:pt x="2411219" y="1432715"/>
                </a:cubicBezTo>
                <a:lnTo>
                  <a:pt x="2411219" y="1430119"/>
                </a:lnTo>
                <a:cubicBezTo>
                  <a:pt x="2406029" y="1424928"/>
                  <a:pt x="2400837" y="1417142"/>
                  <a:pt x="2400837" y="1406760"/>
                </a:cubicBezTo>
                <a:cubicBezTo>
                  <a:pt x="2400837" y="1398973"/>
                  <a:pt x="2403431" y="1391188"/>
                  <a:pt x="2408623" y="1385996"/>
                </a:cubicBezTo>
                <a:cubicBezTo>
                  <a:pt x="2403431" y="1388590"/>
                  <a:pt x="2395646" y="1391188"/>
                  <a:pt x="2387859" y="1391188"/>
                </a:cubicBezTo>
                <a:cubicBezTo>
                  <a:pt x="2359309" y="1391188"/>
                  <a:pt x="2338545" y="1367827"/>
                  <a:pt x="2338545" y="1341872"/>
                </a:cubicBezTo>
                <a:cubicBezTo>
                  <a:pt x="2338545" y="1328895"/>
                  <a:pt x="2341139" y="1318514"/>
                  <a:pt x="2348927" y="1310725"/>
                </a:cubicBezTo>
                <a:lnTo>
                  <a:pt x="2348927" y="1308132"/>
                </a:lnTo>
                <a:cubicBezTo>
                  <a:pt x="2348927" y="1284771"/>
                  <a:pt x="2359309" y="1266603"/>
                  <a:pt x="2372285" y="1253624"/>
                </a:cubicBezTo>
                <a:lnTo>
                  <a:pt x="2372285" y="1245839"/>
                </a:lnTo>
                <a:cubicBezTo>
                  <a:pt x="2372285" y="1235457"/>
                  <a:pt x="2377476" y="1225076"/>
                  <a:pt x="2385264" y="1219884"/>
                </a:cubicBezTo>
                <a:cubicBezTo>
                  <a:pt x="2382668" y="1217287"/>
                  <a:pt x="2380074" y="1214693"/>
                  <a:pt x="2380074" y="1212097"/>
                </a:cubicBezTo>
                <a:cubicBezTo>
                  <a:pt x="2374883" y="1214693"/>
                  <a:pt x="2369691" y="1214693"/>
                  <a:pt x="2364500" y="1214693"/>
                </a:cubicBezTo>
                <a:cubicBezTo>
                  <a:pt x="2356713" y="1214693"/>
                  <a:pt x="2348927" y="1212097"/>
                  <a:pt x="2341139" y="1209502"/>
                </a:cubicBezTo>
                <a:cubicBezTo>
                  <a:pt x="2341139" y="1219884"/>
                  <a:pt x="2330758" y="1230267"/>
                  <a:pt x="2317781" y="1230267"/>
                </a:cubicBezTo>
                <a:cubicBezTo>
                  <a:pt x="2304803" y="1230267"/>
                  <a:pt x="2294420" y="1219884"/>
                  <a:pt x="2294420" y="1206906"/>
                </a:cubicBezTo>
                <a:cubicBezTo>
                  <a:pt x="2294420" y="1193930"/>
                  <a:pt x="2304803" y="1186142"/>
                  <a:pt x="2315184" y="1183548"/>
                </a:cubicBezTo>
                <a:cubicBezTo>
                  <a:pt x="2312590" y="1178358"/>
                  <a:pt x="2309993" y="1170569"/>
                  <a:pt x="2309993" y="1162784"/>
                </a:cubicBezTo>
                <a:cubicBezTo>
                  <a:pt x="2304803" y="1178358"/>
                  <a:pt x="2289229" y="1188739"/>
                  <a:pt x="2273657" y="1188739"/>
                </a:cubicBezTo>
                <a:cubicBezTo>
                  <a:pt x="2252893" y="1188739"/>
                  <a:pt x="2237319" y="1173167"/>
                  <a:pt x="2237319" y="1152402"/>
                </a:cubicBezTo>
                <a:cubicBezTo>
                  <a:pt x="2237319" y="1147212"/>
                  <a:pt x="2237319" y="1144614"/>
                  <a:pt x="2239917" y="1139423"/>
                </a:cubicBezTo>
                <a:cubicBezTo>
                  <a:pt x="2229534" y="1126447"/>
                  <a:pt x="2224343" y="1110874"/>
                  <a:pt x="2224343" y="1095302"/>
                </a:cubicBezTo>
                <a:cubicBezTo>
                  <a:pt x="2224343" y="1077131"/>
                  <a:pt x="2229534" y="1064156"/>
                  <a:pt x="2239917" y="1051176"/>
                </a:cubicBezTo>
                <a:lnTo>
                  <a:pt x="2239917" y="1045986"/>
                </a:lnTo>
                <a:cubicBezTo>
                  <a:pt x="2239917" y="1022627"/>
                  <a:pt x="2258083" y="1004458"/>
                  <a:pt x="2281444" y="1004458"/>
                </a:cubicBezTo>
                <a:cubicBezTo>
                  <a:pt x="2299612" y="1004458"/>
                  <a:pt x="2315184" y="1014840"/>
                  <a:pt x="2320375" y="1030412"/>
                </a:cubicBezTo>
                <a:cubicBezTo>
                  <a:pt x="2333354" y="1035603"/>
                  <a:pt x="2343736" y="1045986"/>
                  <a:pt x="2351521" y="1058964"/>
                </a:cubicBezTo>
                <a:cubicBezTo>
                  <a:pt x="2348927" y="1051176"/>
                  <a:pt x="2348927" y="1043391"/>
                  <a:pt x="2348927" y="1035603"/>
                </a:cubicBezTo>
                <a:cubicBezTo>
                  <a:pt x="2348927" y="983694"/>
                  <a:pt x="2390455" y="942165"/>
                  <a:pt x="2442365" y="942165"/>
                </a:cubicBezTo>
                <a:cubicBezTo>
                  <a:pt x="2468320" y="942165"/>
                  <a:pt x="2491679" y="952547"/>
                  <a:pt x="2509848" y="970717"/>
                </a:cubicBezTo>
                <a:cubicBezTo>
                  <a:pt x="2509848" y="960336"/>
                  <a:pt x="2515039" y="952547"/>
                  <a:pt x="2520230" y="947356"/>
                </a:cubicBezTo>
                <a:cubicBezTo>
                  <a:pt x="2502060" y="942165"/>
                  <a:pt x="2489085" y="926592"/>
                  <a:pt x="2489085" y="905829"/>
                </a:cubicBezTo>
                <a:lnTo>
                  <a:pt x="2489085" y="900638"/>
                </a:lnTo>
                <a:cubicBezTo>
                  <a:pt x="2476105" y="890255"/>
                  <a:pt x="2468320" y="874683"/>
                  <a:pt x="2468320" y="856515"/>
                </a:cubicBezTo>
                <a:cubicBezTo>
                  <a:pt x="2468320" y="848728"/>
                  <a:pt x="2468320" y="840943"/>
                  <a:pt x="2470915" y="835752"/>
                </a:cubicBezTo>
                <a:lnTo>
                  <a:pt x="2470915" y="830560"/>
                </a:lnTo>
                <a:lnTo>
                  <a:pt x="2470915" y="827963"/>
                </a:lnTo>
                <a:cubicBezTo>
                  <a:pt x="2455341" y="814988"/>
                  <a:pt x="2444959" y="802008"/>
                  <a:pt x="2439769" y="783842"/>
                </a:cubicBezTo>
                <a:lnTo>
                  <a:pt x="2437175" y="783842"/>
                </a:lnTo>
                <a:cubicBezTo>
                  <a:pt x="2434577" y="783842"/>
                  <a:pt x="2434577" y="786435"/>
                  <a:pt x="2431983" y="786435"/>
                </a:cubicBezTo>
                <a:cubicBezTo>
                  <a:pt x="2419004" y="822773"/>
                  <a:pt x="2382668" y="848728"/>
                  <a:pt x="2341139" y="848728"/>
                </a:cubicBezTo>
                <a:cubicBezTo>
                  <a:pt x="2333354" y="848728"/>
                  <a:pt x="2325567" y="848728"/>
                  <a:pt x="2317781" y="846134"/>
                </a:cubicBezTo>
                <a:cubicBezTo>
                  <a:pt x="2309993" y="848728"/>
                  <a:pt x="2302208" y="851324"/>
                  <a:pt x="2291827" y="851324"/>
                </a:cubicBezTo>
                <a:cubicBezTo>
                  <a:pt x="2250298" y="851324"/>
                  <a:pt x="2216556" y="817581"/>
                  <a:pt x="2216556" y="776053"/>
                </a:cubicBezTo>
                <a:cubicBezTo>
                  <a:pt x="2216556" y="752696"/>
                  <a:pt x="2229534" y="729334"/>
                  <a:pt x="2247702" y="716358"/>
                </a:cubicBezTo>
                <a:cubicBezTo>
                  <a:pt x="2255489" y="692997"/>
                  <a:pt x="2271063" y="677425"/>
                  <a:pt x="2289229" y="664448"/>
                </a:cubicBezTo>
                <a:lnTo>
                  <a:pt x="2289229" y="659257"/>
                </a:lnTo>
                <a:cubicBezTo>
                  <a:pt x="2289229" y="651469"/>
                  <a:pt x="2291827" y="641087"/>
                  <a:pt x="2297018" y="633302"/>
                </a:cubicBezTo>
                <a:cubicBezTo>
                  <a:pt x="2273657" y="615132"/>
                  <a:pt x="2258083" y="586583"/>
                  <a:pt x="2258083" y="552840"/>
                </a:cubicBezTo>
                <a:lnTo>
                  <a:pt x="2258083" y="545056"/>
                </a:lnTo>
                <a:cubicBezTo>
                  <a:pt x="2252893" y="547650"/>
                  <a:pt x="2247702" y="547650"/>
                  <a:pt x="2242511" y="547650"/>
                </a:cubicBezTo>
                <a:cubicBezTo>
                  <a:pt x="2219153" y="547650"/>
                  <a:pt x="2200982" y="529482"/>
                  <a:pt x="2200982" y="506121"/>
                </a:cubicBezTo>
                <a:cubicBezTo>
                  <a:pt x="2200982" y="482763"/>
                  <a:pt x="2219153" y="464594"/>
                  <a:pt x="2242511" y="464594"/>
                </a:cubicBezTo>
                <a:cubicBezTo>
                  <a:pt x="2258083" y="464594"/>
                  <a:pt x="2271063" y="474975"/>
                  <a:pt x="2278848" y="487955"/>
                </a:cubicBezTo>
                <a:cubicBezTo>
                  <a:pt x="2299612" y="461999"/>
                  <a:pt x="2330758" y="446426"/>
                  <a:pt x="2364500" y="446426"/>
                </a:cubicBezTo>
                <a:cubicBezTo>
                  <a:pt x="2385264" y="446426"/>
                  <a:pt x="2403431" y="451617"/>
                  <a:pt x="2419004" y="461999"/>
                </a:cubicBezTo>
                <a:cubicBezTo>
                  <a:pt x="2416410" y="456809"/>
                  <a:pt x="2416410" y="451617"/>
                  <a:pt x="2416410" y="446426"/>
                </a:cubicBezTo>
                <a:cubicBezTo>
                  <a:pt x="2416410" y="430853"/>
                  <a:pt x="2421601" y="412684"/>
                  <a:pt x="2429386" y="399707"/>
                </a:cubicBezTo>
                <a:lnTo>
                  <a:pt x="2421601" y="399707"/>
                </a:lnTo>
                <a:cubicBezTo>
                  <a:pt x="2395646" y="399707"/>
                  <a:pt x="2372285" y="384134"/>
                  <a:pt x="2361904" y="363370"/>
                </a:cubicBezTo>
                <a:cubicBezTo>
                  <a:pt x="2351521" y="373752"/>
                  <a:pt x="2335948" y="381538"/>
                  <a:pt x="2320375" y="381538"/>
                </a:cubicBezTo>
                <a:cubicBezTo>
                  <a:pt x="2286635" y="381538"/>
                  <a:pt x="2260680" y="355583"/>
                  <a:pt x="2260680" y="321843"/>
                </a:cubicBezTo>
                <a:cubicBezTo>
                  <a:pt x="2260680" y="288099"/>
                  <a:pt x="2289229" y="262144"/>
                  <a:pt x="2320375" y="262144"/>
                </a:cubicBezTo>
                <a:cubicBezTo>
                  <a:pt x="2341139" y="262144"/>
                  <a:pt x="2359309" y="272527"/>
                  <a:pt x="2369691" y="290697"/>
                </a:cubicBezTo>
                <a:cubicBezTo>
                  <a:pt x="2380074" y="277717"/>
                  <a:pt x="2398240" y="267335"/>
                  <a:pt x="2419004" y="267335"/>
                </a:cubicBezTo>
                <a:cubicBezTo>
                  <a:pt x="2424195" y="267335"/>
                  <a:pt x="2426792" y="269933"/>
                  <a:pt x="2431983" y="269933"/>
                </a:cubicBezTo>
                <a:cubicBezTo>
                  <a:pt x="2411219" y="256953"/>
                  <a:pt x="2398240" y="233595"/>
                  <a:pt x="2398240" y="207640"/>
                </a:cubicBezTo>
                <a:cubicBezTo>
                  <a:pt x="2398240" y="199852"/>
                  <a:pt x="2398240" y="192067"/>
                  <a:pt x="2400837" y="184279"/>
                </a:cubicBezTo>
                <a:cubicBezTo>
                  <a:pt x="2390455" y="192067"/>
                  <a:pt x="2377476" y="197258"/>
                  <a:pt x="2364500" y="197258"/>
                </a:cubicBezTo>
                <a:cubicBezTo>
                  <a:pt x="2333354" y="197258"/>
                  <a:pt x="2307399" y="171303"/>
                  <a:pt x="2307399" y="140157"/>
                </a:cubicBezTo>
                <a:cubicBezTo>
                  <a:pt x="2307399" y="109011"/>
                  <a:pt x="2333354" y="83056"/>
                  <a:pt x="2364500" y="83056"/>
                </a:cubicBezTo>
                <a:cubicBezTo>
                  <a:pt x="2395646" y="83056"/>
                  <a:pt x="2421601" y="109011"/>
                  <a:pt x="2421601" y="140157"/>
                </a:cubicBezTo>
                <a:lnTo>
                  <a:pt x="2421601" y="150539"/>
                </a:lnTo>
                <a:cubicBezTo>
                  <a:pt x="2437175" y="134966"/>
                  <a:pt x="2455341" y="127178"/>
                  <a:pt x="2476105" y="127178"/>
                </a:cubicBezTo>
                <a:cubicBezTo>
                  <a:pt x="2499466" y="127178"/>
                  <a:pt x="2522825" y="137561"/>
                  <a:pt x="2535803" y="155731"/>
                </a:cubicBezTo>
                <a:cubicBezTo>
                  <a:pt x="2540995" y="145348"/>
                  <a:pt x="2551376" y="140157"/>
                  <a:pt x="2564352" y="140157"/>
                </a:cubicBezTo>
                <a:cubicBezTo>
                  <a:pt x="2585116" y="140157"/>
                  <a:pt x="2600689" y="155731"/>
                  <a:pt x="2600689" y="176494"/>
                </a:cubicBezTo>
                <a:cubicBezTo>
                  <a:pt x="2600689" y="197258"/>
                  <a:pt x="2585116" y="212832"/>
                  <a:pt x="2564352" y="212832"/>
                </a:cubicBezTo>
                <a:cubicBezTo>
                  <a:pt x="2559161" y="212832"/>
                  <a:pt x="2556567" y="212832"/>
                  <a:pt x="2551376" y="210234"/>
                </a:cubicBezTo>
                <a:cubicBezTo>
                  <a:pt x="2546186" y="246572"/>
                  <a:pt x="2515039" y="275123"/>
                  <a:pt x="2476105" y="275123"/>
                </a:cubicBezTo>
                <a:cubicBezTo>
                  <a:pt x="2470915" y="275123"/>
                  <a:pt x="2463130" y="275123"/>
                  <a:pt x="2457939" y="272527"/>
                </a:cubicBezTo>
                <a:cubicBezTo>
                  <a:pt x="2465724" y="280314"/>
                  <a:pt x="2473511" y="288099"/>
                  <a:pt x="2478702" y="298481"/>
                </a:cubicBezTo>
                <a:cubicBezTo>
                  <a:pt x="2483893" y="290697"/>
                  <a:pt x="2491679" y="285505"/>
                  <a:pt x="2499466" y="285505"/>
                </a:cubicBezTo>
                <a:cubicBezTo>
                  <a:pt x="2515039" y="285505"/>
                  <a:pt x="2525421" y="295887"/>
                  <a:pt x="2525421" y="311460"/>
                </a:cubicBezTo>
                <a:cubicBezTo>
                  <a:pt x="2525421" y="327032"/>
                  <a:pt x="2512442" y="337415"/>
                  <a:pt x="2499466" y="337415"/>
                </a:cubicBezTo>
                <a:cubicBezTo>
                  <a:pt x="2494275" y="337415"/>
                  <a:pt x="2489085" y="334818"/>
                  <a:pt x="2483893" y="332224"/>
                </a:cubicBezTo>
                <a:cubicBezTo>
                  <a:pt x="2483893" y="340009"/>
                  <a:pt x="2483893" y="345200"/>
                  <a:pt x="2481296" y="350392"/>
                </a:cubicBezTo>
                <a:cubicBezTo>
                  <a:pt x="2486487" y="350392"/>
                  <a:pt x="2494275" y="347797"/>
                  <a:pt x="2499466" y="347797"/>
                </a:cubicBezTo>
                <a:cubicBezTo>
                  <a:pt x="2504657" y="345200"/>
                  <a:pt x="2509848" y="342606"/>
                  <a:pt x="2515039" y="342606"/>
                </a:cubicBezTo>
                <a:cubicBezTo>
                  <a:pt x="2522825" y="342606"/>
                  <a:pt x="2528015" y="345200"/>
                  <a:pt x="2533206" y="350392"/>
                </a:cubicBezTo>
                <a:cubicBezTo>
                  <a:pt x="2574735" y="360773"/>
                  <a:pt x="2605881" y="399707"/>
                  <a:pt x="2605881" y="443829"/>
                </a:cubicBezTo>
                <a:cubicBezTo>
                  <a:pt x="2605881" y="461999"/>
                  <a:pt x="2600689" y="480166"/>
                  <a:pt x="2590307" y="495740"/>
                </a:cubicBezTo>
                <a:cubicBezTo>
                  <a:pt x="2598095" y="503527"/>
                  <a:pt x="2600689" y="511313"/>
                  <a:pt x="2600689" y="519100"/>
                </a:cubicBezTo>
                <a:cubicBezTo>
                  <a:pt x="2600689" y="537267"/>
                  <a:pt x="2587713" y="550246"/>
                  <a:pt x="2569543" y="550246"/>
                </a:cubicBezTo>
                <a:cubicBezTo>
                  <a:pt x="2559161" y="550246"/>
                  <a:pt x="2548780" y="542458"/>
                  <a:pt x="2543588" y="534673"/>
                </a:cubicBezTo>
                <a:cubicBezTo>
                  <a:pt x="2535803" y="537267"/>
                  <a:pt x="2528015" y="539864"/>
                  <a:pt x="2517633" y="539864"/>
                </a:cubicBezTo>
                <a:cubicBezTo>
                  <a:pt x="2538397" y="550246"/>
                  <a:pt x="2551376" y="568414"/>
                  <a:pt x="2553970" y="589177"/>
                </a:cubicBezTo>
                <a:cubicBezTo>
                  <a:pt x="2561758" y="589177"/>
                  <a:pt x="2569543" y="591774"/>
                  <a:pt x="2574735" y="596966"/>
                </a:cubicBezTo>
                <a:cubicBezTo>
                  <a:pt x="2577331" y="586583"/>
                  <a:pt x="2582522" y="578795"/>
                  <a:pt x="2590307" y="573605"/>
                </a:cubicBezTo>
                <a:cubicBezTo>
                  <a:pt x="2590307" y="571011"/>
                  <a:pt x="2587713" y="568414"/>
                  <a:pt x="2587713" y="563222"/>
                </a:cubicBezTo>
                <a:cubicBezTo>
                  <a:pt x="2587713" y="550246"/>
                  <a:pt x="2598095" y="539864"/>
                  <a:pt x="2611071" y="539864"/>
                </a:cubicBezTo>
                <a:cubicBezTo>
                  <a:pt x="2618859" y="539864"/>
                  <a:pt x="2624051" y="542458"/>
                  <a:pt x="2629241" y="547650"/>
                </a:cubicBezTo>
                <a:cubicBezTo>
                  <a:pt x="2631836" y="545056"/>
                  <a:pt x="2637026" y="545056"/>
                  <a:pt x="2642217" y="545056"/>
                </a:cubicBezTo>
                <a:cubicBezTo>
                  <a:pt x="2639623" y="539864"/>
                  <a:pt x="2637026" y="532076"/>
                  <a:pt x="2637026" y="524291"/>
                </a:cubicBezTo>
                <a:cubicBezTo>
                  <a:pt x="2637026" y="503527"/>
                  <a:pt x="2647408" y="482763"/>
                  <a:pt x="2662981" y="472381"/>
                </a:cubicBezTo>
                <a:cubicBezTo>
                  <a:pt x="2652599" y="469785"/>
                  <a:pt x="2644814" y="461999"/>
                  <a:pt x="2644814" y="451617"/>
                </a:cubicBezTo>
                <a:cubicBezTo>
                  <a:pt x="2644814" y="441235"/>
                  <a:pt x="2655197" y="430853"/>
                  <a:pt x="2665578" y="430853"/>
                </a:cubicBezTo>
                <a:cubicBezTo>
                  <a:pt x="2675960" y="430853"/>
                  <a:pt x="2686342" y="441235"/>
                  <a:pt x="2686342" y="451617"/>
                </a:cubicBezTo>
                <a:cubicBezTo>
                  <a:pt x="2686342" y="454211"/>
                  <a:pt x="2683745" y="459402"/>
                  <a:pt x="2681151" y="461999"/>
                </a:cubicBezTo>
                <a:cubicBezTo>
                  <a:pt x="2686342" y="459402"/>
                  <a:pt x="2694127" y="459402"/>
                  <a:pt x="2699318" y="459402"/>
                </a:cubicBezTo>
                <a:cubicBezTo>
                  <a:pt x="2709700" y="459402"/>
                  <a:pt x="2720082" y="461999"/>
                  <a:pt x="2730464" y="467190"/>
                </a:cubicBezTo>
                <a:cubicBezTo>
                  <a:pt x="2746037" y="456809"/>
                  <a:pt x="2764206" y="451617"/>
                  <a:pt x="2784971" y="451617"/>
                </a:cubicBezTo>
                <a:cubicBezTo>
                  <a:pt x="2790162" y="451617"/>
                  <a:pt x="2792756" y="454211"/>
                  <a:pt x="2797948" y="454211"/>
                </a:cubicBezTo>
                <a:cubicBezTo>
                  <a:pt x="2797948" y="446426"/>
                  <a:pt x="2803138" y="438639"/>
                  <a:pt x="2808329" y="430853"/>
                </a:cubicBezTo>
                <a:cubicBezTo>
                  <a:pt x="2805735" y="428256"/>
                  <a:pt x="2805735" y="425662"/>
                  <a:pt x="2805735" y="423065"/>
                </a:cubicBezTo>
                <a:cubicBezTo>
                  <a:pt x="2805735" y="407493"/>
                  <a:pt x="2818711" y="397110"/>
                  <a:pt x="2831690" y="397110"/>
                </a:cubicBezTo>
                <a:cubicBezTo>
                  <a:pt x="2839475" y="397110"/>
                  <a:pt x="2844666" y="399707"/>
                  <a:pt x="2849857" y="404898"/>
                </a:cubicBezTo>
                <a:lnTo>
                  <a:pt x="2857645" y="404898"/>
                </a:lnTo>
                <a:cubicBezTo>
                  <a:pt x="2870622" y="404898"/>
                  <a:pt x="2882302" y="408792"/>
                  <a:pt x="2892035" y="415281"/>
                </a:cubicBezTo>
                <a:lnTo>
                  <a:pt x="2894424" y="418010"/>
                </a:lnTo>
                <a:lnTo>
                  <a:pt x="2902662" y="406731"/>
                </a:lnTo>
                <a:lnTo>
                  <a:pt x="2916378" y="399479"/>
                </a:lnTo>
                <a:lnTo>
                  <a:pt x="2910527" y="394840"/>
                </a:lnTo>
                <a:cubicBezTo>
                  <a:pt x="2908256" y="391271"/>
                  <a:pt x="2906959" y="386728"/>
                  <a:pt x="2906959" y="381538"/>
                </a:cubicBezTo>
                <a:cubicBezTo>
                  <a:pt x="2906959" y="368561"/>
                  <a:pt x="2917340" y="358179"/>
                  <a:pt x="2930318" y="358179"/>
                </a:cubicBezTo>
                <a:cubicBezTo>
                  <a:pt x="2943295" y="358179"/>
                  <a:pt x="2951083" y="365964"/>
                  <a:pt x="2953677" y="376346"/>
                </a:cubicBezTo>
                <a:cubicBezTo>
                  <a:pt x="2956273" y="371155"/>
                  <a:pt x="2961465" y="365964"/>
                  <a:pt x="2966656" y="363370"/>
                </a:cubicBezTo>
                <a:cubicBezTo>
                  <a:pt x="2956273" y="358179"/>
                  <a:pt x="2948486" y="350392"/>
                  <a:pt x="2943295" y="342606"/>
                </a:cubicBezTo>
                <a:cubicBezTo>
                  <a:pt x="2935510" y="340009"/>
                  <a:pt x="2930318" y="340009"/>
                  <a:pt x="2925128" y="337415"/>
                </a:cubicBezTo>
                <a:cubicBezTo>
                  <a:pt x="2912149" y="360773"/>
                  <a:pt x="2886194" y="378944"/>
                  <a:pt x="2857645" y="378944"/>
                </a:cubicBezTo>
                <a:cubicBezTo>
                  <a:pt x="2818711" y="378944"/>
                  <a:pt x="2787565" y="350392"/>
                  <a:pt x="2784971" y="314054"/>
                </a:cubicBezTo>
                <a:cubicBezTo>
                  <a:pt x="2777183" y="308863"/>
                  <a:pt x="2769398" y="301078"/>
                  <a:pt x="2769398" y="290697"/>
                </a:cubicBezTo>
                <a:lnTo>
                  <a:pt x="2769398" y="285505"/>
                </a:lnTo>
                <a:cubicBezTo>
                  <a:pt x="2764206" y="285505"/>
                  <a:pt x="2756419" y="282908"/>
                  <a:pt x="2751228" y="280314"/>
                </a:cubicBezTo>
                <a:cubicBezTo>
                  <a:pt x="2748634" y="303673"/>
                  <a:pt x="2727870" y="321843"/>
                  <a:pt x="2704509" y="321843"/>
                </a:cubicBezTo>
                <a:lnTo>
                  <a:pt x="2701915" y="321843"/>
                </a:lnTo>
                <a:cubicBezTo>
                  <a:pt x="2701915" y="329628"/>
                  <a:pt x="2699318" y="334818"/>
                  <a:pt x="2696724" y="342606"/>
                </a:cubicBezTo>
                <a:cubicBezTo>
                  <a:pt x="2701915" y="342606"/>
                  <a:pt x="2707107" y="340009"/>
                  <a:pt x="2712297" y="340009"/>
                </a:cubicBezTo>
                <a:cubicBezTo>
                  <a:pt x="2733061" y="340009"/>
                  <a:pt x="2748634" y="355583"/>
                  <a:pt x="2748634" y="376346"/>
                </a:cubicBezTo>
                <a:cubicBezTo>
                  <a:pt x="2748634" y="397110"/>
                  <a:pt x="2733061" y="412684"/>
                  <a:pt x="2712297" y="412684"/>
                </a:cubicBezTo>
                <a:cubicBezTo>
                  <a:pt x="2691533" y="412684"/>
                  <a:pt x="2675960" y="397110"/>
                  <a:pt x="2675960" y="376346"/>
                </a:cubicBezTo>
                <a:cubicBezTo>
                  <a:pt x="2675960" y="371155"/>
                  <a:pt x="2678554" y="365964"/>
                  <a:pt x="2678554" y="363370"/>
                </a:cubicBezTo>
                <a:cubicBezTo>
                  <a:pt x="2675960" y="365964"/>
                  <a:pt x="2670769" y="365964"/>
                  <a:pt x="2668172" y="368561"/>
                </a:cubicBezTo>
                <a:cubicBezTo>
                  <a:pt x="2670769" y="371155"/>
                  <a:pt x="2670769" y="376346"/>
                  <a:pt x="2670769" y="378944"/>
                </a:cubicBezTo>
                <a:cubicBezTo>
                  <a:pt x="2670769" y="394516"/>
                  <a:pt x="2657791" y="407493"/>
                  <a:pt x="2642217" y="407493"/>
                </a:cubicBezTo>
                <a:cubicBezTo>
                  <a:pt x="2626644" y="407493"/>
                  <a:pt x="2613668" y="394516"/>
                  <a:pt x="2613668" y="378944"/>
                </a:cubicBezTo>
                <a:cubicBezTo>
                  <a:pt x="2613668" y="373752"/>
                  <a:pt x="2616262" y="368561"/>
                  <a:pt x="2618859" y="363370"/>
                </a:cubicBezTo>
                <a:cubicBezTo>
                  <a:pt x="2600689" y="352989"/>
                  <a:pt x="2590307" y="334818"/>
                  <a:pt x="2590307" y="314054"/>
                </a:cubicBezTo>
                <a:cubicBezTo>
                  <a:pt x="2590307" y="282908"/>
                  <a:pt x="2616262" y="256953"/>
                  <a:pt x="2647408" y="256953"/>
                </a:cubicBezTo>
                <a:lnTo>
                  <a:pt x="2650005" y="256953"/>
                </a:lnTo>
                <a:cubicBezTo>
                  <a:pt x="2647408" y="251762"/>
                  <a:pt x="2647408" y="243977"/>
                  <a:pt x="2647408" y="238787"/>
                </a:cubicBezTo>
                <a:cubicBezTo>
                  <a:pt x="2647408" y="225807"/>
                  <a:pt x="2652599" y="215426"/>
                  <a:pt x="2660387" y="207640"/>
                </a:cubicBezTo>
                <a:cubicBezTo>
                  <a:pt x="2660387" y="205043"/>
                  <a:pt x="2657791" y="202449"/>
                  <a:pt x="2655197" y="199852"/>
                </a:cubicBezTo>
                <a:cubicBezTo>
                  <a:pt x="2637026" y="194662"/>
                  <a:pt x="2624051" y="179088"/>
                  <a:pt x="2624051" y="158324"/>
                </a:cubicBezTo>
                <a:cubicBezTo>
                  <a:pt x="2624051" y="137561"/>
                  <a:pt x="2642217" y="119393"/>
                  <a:pt x="2662981" y="116796"/>
                </a:cubicBezTo>
                <a:cubicBezTo>
                  <a:pt x="2668172" y="111606"/>
                  <a:pt x="2673363" y="106415"/>
                  <a:pt x="2681151" y="103820"/>
                </a:cubicBezTo>
                <a:cubicBezTo>
                  <a:pt x="2678554" y="98629"/>
                  <a:pt x="2675960" y="93438"/>
                  <a:pt x="2675960" y="88247"/>
                </a:cubicBezTo>
                <a:cubicBezTo>
                  <a:pt x="2670769" y="90841"/>
                  <a:pt x="2668172" y="90841"/>
                  <a:pt x="2662981" y="90841"/>
                </a:cubicBezTo>
                <a:cubicBezTo>
                  <a:pt x="2652599" y="90841"/>
                  <a:pt x="2644814" y="85650"/>
                  <a:pt x="2639623" y="80460"/>
                </a:cubicBezTo>
                <a:cubicBezTo>
                  <a:pt x="2634432" y="83056"/>
                  <a:pt x="2629241" y="83056"/>
                  <a:pt x="2624051" y="83056"/>
                </a:cubicBezTo>
                <a:cubicBezTo>
                  <a:pt x="2600689" y="83056"/>
                  <a:pt x="2582522" y="64886"/>
                  <a:pt x="2582522" y="41529"/>
                </a:cubicBezTo>
                <a:cubicBezTo>
                  <a:pt x="2582522" y="18167"/>
                  <a:pt x="2600689" y="0"/>
                  <a:pt x="2624051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xmlns="" id="{E0F6EE0D-33B6-42C1-A459-18C6262FC036}"/>
              </a:ext>
            </a:extLst>
          </p:cNvPr>
          <p:cNvSpPr/>
          <p:nvPr/>
        </p:nvSpPr>
        <p:spPr>
          <a:xfrm>
            <a:off x="6519090" y="3422085"/>
            <a:ext cx="103820" cy="103820"/>
          </a:xfrm>
          <a:custGeom>
            <a:avLst/>
            <a:gdLst>
              <a:gd name="connsiteX0" fmla="*/ 21431 w 38100"/>
              <a:gd name="connsiteY0" fmla="*/ 7144 h 38100"/>
              <a:gd name="connsiteX1" fmla="*/ 7144 w 38100"/>
              <a:gd name="connsiteY1" fmla="*/ 21431 h 38100"/>
              <a:gd name="connsiteX2" fmla="*/ 21431 w 38100"/>
              <a:gd name="connsiteY2" fmla="*/ 35719 h 38100"/>
              <a:gd name="connsiteX3" fmla="*/ 35719 w 38100"/>
              <a:gd name="connsiteY3" fmla="*/ 21431 h 38100"/>
              <a:gd name="connsiteX4" fmla="*/ 21431 w 38100"/>
              <a:gd name="connsiteY4" fmla="*/ 7144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8100">
                <a:moveTo>
                  <a:pt x="21431" y="7144"/>
                </a:moveTo>
                <a:cubicBezTo>
                  <a:pt x="13811" y="7144"/>
                  <a:pt x="7144" y="13811"/>
                  <a:pt x="7144" y="21431"/>
                </a:cubicBezTo>
                <a:cubicBezTo>
                  <a:pt x="7144" y="29051"/>
                  <a:pt x="13811" y="35719"/>
                  <a:pt x="21431" y="35719"/>
                </a:cubicBezTo>
                <a:cubicBezTo>
                  <a:pt x="29051" y="35719"/>
                  <a:pt x="35719" y="29051"/>
                  <a:pt x="35719" y="21431"/>
                </a:cubicBezTo>
                <a:cubicBezTo>
                  <a:pt x="35719" y="13811"/>
                  <a:pt x="29051" y="7144"/>
                  <a:pt x="21431" y="7144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13" name="Graphic 166">
            <a:extLst>
              <a:ext uri="{FF2B5EF4-FFF2-40B4-BE49-F238E27FC236}">
                <a16:creationId xmlns:a16="http://schemas.microsoft.com/office/drawing/2014/main" xmlns="" id="{A3C38099-AABC-450D-AE9D-CB71E1DF42EC}"/>
              </a:ext>
            </a:extLst>
          </p:cNvPr>
          <p:cNvGrpSpPr/>
          <p:nvPr/>
        </p:nvGrpSpPr>
        <p:grpSpPr>
          <a:xfrm>
            <a:off x="5704477" y="4088095"/>
            <a:ext cx="3978955" cy="836004"/>
            <a:chOff x="4305300" y="3052762"/>
            <a:chExt cx="3581400" cy="752475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C3BDD586-8BC8-45A4-9199-82F1F1C60BF8}"/>
                </a:ext>
              </a:extLst>
            </p:cNvPr>
            <p:cNvSpPr/>
            <p:nvPr/>
          </p:nvSpPr>
          <p:spPr>
            <a:xfrm>
              <a:off x="4401979" y="3311366"/>
              <a:ext cx="3476625" cy="200025"/>
            </a:xfrm>
            <a:custGeom>
              <a:avLst/>
              <a:gdLst>
                <a:gd name="connsiteX0" fmla="*/ 1497806 w 3476625"/>
                <a:gd name="connsiteY0" fmla="*/ 7144 h 200025"/>
                <a:gd name="connsiteX1" fmla="*/ 1822609 w 3476625"/>
                <a:gd name="connsiteY1" fmla="*/ 7144 h 200025"/>
                <a:gd name="connsiteX2" fmla="*/ 1899761 w 3476625"/>
                <a:gd name="connsiteY2" fmla="*/ 84296 h 200025"/>
                <a:gd name="connsiteX3" fmla="*/ 2174081 w 3476625"/>
                <a:gd name="connsiteY3" fmla="*/ 84296 h 200025"/>
                <a:gd name="connsiteX4" fmla="*/ 2240756 w 3476625"/>
                <a:gd name="connsiteY4" fmla="*/ 17621 h 200025"/>
                <a:gd name="connsiteX5" fmla="*/ 3470434 w 3476625"/>
                <a:gd name="connsiteY5" fmla="*/ 17621 h 200025"/>
                <a:gd name="connsiteX6" fmla="*/ 3470434 w 3476625"/>
                <a:gd name="connsiteY6" fmla="*/ 24289 h 200025"/>
                <a:gd name="connsiteX7" fmla="*/ 2243614 w 3476625"/>
                <a:gd name="connsiteY7" fmla="*/ 24289 h 200025"/>
                <a:gd name="connsiteX8" fmla="*/ 2176939 w 3476625"/>
                <a:gd name="connsiteY8" fmla="*/ 90964 h 200025"/>
                <a:gd name="connsiteX9" fmla="*/ 1896904 w 3476625"/>
                <a:gd name="connsiteY9" fmla="*/ 90964 h 200025"/>
                <a:gd name="connsiteX10" fmla="*/ 1819751 w 3476625"/>
                <a:gd name="connsiteY10" fmla="*/ 13811 h 200025"/>
                <a:gd name="connsiteX11" fmla="*/ 1500664 w 3476625"/>
                <a:gd name="connsiteY11" fmla="*/ 13811 h 200025"/>
                <a:gd name="connsiteX12" fmla="*/ 1432084 w 3476625"/>
                <a:gd name="connsiteY12" fmla="*/ 120491 h 200025"/>
                <a:gd name="connsiteX13" fmla="*/ 1057751 w 3476625"/>
                <a:gd name="connsiteY13" fmla="*/ 120491 h 200025"/>
                <a:gd name="connsiteX14" fmla="*/ 971074 w 3476625"/>
                <a:gd name="connsiteY14" fmla="*/ 14764 h 200025"/>
                <a:gd name="connsiteX15" fmla="*/ 379571 w 3476625"/>
                <a:gd name="connsiteY15" fmla="*/ 14764 h 200025"/>
                <a:gd name="connsiteX16" fmla="*/ 11906 w 3476625"/>
                <a:gd name="connsiteY16" fmla="*/ 201454 h 200025"/>
                <a:gd name="connsiteX17" fmla="*/ 7144 w 3476625"/>
                <a:gd name="connsiteY17" fmla="*/ 196691 h 200025"/>
                <a:gd name="connsiteX18" fmla="*/ 376714 w 3476625"/>
                <a:gd name="connsiteY18" fmla="*/ 8096 h 200025"/>
                <a:gd name="connsiteX19" fmla="*/ 973931 w 3476625"/>
                <a:gd name="connsiteY19" fmla="*/ 8096 h 200025"/>
                <a:gd name="connsiteX20" fmla="*/ 1061561 w 3476625"/>
                <a:gd name="connsiteY20" fmla="*/ 113824 h 200025"/>
                <a:gd name="connsiteX21" fmla="*/ 1429226 w 3476625"/>
                <a:gd name="connsiteY21" fmla="*/ 11382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76625" h="200025">
                  <a:moveTo>
                    <a:pt x="1497806" y="7144"/>
                  </a:moveTo>
                  <a:lnTo>
                    <a:pt x="1822609" y="7144"/>
                  </a:lnTo>
                  <a:lnTo>
                    <a:pt x="1899761" y="84296"/>
                  </a:lnTo>
                  <a:lnTo>
                    <a:pt x="2174081" y="84296"/>
                  </a:lnTo>
                  <a:lnTo>
                    <a:pt x="2240756" y="17621"/>
                  </a:lnTo>
                  <a:lnTo>
                    <a:pt x="3470434" y="17621"/>
                  </a:lnTo>
                  <a:lnTo>
                    <a:pt x="3470434" y="24289"/>
                  </a:lnTo>
                  <a:lnTo>
                    <a:pt x="2243614" y="24289"/>
                  </a:lnTo>
                  <a:lnTo>
                    <a:pt x="2176939" y="90964"/>
                  </a:lnTo>
                  <a:lnTo>
                    <a:pt x="1896904" y="90964"/>
                  </a:lnTo>
                  <a:lnTo>
                    <a:pt x="1819751" y="13811"/>
                  </a:lnTo>
                  <a:lnTo>
                    <a:pt x="1500664" y="13811"/>
                  </a:lnTo>
                  <a:lnTo>
                    <a:pt x="1432084" y="120491"/>
                  </a:lnTo>
                  <a:lnTo>
                    <a:pt x="1057751" y="120491"/>
                  </a:lnTo>
                  <a:lnTo>
                    <a:pt x="971074" y="14764"/>
                  </a:lnTo>
                  <a:lnTo>
                    <a:pt x="379571" y="14764"/>
                  </a:lnTo>
                  <a:lnTo>
                    <a:pt x="11906" y="201454"/>
                  </a:lnTo>
                  <a:lnTo>
                    <a:pt x="7144" y="196691"/>
                  </a:lnTo>
                  <a:lnTo>
                    <a:pt x="376714" y="8096"/>
                  </a:lnTo>
                  <a:lnTo>
                    <a:pt x="973931" y="8096"/>
                  </a:lnTo>
                  <a:lnTo>
                    <a:pt x="1061561" y="113824"/>
                  </a:lnTo>
                  <a:lnTo>
                    <a:pt x="1429226" y="1138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693848C9-339A-48A6-A302-58D7427D9DFD}"/>
                </a:ext>
              </a:extLst>
            </p:cNvPr>
            <p:cNvSpPr/>
            <p:nvPr/>
          </p:nvSpPr>
          <p:spPr>
            <a:xfrm>
              <a:off x="7851934" y="331231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33814 w 38100"/>
                <a:gd name="connsiteY1" fmla="*/ 20479 h 38100"/>
                <a:gd name="connsiteX2" fmla="*/ 20479 w 38100"/>
                <a:gd name="connsiteY2" fmla="*/ 33814 h 38100"/>
                <a:gd name="connsiteX3" fmla="*/ 714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28099" y="7144"/>
                    <a:pt x="33814" y="12859"/>
                    <a:pt x="33814" y="20479"/>
                  </a:cubicBezTo>
                  <a:cubicBezTo>
                    <a:pt x="33814" y="28099"/>
                    <a:pt x="28099" y="33814"/>
                    <a:pt x="20479" y="33814"/>
                  </a:cubicBezTo>
                  <a:cubicBezTo>
                    <a:pt x="12859" y="33814"/>
                    <a:pt x="7144" y="28099"/>
                    <a:pt x="7144" y="20479"/>
                  </a:cubicBezTo>
                  <a:cubicBezTo>
                    <a:pt x="7144" y="12859"/>
                    <a:pt x="1285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BEBB8575-B721-4D57-BBD9-2C70B9C6B8F5}"/>
                </a:ext>
              </a:extLst>
            </p:cNvPr>
            <p:cNvSpPr/>
            <p:nvPr/>
          </p:nvSpPr>
          <p:spPr>
            <a:xfrm>
              <a:off x="4391739" y="3489721"/>
              <a:ext cx="38100" cy="38100"/>
            </a:xfrm>
            <a:custGeom>
              <a:avLst/>
              <a:gdLst>
                <a:gd name="connsiteX0" fmla="*/ 10716 w 38100"/>
                <a:gd name="connsiteY0" fmla="*/ 10716 h 38100"/>
                <a:gd name="connsiteX1" fmla="*/ 10716 w 38100"/>
                <a:gd name="connsiteY1" fmla="*/ 29766 h 38100"/>
                <a:gd name="connsiteX2" fmla="*/ 29766 w 38100"/>
                <a:gd name="connsiteY2" fmla="*/ 29766 h 38100"/>
                <a:gd name="connsiteX3" fmla="*/ 29766 w 38100"/>
                <a:gd name="connsiteY3" fmla="*/ 10716 h 38100"/>
                <a:gd name="connsiteX4" fmla="*/ 1071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0716"/>
                  </a:move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5003"/>
                    <a:pt x="34528" y="16431"/>
                    <a:pt x="29766" y="10716"/>
                  </a:cubicBezTo>
                  <a:cubicBezTo>
                    <a:pt x="24051" y="5953"/>
                    <a:pt x="15478" y="5953"/>
                    <a:pt x="1071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8C74A536-EDC1-4732-80DE-9BA5DF26BDE9}"/>
                </a:ext>
              </a:extLst>
            </p:cNvPr>
            <p:cNvSpPr/>
            <p:nvPr/>
          </p:nvSpPr>
          <p:spPr>
            <a:xfrm>
              <a:off x="4559141" y="3055143"/>
              <a:ext cx="2552700" cy="142875"/>
            </a:xfrm>
            <a:custGeom>
              <a:avLst/>
              <a:gdLst>
                <a:gd name="connsiteX0" fmla="*/ 7144 w 2552700"/>
                <a:gd name="connsiteY0" fmla="*/ 7144 h 142875"/>
                <a:gd name="connsiteX1" fmla="*/ 101441 w 2552700"/>
                <a:gd name="connsiteY1" fmla="*/ 7144 h 142875"/>
                <a:gd name="connsiteX2" fmla="*/ 222409 w 2552700"/>
                <a:gd name="connsiteY2" fmla="*/ 128111 h 142875"/>
                <a:gd name="connsiteX3" fmla="*/ 813911 w 2552700"/>
                <a:gd name="connsiteY3" fmla="*/ 128111 h 142875"/>
                <a:gd name="connsiteX4" fmla="*/ 881539 w 2552700"/>
                <a:gd name="connsiteY4" fmla="*/ 21431 h 142875"/>
                <a:gd name="connsiteX5" fmla="*/ 1284446 w 2552700"/>
                <a:gd name="connsiteY5" fmla="*/ 21431 h 142875"/>
                <a:gd name="connsiteX6" fmla="*/ 1343501 w 2552700"/>
                <a:gd name="connsiteY6" fmla="*/ 129064 h 142875"/>
                <a:gd name="connsiteX7" fmla="*/ 1662589 w 2552700"/>
                <a:gd name="connsiteY7" fmla="*/ 129064 h 142875"/>
                <a:gd name="connsiteX8" fmla="*/ 1739741 w 2552700"/>
                <a:gd name="connsiteY8" fmla="*/ 51911 h 142875"/>
                <a:gd name="connsiteX9" fmla="*/ 2019776 w 2552700"/>
                <a:gd name="connsiteY9" fmla="*/ 51911 h 142875"/>
                <a:gd name="connsiteX10" fmla="*/ 2086451 w 2552700"/>
                <a:gd name="connsiteY10" fmla="*/ 117634 h 142875"/>
                <a:gd name="connsiteX11" fmla="*/ 2551271 w 2552700"/>
                <a:gd name="connsiteY11" fmla="*/ 117634 h 142875"/>
                <a:gd name="connsiteX12" fmla="*/ 2551271 w 2552700"/>
                <a:gd name="connsiteY12" fmla="*/ 125254 h 142875"/>
                <a:gd name="connsiteX13" fmla="*/ 2083594 w 2552700"/>
                <a:gd name="connsiteY13" fmla="*/ 125254 h 142875"/>
                <a:gd name="connsiteX14" fmla="*/ 2016919 w 2552700"/>
                <a:gd name="connsiteY14" fmla="*/ 58579 h 142875"/>
                <a:gd name="connsiteX15" fmla="*/ 1742599 w 2552700"/>
                <a:gd name="connsiteY15" fmla="*/ 58579 h 142875"/>
                <a:gd name="connsiteX16" fmla="*/ 1665446 w 2552700"/>
                <a:gd name="connsiteY16" fmla="*/ 135731 h 142875"/>
                <a:gd name="connsiteX17" fmla="*/ 1340644 w 2552700"/>
                <a:gd name="connsiteY17" fmla="*/ 135731 h 142875"/>
                <a:gd name="connsiteX18" fmla="*/ 1281589 w 2552700"/>
                <a:gd name="connsiteY18" fmla="*/ 29051 h 142875"/>
                <a:gd name="connsiteX19" fmla="*/ 885349 w 2552700"/>
                <a:gd name="connsiteY19" fmla="*/ 29051 h 142875"/>
                <a:gd name="connsiteX20" fmla="*/ 816769 w 2552700"/>
                <a:gd name="connsiteY20" fmla="*/ 134779 h 142875"/>
                <a:gd name="connsiteX21" fmla="*/ 219551 w 2552700"/>
                <a:gd name="connsiteY21" fmla="*/ 134779 h 142875"/>
                <a:gd name="connsiteX22" fmla="*/ 98584 w 2552700"/>
                <a:gd name="connsiteY22" fmla="*/ 14764 h 142875"/>
                <a:gd name="connsiteX23" fmla="*/ 7144 w 2552700"/>
                <a:gd name="connsiteY23" fmla="*/ 1476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2700" h="142875">
                  <a:moveTo>
                    <a:pt x="7144" y="7144"/>
                  </a:moveTo>
                  <a:lnTo>
                    <a:pt x="101441" y="7144"/>
                  </a:lnTo>
                  <a:lnTo>
                    <a:pt x="222409" y="128111"/>
                  </a:lnTo>
                  <a:lnTo>
                    <a:pt x="813911" y="128111"/>
                  </a:lnTo>
                  <a:lnTo>
                    <a:pt x="881539" y="21431"/>
                  </a:lnTo>
                  <a:lnTo>
                    <a:pt x="1284446" y="21431"/>
                  </a:lnTo>
                  <a:lnTo>
                    <a:pt x="1343501" y="129064"/>
                  </a:lnTo>
                  <a:lnTo>
                    <a:pt x="1662589" y="129064"/>
                  </a:lnTo>
                  <a:lnTo>
                    <a:pt x="1739741" y="51911"/>
                  </a:lnTo>
                  <a:lnTo>
                    <a:pt x="2019776" y="51911"/>
                  </a:lnTo>
                  <a:lnTo>
                    <a:pt x="2086451" y="117634"/>
                  </a:lnTo>
                  <a:lnTo>
                    <a:pt x="2551271" y="117634"/>
                  </a:lnTo>
                  <a:lnTo>
                    <a:pt x="2551271" y="125254"/>
                  </a:lnTo>
                  <a:lnTo>
                    <a:pt x="2083594" y="125254"/>
                  </a:lnTo>
                  <a:lnTo>
                    <a:pt x="2016919" y="58579"/>
                  </a:lnTo>
                  <a:lnTo>
                    <a:pt x="1742599" y="58579"/>
                  </a:lnTo>
                  <a:lnTo>
                    <a:pt x="1665446" y="135731"/>
                  </a:lnTo>
                  <a:lnTo>
                    <a:pt x="1340644" y="135731"/>
                  </a:lnTo>
                  <a:lnTo>
                    <a:pt x="1281589" y="29051"/>
                  </a:lnTo>
                  <a:lnTo>
                    <a:pt x="885349" y="29051"/>
                  </a:lnTo>
                  <a:lnTo>
                    <a:pt x="816769" y="134779"/>
                  </a:lnTo>
                  <a:lnTo>
                    <a:pt x="219551" y="134779"/>
                  </a:lnTo>
                  <a:lnTo>
                    <a:pt x="98584" y="14764"/>
                  </a:lnTo>
                  <a:lnTo>
                    <a:pt x="7144" y="147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AA1D7746-8922-4CC7-BF3A-0407E1587625}"/>
                </a:ext>
              </a:extLst>
            </p:cNvPr>
            <p:cNvSpPr/>
            <p:nvPr/>
          </p:nvSpPr>
          <p:spPr>
            <a:xfrm>
              <a:off x="7089934" y="315610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33814 w 38100"/>
                <a:gd name="connsiteY1" fmla="*/ 20479 h 38100"/>
                <a:gd name="connsiteX2" fmla="*/ 20479 w 38100"/>
                <a:gd name="connsiteY2" fmla="*/ 33814 h 38100"/>
                <a:gd name="connsiteX3" fmla="*/ 714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28099" y="7144"/>
                    <a:pt x="33814" y="12859"/>
                    <a:pt x="33814" y="20479"/>
                  </a:cubicBezTo>
                  <a:cubicBezTo>
                    <a:pt x="33814" y="28099"/>
                    <a:pt x="28099" y="33814"/>
                    <a:pt x="20479" y="33814"/>
                  </a:cubicBezTo>
                  <a:cubicBezTo>
                    <a:pt x="12859" y="33814"/>
                    <a:pt x="7144" y="28099"/>
                    <a:pt x="7144" y="20479"/>
                  </a:cubicBezTo>
                  <a:cubicBezTo>
                    <a:pt x="7144" y="13811"/>
                    <a:pt x="1285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3DF2EFD0-EFC3-4963-BA62-A4740A550FD0}"/>
                </a:ext>
              </a:extLst>
            </p:cNvPr>
            <p:cNvSpPr/>
            <p:nvPr/>
          </p:nvSpPr>
          <p:spPr>
            <a:xfrm>
              <a:off x="4546759" y="304561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0CEEDAAD-B825-4C93-A1C3-9F67944F40AB}"/>
                </a:ext>
              </a:extLst>
            </p:cNvPr>
            <p:cNvSpPr/>
            <p:nvPr/>
          </p:nvSpPr>
          <p:spPr>
            <a:xfrm>
              <a:off x="6717506" y="3322796"/>
              <a:ext cx="676275" cy="104775"/>
            </a:xfrm>
            <a:custGeom>
              <a:avLst/>
              <a:gdLst>
                <a:gd name="connsiteX0" fmla="*/ 668179 w 676275"/>
                <a:gd name="connsiteY0" fmla="*/ 7144 h 104775"/>
                <a:gd name="connsiteX1" fmla="*/ 672941 w 676275"/>
                <a:gd name="connsiteY1" fmla="*/ 11906 h 104775"/>
                <a:gd name="connsiteX2" fmla="*/ 471964 w 676275"/>
                <a:gd name="connsiteY2" fmla="*/ 98584 h 104775"/>
                <a:gd name="connsiteX3" fmla="*/ 7144 w 676275"/>
                <a:gd name="connsiteY3" fmla="*/ 98584 h 104775"/>
                <a:gd name="connsiteX4" fmla="*/ 7144 w 676275"/>
                <a:gd name="connsiteY4" fmla="*/ 91916 h 104775"/>
                <a:gd name="connsiteX5" fmla="*/ 469106 w 676275"/>
                <a:gd name="connsiteY5" fmla="*/ 919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104775">
                  <a:moveTo>
                    <a:pt x="668179" y="7144"/>
                  </a:moveTo>
                  <a:lnTo>
                    <a:pt x="672941" y="11906"/>
                  </a:lnTo>
                  <a:lnTo>
                    <a:pt x="471964" y="98584"/>
                  </a:lnTo>
                  <a:lnTo>
                    <a:pt x="7144" y="98584"/>
                  </a:lnTo>
                  <a:lnTo>
                    <a:pt x="7144" y="91916"/>
                  </a:lnTo>
                  <a:lnTo>
                    <a:pt x="469106" y="919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5CE848BD-3E99-48FD-9E3C-96A90D65DE04}"/>
                </a:ext>
              </a:extLst>
            </p:cNvPr>
            <p:cNvSpPr/>
            <p:nvPr/>
          </p:nvSpPr>
          <p:spPr>
            <a:xfrm>
              <a:off x="6705124" y="3398043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7146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73BCDC09-6341-4E8A-AA2D-14E35D69838E}"/>
                </a:ext>
              </a:extLst>
            </p:cNvPr>
            <p:cNvSpPr/>
            <p:nvPr/>
          </p:nvSpPr>
          <p:spPr>
            <a:xfrm>
              <a:off x="5352574" y="3312318"/>
              <a:ext cx="742950" cy="485775"/>
            </a:xfrm>
            <a:custGeom>
              <a:avLst/>
              <a:gdLst>
                <a:gd name="connsiteX0" fmla="*/ 736759 w 742950"/>
                <a:gd name="connsiteY0" fmla="*/ 7144 h 485775"/>
                <a:gd name="connsiteX1" fmla="*/ 741521 w 742950"/>
                <a:gd name="connsiteY1" fmla="*/ 11906 h 485775"/>
                <a:gd name="connsiteX2" fmla="*/ 552926 w 742950"/>
                <a:gd name="connsiteY2" fmla="*/ 200501 h 485775"/>
                <a:gd name="connsiteX3" fmla="*/ 260509 w 742950"/>
                <a:gd name="connsiteY3" fmla="*/ 200501 h 485775"/>
                <a:gd name="connsiteX4" fmla="*/ 12859 w 742950"/>
                <a:gd name="connsiteY4" fmla="*/ 486251 h 485775"/>
                <a:gd name="connsiteX5" fmla="*/ 7144 w 742950"/>
                <a:gd name="connsiteY5" fmla="*/ 481489 h 485775"/>
                <a:gd name="connsiteX6" fmla="*/ 257651 w 742950"/>
                <a:gd name="connsiteY6" fmla="*/ 192881 h 485775"/>
                <a:gd name="connsiteX7" fmla="*/ 550069 w 742950"/>
                <a:gd name="connsiteY7" fmla="*/ 19288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950" h="485775">
                  <a:moveTo>
                    <a:pt x="736759" y="7144"/>
                  </a:moveTo>
                  <a:lnTo>
                    <a:pt x="741521" y="11906"/>
                  </a:lnTo>
                  <a:lnTo>
                    <a:pt x="552926" y="200501"/>
                  </a:lnTo>
                  <a:lnTo>
                    <a:pt x="260509" y="200501"/>
                  </a:lnTo>
                  <a:lnTo>
                    <a:pt x="12859" y="486251"/>
                  </a:lnTo>
                  <a:lnTo>
                    <a:pt x="7144" y="481489"/>
                  </a:lnTo>
                  <a:lnTo>
                    <a:pt x="257651" y="192881"/>
                  </a:lnTo>
                  <a:lnTo>
                    <a:pt x="550069" y="1928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5A4CC7F4-D78D-4528-953E-76DFF4A5DB33}"/>
                </a:ext>
              </a:extLst>
            </p:cNvPr>
            <p:cNvSpPr/>
            <p:nvPr/>
          </p:nvSpPr>
          <p:spPr>
            <a:xfrm>
              <a:off x="5343287" y="3775709"/>
              <a:ext cx="38100" cy="38100"/>
            </a:xfrm>
            <a:custGeom>
              <a:avLst/>
              <a:gdLst>
                <a:gd name="connsiteX0" fmla="*/ 10716 w 38100"/>
                <a:gd name="connsiteY0" fmla="*/ 11430 h 38100"/>
                <a:gd name="connsiteX1" fmla="*/ 10716 w 38100"/>
                <a:gd name="connsiteY1" fmla="*/ 30480 h 38100"/>
                <a:gd name="connsiteX2" fmla="*/ 29766 w 38100"/>
                <a:gd name="connsiteY2" fmla="*/ 30480 h 38100"/>
                <a:gd name="connsiteX3" fmla="*/ 29766 w 38100"/>
                <a:gd name="connsiteY3" fmla="*/ 11430 h 38100"/>
                <a:gd name="connsiteX4" fmla="*/ 10716 w 38100"/>
                <a:gd name="connsiteY4" fmla="*/ 1143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1430"/>
                  </a:moveTo>
                  <a:cubicBezTo>
                    <a:pt x="5953" y="16192"/>
                    <a:pt x="5953" y="24765"/>
                    <a:pt x="10716" y="30480"/>
                  </a:cubicBezTo>
                  <a:cubicBezTo>
                    <a:pt x="15478" y="35242"/>
                    <a:pt x="24051" y="35242"/>
                    <a:pt x="29766" y="30480"/>
                  </a:cubicBezTo>
                  <a:cubicBezTo>
                    <a:pt x="34528" y="25717"/>
                    <a:pt x="34528" y="17145"/>
                    <a:pt x="29766" y="11430"/>
                  </a:cubicBezTo>
                  <a:cubicBezTo>
                    <a:pt x="24051" y="5715"/>
                    <a:pt x="15478" y="5715"/>
                    <a:pt x="10716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EAF194FD-1770-4F08-9165-F9270D568911}"/>
                </a:ext>
              </a:extLst>
            </p:cNvPr>
            <p:cNvSpPr/>
            <p:nvPr/>
          </p:nvSpPr>
          <p:spPr>
            <a:xfrm>
              <a:off x="4308634" y="3313271"/>
              <a:ext cx="1009650" cy="428625"/>
            </a:xfrm>
            <a:custGeom>
              <a:avLst/>
              <a:gdLst>
                <a:gd name="connsiteX0" fmla="*/ 998696 w 1009650"/>
                <a:gd name="connsiteY0" fmla="*/ 7144 h 428625"/>
                <a:gd name="connsiteX1" fmla="*/ 1003459 w 1009650"/>
                <a:gd name="connsiteY1" fmla="*/ 11906 h 428625"/>
                <a:gd name="connsiteX2" fmla="*/ 912019 w 1009650"/>
                <a:gd name="connsiteY2" fmla="*/ 103346 h 428625"/>
                <a:gd name="connsiteX3" fmla="*/ 646271 w 1009650"/>
                <a:gd name="connsiteY3" fmla="*/ 103346 h 428625"/>
                <a:gd name="connsiteX4" fmla="*/ 476726 w 1009650"/>
                <a:gd name="connsiteY4" fmla="*/ 272891 h 428625"/>
                <a:gd name="connsiteX5" fmla="*/ 306229 w 1009650"/>
                <a:gd name="connsiteY5" fmla="*/ 272891 h 428625"/>
                <a:gd name="connsiteX6" fmla="*/ 11906 w 1009650"/>
                <a:gd name="connsiteY6" fmla="*/ 424339 h 428625"/>
                <a:gd name="connsiteX7" fmla="*/ 7144 w 1009650"/>
                <a:gd name="connsiteY7" fmla="*/ 419576 h 428625"/>
                <a:gd name="connsiteX8" fmla="*/ 303371 w 1009650"/>
                <a:gd name="connsiteY8" fmla="*/ 266224 h 428625"/>
                <a:gd name="connsiteX9" fmla="*/ 472916 w 1009650"/>
                <a:gd name="connsiteY9" fmla="*/ 266224 h 428625"/>
                <a:gd name="connsiteX10" fmla="*/ 643414 w 1009650"/>
                <a:gd name="connsiteY10" fmla="*/ 95726 h 428625"/>
                <a:gd name="connsiteX11" fmla="*/ 909161 w 1009650"/>
                <a:gd name="connsiteY11" fmla="*/ 95726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9650" h="428625">
                  <a:moveTo>
                    <a:pt x="998696" y="7144"/>
                  </a:moveTo>
                  <a:lnTo>
                    <a:pt x="1003459" y="11906"/>
                  </a:lnTo>
                  <a:lnTo>
                    <a:pt x="912019" y="103346"/>
                  </a:lnTo>
                  <a:lnTo>
                    <a:pt x="646271" y="103346"/>
                  </a:lnTo>
                  <a:lnTo>
                    <a:pt x="476726" y="272891"/>
                  </a:lnTo>
                  <a:lnTo>
                    <a:pt x="306229" y="272891"/>
                  </a:lnTo>
                  <a:lnTo>
                    <a:pt x="11906" y="424339"/>
                  </a:lnTo>
                  <a:lnTo>
                    <a:pt x="7144" y="419576"/>
                  </a:lnTo>
                  <a:lnTo>
                    <a:pt x="303371" y="266224"/>
                  </a:lnTo>
                  <a:lnTo>
                    <a:pt x="472916" y="266224"/>
                  </a:lnTo>
                  <a:lnTo>
                    <a:pt x="643414" y="95726"/>
                  </a:lnTo>
                  <a:lnTo>
                    <a:pt x="909161" y="957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896E1027-1658-498F-A494-1EFEB211D6A2}"/>
                </a:ext>
              </a:extLst>
            </p:cNvPr>
            <p:cNvSpPr/>
            <p:nvPr/>
          </p:nvSpPr>
          <p:spPr>
            <a:xfrm>
              <a:off x="4298394" y="3714511"/>
              <a:ext cx="38100" cy="38100"/>
            </a:xfrm>
            <a:custGeom>
              <a:avLst/>
              <a:gdLst>
                <a:gd name="connsiteX0" fmla="*/ 10716 w 38100"/>
                <a:gd name="connsiteY0" fmla="*/ 10716 h 38100"/>
                <a:gd name="connsiteX1" fmla="*/ 10716 w 38100"/>
                <a:gd name="connsiteY1" fmla="*/ 29766 h 38100"/>
                <a:gd name="connsiteX2" fmla="*/ 29766 w 38100"/>
                <a:gd name="connsiteY2" fmla="*/ 29766 h 38100"/>
                <a:gd name="connsiteX3" fmla="*/ 29766 w 38100"/>
                <a:gd name="connsiteY3" fmla="*/ 10716 h 38100"/>
                <a:gd name="connsiteX4" fmla="*/ 1071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0716"/>
                  </a:move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5003"/>
                    <a:pt x="34528" y="16431"/>
                    <a:pt x="29766" y="10716"/>
                  </a:cubicBezTo>
                  <a:cubicBezTo>
                    <a:pt x="24051" y="5953"/>
                    <a:pt x="15478" y="5953"/>
                    <a:pt x="1071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F8156DD2-0B0A-4CF7-BD3C-841EE890B91B}"/>
                </a:ext>
              </a:extLst>
            </p:cNvPr>
            <p:cNvSpPr/>
            <p:nvPr/>
          </p:nvSpPr>
          <p:spPr>
            <a:xfrm>
              <a:off x="6470809" y="3194208"/>
              <a:ext cx="1076325" cy="142875"/>
            </a:xfrm>
            <a:custGeom>
              <a:avLst/>
              <a:gdLst>
                <a:gd name="connsiteX0" fmla="*/ 11906 w 1076325"/>
                <a:gd name="connsiteY0" fmla="*/ 7144 h 142875"/>
                <a:gd name="connsiteX1" fmla="*/ 50006 w 1076325"/>
                <a:gd name="connsiteY1" fmla="*/ 45244 h 142875"/>
                <a:gd name="connsiteX2" fmla="*/ 869156 w 1076325"/>
                <a:gd name="connsiteY2" fmla="*/ 45244 h 142875"/>
                <a:gd name="connsiteX3" fmla="*/ 1072991 w 1076325"/>
                <a:gd name="connsiteY3" fmla="*/ 134779 h 142875"/>
                <a:gd name="connsiteX4" fmla="*/ 1068229 w 1076325"/>
                <a:gd name="connsiteY4" fmla="*/ 139541 h 142875"/>
                <a:gd name="connsiteX5" fmla="*/ 866299 w 1076325"/>
                <a:gd name="connsiteY5" fmla="*/ 51911 h 142875"/>
                <a:gd name="connsiteX6" fmla="*/ 47149 w 1076325"/>
                <a:gd name="connsiteY6" fmla="*/ 51911 h 142875"/>
                <a:gd name="connsiteX7" fmla="*/ 7144 w 1076325"/>
                <a:gd name="connsiteY7" fmla="*/ 12859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6325" h="142875">
                  <a:moveTo>
                    <a:pt x="11906" y="7144"/>
                  </a:moveTo>
                  <a:lnTo>
                    <a:pt x="50006" y="45244"/>
                  </a:lnTo>
                  <a:lnTo>
                    <a:pt x="869156" y="45244"/>
                  </a:lnTo>
                  <a:lnTo>
                    <a:pt x="1072991" y="134779"/>
                  </a:lnTo>
                  <a:lnTo>
                    <a:pt x="1068229" y="139541"/>
                  </a:lnTo>
                  <a:lnTo>
                    <a:pt x="866299" y="51911"/>
                  </a:lnTo>
                  <a:lnTo>
                    <a:pt x="47149" y="51911"/>
                  </a:lnTo>
                  <a:lnTo>
                    <a:pt x="7144" y="128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A6CB00A2-2D1A-43CC-964D-DE60490888B6}"/>
                </a:ext>
              </a:extLst>
            </p:cNvPr>
            <p:cNvSpPr/>
            <p:nvPr/>
          </p:nvSpPr>
          <p:spPr>
            <a:xfrm>
              <a:off x="6460569" y="3184921"/>
              <a:ext cx="38100" cy="38100"/>
            </a:xfrm>
            <a:custGeom>
              <a:avLst/>
              <a:gdLst>
                <a:gd name="connsiteX0" fmla="*/ 29766 w 38100"/>
                <a:gd name="connsiteY0" fmla="*/ 10716 h 38100"/>
                <a:gd name="connsiteX1" fmla="*/ 10716 w 38100"/>
                <a:gd name="connsiteY1" fmla="*/ 10716 h 38100"/>
                <a:gd name="connsiteX2" fmla="*/ 10716 w 38100"/>
                <a:gd name="connsiteY2" fmla="*/ 29766 h 38100"/>
                <a:gd name="connsiteX3" fmla="*/ 29766 w 38100"/>
                <a:gd name="connsiteY3" fmla="*/ 29766 h 38100"/>
                <a:gd name="connsiteX4" fmla="*/ 2976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9766" y="10716"/>
                  </a:moveTo>
                  <a:cubicBezTo>
                    <a:pt x="25003" y="5953"/>
                    <a:pt x="16431" y="5953"/>
                    <a:pt x="10716" y="10716"/>
                  </a:cubicBez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4051"/>
                    <a:pt x="34528" y="15478"/>
                    <a:pt x="2976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F140C23F-4804-4E5E-99CA-FBA6F6B0A127}"/>
                </a:ext>
              </a:extLst>
            </p:cNvPr>
            <p:cNvSpPr/>
            <p:nvPr/>
          </p:nvSpPr>
          <p:spPr>
            <a:xfrm>
              <a:off x="5156359" y="3240881"/>
              <a:ext cx="590550" cy="190500"/>
            </a:xfrm>
            <a:custGeom>
              <a:avLst/>
              <a:gdLst>
                <a:gd name="connsiteX0" fmla="*/ 7144 w 590550"/>
                <a:gd name="connsiteY0" fmla="*/ 7144 h 190500"/>
                <a:gd name="connsiteX1" fmla="*/ 408146 w 590550"/>
                <a:gd name="connsiteY1" fmla="*/ 7144 h 190500"/>
                <a:gd name="connsiteX2" fmla="*/ 585311 w 590550"/>
                <a:gd name="connsiteY2" fmla="*/ 184309 h 190500"/>
                <a:gd name="connsiteX3" fmla="*/ 580549 w 590550"/>
                <a:gd name="connsiteY3" fmla="*/ 189071 h 190500"/>
                <a:gd name="connsiteX4" fmla="*/ 405289 w 590550"/>
                <a:gd name="connsiteY4" fmla="*/ 13811 h 190500"/>
                <a:gd name="connsiteX5" fmla="*/ 7144 w 590550"/>
                <a:gd name="connsiteY5" fmla="*/ 13811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0550" h="190500">
                  <a:moveTo>
                    <a:pt x="7144" y="7144"/>
                  </a:moveTo>
                  <a:lnTo>
                    <a:pt x="408146" y="7144"/>
                  </a:lnTo>
                  <a:lnTo>
                    <a:pt x="585311" y="184309"/>
                  </a:lnTo>
                  <a:lnTo>
                    <a:pt x="580549" y="189071"/>
                  </a:lnTo>
                  <a:lnTo>
                    <a:pt x="405289" y="13811"/>
                  </a:lnTo>
                  <a:lnTo>
                    <a:pt x="714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47CD4C30-3D96-4A23-9C9D-6FD4CF5FA48B}"/>
                </a:ext>
              </a:extLst>
            </p:cNvPr>
            <p:cNvSpPr/>
            <p:nvPr/>
          </p:nvSpPr>
          <p:spPr>
            <a:xfrm>
              <a:off x="5134451" y="3231356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0B6E290C-DAE4-4C6D-8BD4-B63A41AA1983}"/>
                </a:ext>
              </a:extLst>
            </p:cNvPr>
            <p:cNvSpPr/>
            <p:nvPr/>
          </p:nvSpPr>
          <p:spPr>
            <a:xfrm>
              <a:off x="5084921" y="3377088"/>
              <a:ext cx="361950" cy="95250"/>
            </a:xfrm>
            <a:custGeom>
              <a:avLst/>
              <a:gdLst>
                <a:gd name="connsiteX0" fmla="*/ 349091 w 361950"/>
                <a:gd name="connsiteY0" fmla="*/ 7144 h 95250"/>
                <a:gd name="connsiteX1" fmla="*/ 354806 w 361950"/>
                <a:gd name="connsiteY1" fmla="*/ 12859 h 95250"/>
                <a:gd name="connsiteX2" fmla="*/ 271939 w 361950"/>
                <a:gd name="connsiteY2" fmla="*/ 94774 h 95250"/>
                <a:gd name="connsiteX3" fmla="*/ 7144 w 361950"/>
                <a:gd name="connsiteY3" fmla="*/ 94774 h 95250"/>
                <a:gd name="connsiteX4" fmla="*/ 7144 w 361950"/>
                <a:gd name="connsiteY4" fmla="*/ 88106 h 95250"/>
                <a:gd name="connsiteX5" fmla="*/ 269081 w 361950"/>
                <a:gd name="connsiteY5" fmla="*/ 881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950" h="95250">
                  <a:moveTo>
                    <a:pt x="349091" y="7144"/>
                  </a:moveTo>
                  <a:lnTo>
                    <a:pt x="354806" y="12859"/>
                  </a:lnTo>
                  <a:lnTo>
                    <a:pt x="271939" y="94774"/>
                  </a:lnTo>
                  <a:lnTo>
                    <a:pt x="7144" y="94774"/>
                  </a:lnTo>
                  <a:lnTo>
                    <a:pt x="7144" y="88106"/>
                  </a:lnTo>
                  <a:lnTo>
                    <a:pt x="269081" y="881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1778447A-7CC6-4367-96D9-E9C74FAF0931}"/>
                </a:ext>
              </a:extLst>
            </p:cNvPr>
            <p:cNvSpPr/>
            <p:nvPr/>
          </p:nvSpPr>
          <p:spPr>
            <a:xfrm>
              <a:off x="5072539" y="3448526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2861" y="12859"/>
                    <a:pt x="27146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372D6DE0-DBB7-4B44-B936-855FFB1C7772}"/>
                </a:ext>
              </a:extLst>
            </p:cNvPr>
            <p:cNvSpPr/>
            <p:nvPr/>
          </p:nvSpPr>
          <p:spPr>
            <a:xfrm>
              <a:off x="5571649" y="3071336"/>
              <a:ext cx="809625" cy="200025"/>
            </a:xfrm>
            <a:custGeom>
              <a:avLst/>
              <a:gdLst>
                <a:gd name="connsiteX0" fmla="*/ 11906 w 809625"/>
                <a:gd name="connsiteY0" fmla="*/ 7144 h 200025"/>
                <a:gd name="connsiteX1" fmla="*/ 192881 w 809625"/>
                <a:gd name="connsiteY1" fmla="*/ 188119 h 200025"/>
                <a:gd name="connsiteX2" fmla="*/ 808196 w 809625"/>
                <a:gd name="connsiteY2" fmla="*/ 188119 h 200025"/>
                <a:gd name="connsiteX3" fmla="*/ 808196 w 809625"/>
                <a:gd name="connsiteY3" fmla="*/ 195739 h 200025"/>
                <a:gd name="connsiteX4" fmla="*/ 190024 w 809625"/>
                <a:gd name="connsiteY4" fmla="*/ 194786 h 200025"/>
                <a:gd name="connsiteX5" fmla="*/ 7144 w 809625"/>
                <a:gd name="connsiteY5" fmla="*/ 11906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9625" h="200025">
                  <a:moveTo>
                    <a:pt x="11906" y="7144"/>
                  </a:moveTo>
                  <a:lnTo>
                    <a:pt x="192881" y="188119"/>
                  </a:lnTo>
                  <a:lnTo>
                    <a:pt x="808196" y="188119"/>
                  </a:lnTo>
                  <a:lnTo>
                    <a:pt x="808196" y="195739"/>
                  </a:lnTo>
                  <a:lnTo>
                    <a:pt x="190024" y="194786"/>
                  </a:lnTo>
                  <a:lnTo>
                    <a:pt x="7144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E5C6FCF1-CA15-4484-9102-4D1CB153F658}"/>
                </a:ext>
              </a:extLst>
            </p:cNvPr>
            <p:cNvSpPr/>
            <p:nvPr/>
          </p:nvSpPr>
          <p:spPr>
            <a:xfrm>
              <a:off x="6358414" y="3242786"/>
              <a:ext cx="38100" cy="38100"/>
            </a:xfrm>
            <a:custGeom>
              <a:avLst/>
              <a:gdLst>
                <a:gd name="connsiteX0" fmla="*/ 20479 w 38100"/>
                <a:gd name="connsiteY0" fmla="*/ 33814 h 38100"/>
                <a:gd name="connsiteX1" fmla="*/ 33814 w 38100"/>
                <a:gd name="connsiteY1" fmla="*/ 20479 h 38100"/>
                <a:gd name="connsiteX2" fmla="*/ 20479 w 38100"/>
                <a:gd name="connsiteY2" fmla="*/ 7144 h 38100"/>
                <a:gd name="connsiteX3" fmla="*/ 7144 w 38100"/>
                <a:gd name="connsiteY3" fmla="*/ 20479 h 38100"/>
                <a:gd name="connsiteX4" fmla="*/ 20479 w 38100"/>
                <a:gd name="connsiteY4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33814"/>
                  </a:move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3811" y="33814"/>
                    <a:pt x="20479" y="338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90" name="Freeform: Shape 289">
            <a:extLst>
              <a:ext uri="{FF2B5EF4-FFF2-40B4-BE49-F238E27FC236}">
                <a16:creationId xmlns:a16="http://schemas.microsoft.com/office/drawing/2014/main" xmlns="" id="{3007BE8F-5022-40BB-87AC-2A3363958A3B}"/>
              </a:ext>
            </a:extLst>
          </p:cNvPr>
          <p:cNvSpPr>
            <a:spLocks/>
          </p:cNvSpPr>
          <p:nvPr/>
        </p:nvSpPr>
        <p:spPr bwMode="auto">
          <a:xfrm>
            <a:off x="8616295" y="1260064"/>
            <a:ext cx="2813958" cy="4676774"/>
          </a:xfrm>
          <a:custGeom>
            <a:avLst/>
            <a:gdLst>
              <a:gd name="connsiteX0" fmla="*/ 2220518 w 2573171"/>
              <a:gd name="connsiteY0" fmla="*/ 30 h 4276588"/>
              <a:gd name="connsiteX1" fmla="*/ 2402923 w 2573171"/>
              <a:gd name="connsiteY1" fmla="*/ 9690 h 4276588"/>
              <a:gd name="connsiteX2" fmla="*/ 2573171 w 2573171"/>
              <a:gd name="connsiteY2" fmla="*/ 39369 h 4276588"/>
              <a:gd name="connsiteX3" fmla="*/ 2573171 w 2573171"/>
              <a:gd name="connsiteY3" fmla="*/ 4146982 h 4276588"/>
              <a:gd name="connsiteX4" fmla="*/ 2491486 w 2573171"/>
              <a:gd name="connsiteY4" fmla="*/ 4180895 h 4276588"/>
              <a:gd name="connsiteX5" fmla="*/ 1592006 w 2573171"/>
              <a:gd name="connsiteY5" fmla="*/ 4235058 h 4276588"/>
              <a:gd name="connsiteX6" fmla="*/ 812443 w 2573171"/>
              <a:gd name="connsiteY6" fmla="*/ 3783085 h 4276588"/>
              <a:gd name="connsiteX7" fmla="*/ 718293 w 2573171"/>
              <a:gd name="connsiteY7" fmla="*/ 3673991 h 4276588"/>
              <a:gd name="connsiteX8" fmla="*/ 709064 w 2573171"/>
              <a:gd name="connsiteY8" fmla="*/ 3743287 h 4276588"/>
              <a:gd name="connsiteX9" fmla="*/ 706996 w 2573171"/>
              <a:gd name="connsiteY9" fmla="*/ 3742771 h 4276588"/>
              <a:gd name="connsiteX10" fmla="*/ 665660 w 2573171"/>
              <a:gd name="connsiteY10" fmla="*/ 3723628 h 4276588"/>
              <a:gd name="connsiteX11" fmla="*/ 624322 w 2573171"/>
              <a:gd name="connsiteY11" fmla="*/ 3701542 h 4276588"/>
              <a:gd name="connsiteX12" fmla="*/ 588688 w 2573171"/>
              <a:gd name="connsiteY12" fmla="*/ 3675038 h 4276588"/>
              <a:gd name="connsiteX13" fmla="*/ 551629 w 2573171"/>
              <a:gd name="connsiteY13" fmla="*/ 3642645 h 4276588"/>
              <a:gd name="connsiteX14" fmla="*/ 523119 w 2573171"/>
              <a:gd name="connsiteY14" fmla="*/ 3608780 h 4276588"/>
              <a:gd name="connsiteX15" fmla="*/ 503163 w 2573171"/>
              <a:gd name="connsiteY15" fmla="*/ 3566081 h 4276588"/>
              <a:gd name="connsiteX16" fmla="*/ 487484 w 2573171"/>
              <a:gd name="connsiteY16" fmla="*/ 3517489 h 4276588"/>
              <a:gd name="connsiteX17" fmla="*/ 481783 w 2573171"/>
              <a:gd name="connsiteY17" fmla="*/ 3464484 h 4276588"/>
              <a:gd name="connsiteX18" fmla="*/ 487484 w 2573171"/>
              <a:gd name="connsiteY18" fmla="*/ 3405586 h 4276588"/>
              <a:gd name="connsiteX19" fmla="*/ 494612 w 2573171"/>
              <a:gd name="connsiteY19" fmla="*/ 3364357 h 4276588"/>
              <a:gd name="connsiteX20" fmla="*/ 499977 w 2573171"/>
              <a:gd name="connsiteY20" fmla="*/ 3339815 h 4276588"/>
              <a:gd name="connsiteX21" fmla="*/ 492110 w 2573171"/>
              <a:gd name="connsiteY21" fmla="*/ 3325862 h 4276588"/>
              <a:gd name="connsiteX22" fmla="*/ 272564 w 2573171"/>
              <a:gd name="connsiteY22" fmla="*/ 2569952 h 4276588"/>
              <a:gd name="connsiteX23" fmla="*/ 264000 w 2573171"/>
              <a:gd name="connsiteY23" fmla="*/ 2439649 h 4276588"/>
              <a:gd name="connsiteX24" fmla="*/ 230915 w 2573171"/>
              <a:gd name="connsiteY24" fmla="*/ 2427901 h 4276588"/>
              <a:gd name="connsiteX25" fmla="*/ 183875 w 2573171"/>
              <a:gd name="connsiteY25" fmla="*/ 2411703 h 4276588"/>
              <a:gd name="connsiteX26" fmla="*/ 136838 w 2573171"/>
              <a:gd name="connsiteY26" fmla="*/ 2395507 h 4276588"/>
              <a:gd name="connsiteX27" fmla="*/ 92651 w 2573171"/>
              <a:gd name="connsiteY27" fmla="*/ 2376366 h 4276588"/>
              <a:gd name="connsiteX28" fmla="*/ 57018 w 2573171"/>
              <a:gd name="connsiteY28" fmla="*/ 2355751 h 4276588"/>
              <a:gd name="connsiteX29" fmla="*/ 25657 w 2573171"/>
              <a:gd name="connsiteY29" fmla="*/ 2326304 h 4276588"/>
              <a:gd name="connsiteX30" fmla="*/ 7128 w 2573171"/>
              <a:gd name="connsiteY30" fmla="*/ 2290965 h 4276588"/>
              <a:gd name="connsiteX31" fmla="*/ 0 w 2573171"/>
              <a:gd name="connsiteY31" fmla="*/ 2254154 h 4276588"/>
              <a:gd name="connsiteX32" fmla="*/ 5703 w 2573171"/>
              <a:gd name="connsiteY32" fmla="*/ 2218817 h 4276588"/>
              <a:gd name="connsiteX33" fmla="*/ 18530 w 2573171"/>
              <a:gd name="connsiteY33" fmla="*/ 2186423 h 4276588"/>
              <a:gd name="connsiteX34" fmla="*/ 38486 w 2573171"/>
              <a:gd name="connsiteY34" fmla="*/ 2159919 h 4276588"/>
              <a:gd name="connsiteX35" fmla="*/ 62717 w 2573171"/>
              <a:gd name="connsiteY35" fmla="*/ 2133416 h 4276588"/>
              <a:gd name="connsiteX36" fmla="*/ 85523 w 2573171"/>
              <a:gd name="connsiteY36" fmla="*/ 2111330 h 4276588"/>
              <a:gd name="connsiteX37" fmla="*/ 104055 w 2573171"/>
              <a:gd name="connsiteY37" fmla="*/ 2093661 h 4276588"/>
              <a:gd name="connsiteX38" fmla="*/ 158220 w 2573171"/>
              <a:gd name="connsiteY38" fmla="*/ 2028875 h 4276588"/>
              <a:gd name="connsiteX39" fmla="*/ 215235 w 2573171"/>
              <a:gd name="connsiteY39" fmla="*/ 1969978 h 4276588"/>
              <a:gd name="connsiteX40" fmla="*/ 272251 w 2573171"/>
              <a:gd name="connsiteY40" fmla="*/ 1911081 h 4276588"/>
              <a:gd name="connsiteX41" fmla="*/ 296508 w 2573171"/>
              <a:gd name="connsiteY41" fmla="*/ 1882067 h 4276588"/>
              <a:gd name="connsiteX42" fmla="*/ 327525 w 2573171"/>
              <a:gd name="connsiteY42" fmla="*/ 1721004 h 4276588"/>
              <a:gd name="connsiteX43" fmla="*/ 463426 w 2573171"/>
              <a:gd name="connsiteY43" fmla="*/ 1306911 h 4276588"/>
              <a:gd name="connsiteX44" fmla="*/ 488916 w 2573171"/>
              <a:gd name="connsiteY44" fmla="*/ 1253511 h 4276588"/>
              <a:gd name="connsiteX45" fmla="*/ 490337 w 2573171"/>
              <a:gd name="connsiteY45" fmla="*/ 1214627 h 4276588"/>
              <a:gd name="connsiteX46" fmla="*/ 497464 w 2573171"/>
              <a:gd name="connsiteY46" fmla="*/ 1132171 h 4276588"/>
              <a:gd name="connsiteX47" fmla="*/ 577284 w 2573171"/>
              <a:gd name="connsiteY47" fmla="*/ 792042 h 4276588"/>
              <a:gd name="connsiteX48" fmla="*/ 627174 w 2573171"/>
              <a:gd name="connsiteY48" fmla="*/ 668359 h 4276588"/>
              <a:gd name="connsiteX49" fmla="*/ 687040 w 2573171"/>
              <a:gd name="connsiteY49" fmla="*/ 553511 h 4276588"/>
              <a:gd name="connsiteX50" fmla="*/ 756884 w 2573171"/>
              <a:gd name="connsiteY50" fmla="*/ 446024 h 4276588"/>
              <a:gd name="connsiteX51" fmla="*/ 836706 w 2573171"/>
              <a:gd name="connsiteY51" fmla="*/ 344427 h 4276588"/>
              <a:gd name="connsiteX52" fmla="*/ 925082 w 2573171"/>
              <a:gd name="connsiteY52" fmla="*/ 251665 h 4276588"/>
              <a:gd name="connsiteX53" fmla="*/ 1020581 w 2573171"/>
              <a:gd name="connsiteY53" fmla="*/ 166264 h 4276588"/>
              <a:gd name="connsiteX54" fmla="*/ 1124636 w 2573171"/>
              <a:gd name="connsiteY54" fmla="*/ 88226 h 4276588"/>
              <a:gd name="connsiteX55" fmla="*/ 1202454 w 2573171"/>
              <a:gd name="connsiteY55" fmla="*/ 38513 h 4276588"/>
              <a:gd name="connsiteX56" fmla="*/ 1155265 w 2573171"/>
              <a:gd name="connsiteY56" fmla="*/ 392849 h 4276588"/>
              <a:gd name="connsiteX57" fmla="*/ 1194663 w 2573171"/>
              <a:gd name="connsiteY57" fmla="*/ 360589 h 4276588"/>
              <a:gd name="connsiteX58" fmla="*/ 2220518 w 2573171"/>
              <a:gd name="connsiteY58" fmla="*/ 30 h 4276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2573171" h="4276588">
                <a:moveTo>
                  <a:pt x="2220518" y="30"/>
                </a:moveTo>
                <a:cubicBezTo>
                  <a:pt x="2281154" y="-353"/>
                  <a:pt x="2342018" y="2820"/>
                  <a:pt x="2402923" y="9690"/>
                </a:cubicBezTo>
                <a:lnTo>
                  <a:pt x="2573171" y="39369"/>
                </a:lnTo>
                <a:lnTo>
                  <a:pt x="2573171" y="4146982"/>
                </a:lnTo>
                <a:lnTo>
                  <a:pt x="2491486" y="4180895"/>
                </a:lnTo>
                <a:cubicBezTo>
                  <a:pt x="2203689" y="4283161"/>
                  <a:pt x="1895980" y="4307078"/>
                  <a:pt x="1592006" y="4235058"/>
                </a:cubicBezTo>
                <a:cubicBezTo>
                  <a:pt x="1288032" y="4163039"/>
                  <a:pt x="1023764" y="4003605"/>
                  <a:pt x="812443" y="3783085"/>
                </a:cubicBezTo>
                <a:lnTo>
                  <a:pt x="718293" y="3673991"/>
                </a:lnTo>
                <a:lnTo>
                  <a:pt x="709064" y="3743287"/>
                </a:lnTo>
                <a:lnTo>
                  <a:pt x="706996" y="3742771"/>
                </a:lnTo>
                <a:lnTo>
                  <a:pt x="665660" y="3723628"/>
                </a:lnTo>
                <a:lnTo>
                  <a:pt x="624322" y="3701542"/>
                </a:lnTo>
                <a:lnTo>
                  <a:pt x="588688" y="3675038"/>
                </a:lnTo>
                <a:lnTo>
                  <a:pt x="551629" y="3642645"/>
                </a:lnTo>
                <a:lnTo>
                  <a:pt x="523119" y="3608780"/>
                </a:lnTo>
                <a:lnTo>
                  <a:pt x="503163" y="3566081"/>
                </a:lnTo>
                <a:lnTo>
                  <a:pt x="487484" y="3517489"/>
                </a:lnTo>
                <a:lnTo>
                  <a:pt x="481783" y="3464484"/>
                </a:lnTo>
                <a:lnTo>
                  <a:pt x="487484" y="3405586"/>
                </a:lnTo>
                <a:lnTo>
                  <a:pt x="494612" y="3364357"/>
                </a:lnTo>
                <a:lnTo>
                  <a:pt x="499977" y="3339815"/>
                </a:lnTo>
                <a:lnTo>
                  <a:pt x="492110" y="3325862"/>
                </a:lnTo>
                <a:cubicBezTo>
                  <a:pt x="377697" y="3098385"/>
                  <a:pt x="302255" y="2841921"/>
                  <a:pt x="272564" y="2569952"/>
                </a:cubicBezTo>
                <a:lnTo>
                  <a:pt x="264000" y="2439649"/>
                </a:lnTo>
                <a:lnTo>
                  <a:pt x="230915" y="2427901"/>
                </a:lnTo>
                <a:lnTo>
                  <a:pt x="183875" y="2411703"/>
                </a:lnTo>
                <a:lnTo>
                  <a:pt x="136838" y="2395507"/>
                </a:lnTo>
                <a:lnTo>
                  <a:pt x="92651" y="2376366"/>
                </a:lnTo>
                <a:lnTo>
                  <a:pt x="57018" y="2355751"/>
                </a:lnTo>
                <a:lnTo>
                  <a:pt x="25657" y="2326304"/>
                </a:lnTo>
                <a:lnTo>
                  <a:pt x="7128" y="2290965"/>
                </a:lnTo>
                <a:lnTo>
                  <a:pt x="0" y="2254154"/>
                </a:lnTo>
                <a:lnTo>
                  <a:pt x="5703" y="2218817"/>
                </a:lnTo>
                <a:lnTo>
                  <a:pt x="18530" y="2186423"/>
                </a:lnTo>
                <a:lnTo>
                  <a:pt x="38486" y="2159919"/>
                </a:lnTo>
                <a:lnTo>
                  <a:pt x="62717" y="2133416"/>
                </a:lnTo>
                <a:lnTo>
                  <a:pt x="85523" y="2111330"/>
                </a:lnTo>
                <a:lnTo>
                  <a:pt x="104055" y="2093661"/>
                </a:lnTo>
                <a:lnTo>
                  <a:pt x="158220" y="2028875"/>
                </a:lnTo>
                <a:lnTo>
                  <a:pt x="215235" y="1969978"/>
                </a:lnTo>
                <a:lnTo>
                  <a:pt x="272251" y="1911081"/>
                </a:lnTo>
                <a:lnTo>
                  <a:pt x="296508" y="1882067"/>
                </a:lnTo>
                <a:lnTo>
                  <a:pt x="327525" y="1721004"/>
                </a:lnTo>
                <a:cubicBezTo>
                  <a:pt x="361820" y="1576253"/>
                  <a:pt x="407625" y="1437846"/>
                  <a:pt x="463426" y="1306911"/>
                </a:cubicBezTo>
                <a:lnTo>
                  <a:pt x="488916" y="1253511"/>
                </a:lnTo>
                <a:lnTo>
                  <a:pt x="490337" y="1214627"/>
                </a:lnTo>
                <a:lnTo>
                  <a:pt x="497464" y="1132171"/>
                </a:lnTo>
                <a:lnTo>
                  <a:pt x="577284" y="792042"/>
                </a:lnTo>
                <a:lnTo>
                  <a:pt x="627174" y="668359"/>
                </a:lnTo>
                <a:lnTo>
                  <a:pt x="687040" y="553511"/>
                </a:lnTo>
                <a:lnTo>
                  <a:pt x="756884" y="446024"/>
                </a:lnTo>
                <a:lnTo>
                  <a:pt x="836706" y="344427"/>
                </a:lnTo>
                <a:lnTo>
                  <a:pt x="925082" y="251665"/>
                </a:lnTo>
                <a:lnTo>
                  <a:pt x="1020581" y="166264"/>
                </a:lnTo>
                <a:lnTo>
                  <a:pt x="1124636" y="88226"/>
                </a:lnTo>
                <a:lnTo>
                  <a:pt x="1202454" y="38513"/>
                </a:lnTo>
                <a:lnTo>
                  <a:pt x="1155265" y="392849"/>
                </a:lnTo>
                <a:lnTo>
                  <a:pt x="1194663" y="360589"/>
                </a:lnTo>
                <a:cubicBezTo>
                  <a:pt x="1501132" y="132645"/>
                  <a:pt x="1856704" y="2329"/>
                  <a:pt x="2220518" y="3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1"/>
          </a:p>
        </p:txBody>
      </p:sp>
      <p:sp>
        <p:nvSpPr>
          <p:cNvPr id="289" name="Freeform: Shape 288">
            <a:extLst>
              <a:ext uri="{FF2B5EF4-FFF2-40B4-BE49-F238E27FC236}">
                <a16:creationId xmlns:a16="http://schemas.microsoft.com/office/drawing/2014/main" xmlns="" id="{9C0B081D-228E-4FEC-90BF-B0571FDA612B}"/>
              </a:ext>
            </a:extLst>
          </p:cNvPr>
          <p:cNvSpPr>
            <a:spLocks/>
          </p:cNvSpPr>
          <p:nvPr/>
        </p:nvSpPr>
        <p:spPr bwMode="auto">
          <a:xfrm rot="234009">
            <a:off x="9022004" y="900614"/>
            <a:ext cx="2869724" cy="5380543"/>
          </a:xfrm>
          <a:custGeom>
            <a:avLst/>
            <a:gdLst>
              <a:gd name="connsiteX0" fmla="*/ 2160897 w 2549927"/>
              <a:gd name="connsiteY0" fmla="*/ 0 h 4780945"/>
              <a:gd name="connsiteX1" fmla="*/ 2224307 w 2549927"/>
              <a:gd name="connsiteY1" fmla="*/ 512 h 4780945"/>
              <a:gd name="connsiteX2" fmla="*/ 2549927 w 2549927"/>
              <a:gd name="connsiteY2" fmla="*/ 4776685 h 4780945"/>
              <a:gd name="connsiteX3" fmla="*/ 2464506 w 2549927"/>
              <a:gd name="connsiteY3" fmla="*/ 4780945 h 4780945"/>
              <a:gd name="connsiteX4" fmla="*/ 2262101 w 2549927"/>
              <a:gd name="connsiteY4" fmla="*/ 4778000 h 4780945"/>
              <a:gd name="connsiteX5" fmla="*/ 2065395 w 2549927"/>
              <a:gd name="connsiteY5" fmla="*/ 4758859 h 4780945"/>
              <a:gd name="connsiteX6" fmla="*/ 1871543 w 2549927"/>
              <a:gd name="connsiteY6" fmla="*/ 4724992 h 4780945"/>
              <a:gd name="connsiteX7" fmla="*/ 1862989 w 2549927"/>
              <a:gd name="connsiteY7" fmla="*/ 4676403 h 4780945"/>
              <a:gd name="connsiteX8" fmla="*/ 1853012 w 2549927"/>
              <a:gd name="connsiteY8" fmla="*/ 4620451 h 4780945"/>
              <a:gd name="connsiteX9" fmla="*/ 1840184 w 2549927"/>
              <a:gd name="connsiteY9" fmla="*/ 4552720 h 4780945"/>
              <a:gd name="connsiteX10" fmla="*/ 1830206 w 2549927"/>
              <a:gd name="connsiteY10" fmla="*/ 4480571 h 4780945"/>
              <a:gd name="connsiteX11" fmla="*/ 1815951 w 2549927"/>
              <a:gd name="connsiteY11" fmla="*/ 4402533 h 4780945"/>
              <a:gd name="connsiteX12" fmla="*/ 1801697 w 2549927"/>
              <a:gd name="connsiteY12" fmla="*/ 4323022 h 4780945"/>
              <a:gd name="connsiteX13" fmla="*/ 1786017 w 2549927"/>
              <a:gd name="connsiteY13" fmla="*/ 4244984 h 4780945"/>
              <a:gd name="connsiteX14" fmla="*/ 1767489 w 2549927"/>
              <a:gd name="connsiteY14" fmla="*/ 4169891 h 4780945"/>
              <a:gd name="connsiteX15" fmla="*/ 1748957 w 2549927"/>
              <a:gd name="connsiteY15" fmla="*/ 4097743 h 4780945"/>
              <a:gd name="connsiteX16" fmla="*/ 1726151 w 2549927"/>
              <a:gd name="connsiteY16" fmla="*/ 4034429 h 4780945"/>
              <a:gd name="connsiteX17" fmla="*/ 1701920 w 2549927"/>
              <a:gd name="connsiteY17" fmla="*/ 3979949 h 4780945"/>
              <a:gd name="connsiteX18" fmla="*/ 1676263 w 2549927"/>
              <a:gd name="connsiteY18" fmla="*/ 3937250 h 4780945"/>
              <a:gd name="connsiteX19" fmla="*/ 1647755 w 2549927"/>
              <a:gd name="connsiteY19" fmla="*/ 3910747 h 4780945"/>
              <a:gd name="connsiteX20" fmla="*/ 1616397 w 2549927"/>
              <a:gd name="connsiteY20" fmla="*/ 3897494 h 4780945"/>
              <a:gd name="connsiteX21" fmla="*/ 1580762 w 2549927"/>
              <a:gd name="connsiteY21" fmla="*/ 3891604 h 4780945"/>
              <a:gd name="connsiteX22" fmla="*/ 1539426 w 2549927"/>
              <a:gd name="connsiteY22" fmla="*/ 3894551 h 4780945"/>
              <a:gd name="connsiteX23" fmla="*/ 1498089 w 2549927"/>
              <a:gd name="connsiteY23" fmla="*/ 3900439 h 4780945"/>
              <a:gd name="connsiteX24" fmla="*/ 1459603 w 2549927"/>
              <a:gd name="connsiteY24" fmla="*/ 3910746 h 4780945"/>
              <a:gd name="connsiteX25" fmla="*/ 1422542 w 2549927"/>
              <a:gd name="connsiteY25" fmla="*/ 3921052 h 4780945"/>
              <a:gd name="connsiteX26" fmla="*/ 1388333 w 2549927"/>
              <a:gd name="connsiteY26" fmla="*/ 3931358 h 4780945"/>
              <a:gd name="connsiteX27" fmla="*/ 1362676 w 2549927"/>
              <a:gd name="connsiteY27" fmla="*/ 3940193 h 4780945"/>
              <a:gd name="connsiteX28" fmla="*/ 1301384 w 2549927"/>
              <a:gd name="connsiteY28" fmla="*/ 3960809 h 4780945"/>
              <a:gd name="connsiteX29" fmla="*/ 1231539 w 2549927"/>
              <a:gd name="connsiteY29" fmla="*/ 3979950 h 4780945"/>
              <a:gd name="connsiteX30" fmla="*/ 1153144 w 2549927"/>
              <a:gd name="connsiteY30" fmla="*/ 3996145 h 4780945"/>
              <a:gd name="connsiteX31" fmla="*/ 1070471 w 2549927"/>
              <a:gd name="connsiteY31" fmla="*/ 4006453 h 4780945"/>
              <a:gd name="connsiteX32" fmla="*/ 987798 w 2549927"/>
              <a:gd name="connsiteY32" fmla="*/ 4015289 h 4780945"/>
              <a:gd name="connsiteX33" fmla="*/ 903700 w 2549927"/>
              <a:gd name="connsiteY33" fmla="*/ 4018232 h 4780945"/>
              <a:gd name="connsiteX34" fmla="*/ 823877 w 2549927"/>
              <a:gd name="connsiteY34" fmla="*/ 4012343 h 4780945"/>
              <a:gd name="connsiteX35" fmla="*/ 748332 w 2549927"/>
              <a:gd name="connsiteY35" fmla="*/ 3999091 h 4780945"/>
              <a:gd name="connsiteX36" fmla="*/ 706996 w 2549927"/>
              <a:gd name="connsiteY36" fmla="*/ 3988785 h 4780945"/>
              <a:gd name="connsiteX37" fmla="*/ 665660 w 2549927"/>
              <a:gd name="connsiteY37" fmla="*/ 3969642 h 4780945"/>
              <a:gd name="connsiteX38" fmla="*/ 624322 w 2549927"/>
              <a:gd name="connsiteY38" fmla="*/ 3947556 h 4780945"/>
              <a:gd name="connsiteX39" fmla="*/ 588688 w 2549927"/>
              <a:gd name="connsiteY39" fmla="*/ 3921052 h 4780945"/>
              <a:gd name="connsiteX40" fmla="*/ 551629 w 2549927"/>
              <a:gd name="connsiteY40" fmla="*/ 3888658 h 4780945"/>
              <a:gd name="connsiteX41" fmla="*/ 523119 w 2549927"/>
              <a:gd name="connsiteY41" fmla="*/ 3854794 h 4780945"/>
              <a:gd name="connsiteX42" fmla="*/ 503163 w 2549927"/>
              <a:gd name="connsiteY42" fmla="*/ 3812095 h 4780945"/>
              <a:gd name="connsiteX43" fmla="*/ 487484 w 2549927"/>
              <a:gd name="connsiteY43" fmla="*/ 3763503 h 4780945"/>
              <a:gd name="connsiteX44" fmla="*/ 481783 w 2549927"/>
              <a:gd name="connsiteY44" fmla="*/ 3710497 h 4780945"/>
              <a:gd name="connsiteX45" fmla="*/ 487484 w 2549927"/>
              <a:gd name="connsiteY45" fmla="*/ 3651600 h 4780945"/>
              <a:gd name="connsiteX46" fmla="*/ 494612 w 2549927"/>
              <a:gd name="connsiteY46" fmla="*/ 3610371 h 4780945"/>
              <a:gd name="connsiteX47" fmla="*/ 504589 w 2549927"/>
              <a:gd name="connsiteY47" fmla="*/ 3564727 h 4780945"/>
              <a:gd name="connsiteX48" fmla="*/ 515994 w 2549927"/>
              <a:gd name="connsiteY48" fmla="*/ 3517609 h 4780945"/>
              <a:gd name="connsiteX49" fmla="*/ 520269 w 2549927"/>
              <a:gd name="connsiteY49" fmla="*/ 3471965 h 4780945"/>
              <a:gd name="connsiteX50" fmla="*/ 520269 w 2549927"/>
              <a:gd name="connsiteY50" fmla="*/ 3423375 h 4780945"/>
              <a:gd name="connsiteX51" fmla="*/ 507440 w 2549927"/>
              <a:gd name="connsiteY51" fmla="*/ 3380675 h 4780945"/>
              <a:gd name="connsiteX52" fmla="*/ 494612 w 2549927"/>
              <a:gd name="connsiteY52" fmla="*/ 3357115 h 4780945"/>
              <a:gd name="connsiteX53" fmla="*/ 471805 w 2549927"/>
              <a:gd name="connsiteY53" fmla="*/ 3335031 h 4780945"/>
              <a:gd name="connsiteX54" fmla="*/ 447574 w 2549927"/>
              <a:gd name="connsiteY54" fmla="*/ 3318833 h 4780945"/>
              <a:gd name="connsiteX55" fmla="*/ 421917 w 2549927"/>
              <a:gd name="connsiteY55" fmla="*/ 3305581 h 4780945"/>
              <a:gd name="connsiteX56" fmla="*/ 396260 w 2549927"/>
              <a:gd name="connsiteY56" fmla="*/ 3286439 h 4780945"/>
              <a:gd name="connsiteX57" fmla="*/ 376305 w 2549927"/>
              <a:gd name="connsiteY57" fmla="*/ 3265826 h 4780945"/>
              <a:gd name="connsiteX58" fmla="*/ 360624 w 2549927"/>
              <a:gd name="connsiteY58" fmla="*/ 3239322 h 4780945"/>
              <a:gd name="connsiteX59" fmla="*/ 354923 w 2549927"/>
              <a:gd name="connsiteY59" fmla="*/ 3209875 h 4780945"/>
              <a:gd name="connsiteX60" fmla="*/ 357774 w 2549927"/>
              <a:gd name="connsiteY60" fmla="*/ 3180425 h 4780945"/>
              <a:gd name="connsiteX61" fmla="*/ 367752 w 2549927"/>
              <a:gd name="connsiteY61" fmla="*/ 3152449 h 4780945"/>
              <a:gd name="connsiteX62" fmla="*/ 380580 w 2549927"/>
              <a:gd name="connsiteY62" fmla="*/ 3128890 h 4780945"/>
              <a:gd name="connsiteX63" fmla="*/ 389133 w 2549927"/>
              <a:gd name="connsiteY63" fmla="*/ 3105331 h 4780945"/>
              <a:gd name="connsiteX64" fmla="*/ 347796 w 2549927"/>
              <a:gd name="connsiteY64" fmla="*/ 3075885 h 4780945"/>
              <a:gd name="connsiteX65" fmla="*/ 319288 w 2549927"/>
              <a:gd name="connsiteY65" fmla="*/ 3046436 h 4780945"/>
              <a:gd name="connsiteX66" fmla="*/ 303609 w 2549927"/>
              <a:gd name="connsiteY66" fmla="*/ 3016987 h 4780945"/>
              <a:gd name="connsiteX67" fmla="*/ 300759 w 2549927"/>
              <a:gd name="connsiteY67" fmla="*/ 2984594 h 4780945"/>
              <a:gd name="connsiteX68" fmla="*/ 305034 w 2549927"/>
              <a:gd name="connsiteY68" fmla="*/ 2955147 h 4780945"/>
              <a:gd name="connsiteX69" fmla="*/ 316438 w 2549927"/>
              <a:gd name="connsiteY69" fmla="*/ 2922753 h 4780945"/>
              <a:gd name="connsiteX70" fmla="*/ 332117 w 2549927"/>
              <a:gd name="connsiteY70" fmla="*/ 2890359 h 4780945"/>
              <a:gd name="connsiteX71" fmla="*/ 349222 w 2549927"/>
              <a:gd name="connsiteY71" fmla="*/ 2857968 h 4780945"/>
              <a:gd name="connsiteX72" fmla="*/ 364902 w 2549927"/>
              <a:gd name="connsiteY72" fmla="*/ 2824099 h 4780945"/>
              <a:gd name="connsiteX73" fmla="*/ 380581 w 2549927"/>
              <a:gd name="connsiteY73" fmla="*/ 2791708 h 4780945"/>
              <a:gd name="connsiteX74" fmla="*/ 389132 w 2549927"/>
              <a:gd name="connsiteY74" fmla="*/ 2756371 h 4780945"/>
              <a:gd name="connsiteX75" fmla="*/ 360624 w 2549927"/>
              <a:gd name="connsiteY75" fmla="*/ 2729865 h 4780945"/>
              <a:gd name="connsiteX76" fmla="*/ 320713 w 2549927"/>
              <a:gd name="connsiteY76" fmla="*/ 2709252 h 4780945"/>
              <a:gd name="connsiteX77" fmla="*/ 276527 w 2549927"/>
              <a:gd name="connsiteY77" fmla="*/ 2690110 h 4780945"/>
              <a:gd name="connsiteX78" fmla="*/ 230914 w 2549927"/>
              <a:gd name="connsiteY78" fmla="*/ 2673914 h 4780945"/>
              <a:gd name="connsiteX79" fmla="*/ 183875 w 2549927"/>
              <a:gd name="connsiteY79" fmla="*/ 2657717 h 4780945"/>
              <a:gd name="connsiteX80" fmla="*/ 136838 w 2549927"/>
              <a:gd name="connsiteY80" fmla="*/ 2641521 h 4780945"/>
              <a:gd name="connsiteX81" fmla="*/ 92651 w 2549927"/>
              <a:gd name="connsiteY81" fmla="*/ 2622380 h 4780945"/>
              <a:gd name="connsiteX82" fmla="*/ 57018 w 2549927"/>
              <a:gd name="connsiteY82" fmla="*/ 2601764 h 4780945"/>
              <a:gd name="connsiteX83" fmla="*/ 25657 w 2549927"/>
              <a:gd name="connsiteY83" fmla="*/ 2572318 h 4780945"/>
              <a:gd name="connsiteX84" fmla="*/ 7128 w 2549927"/>
              <a:gd name="connsiteY84" fmla="*/ 2536979 h 4780945"/>
              <a:gd name="connsiteX85" fmla="*/ 0 w 2549927"/>
              <a:gd name="connsiteY85" fmla="*/ 2500168 h 4780945"/>
              <a:gd name="connsiteX86" fmla="*/ 5703 w 2549927"/>
              <a:gd name="connsiteY86" fmla="*/ 2464831 h 4780945"/>
              <a:gd name="connsiteX87" fmla="*/ 18529 w 2549927"/>
              <a:gd name="connsiteY87" fmla="*/ 2432437 h 4780945"/>
              <a:gd name="connsiteX88" fmla="*/ 38486 w 2549927"/>
              <a:gd name="connsiteY88" fmla="*/ 2405933 h 4780945"/>
              <a:gd name="connsiteX89" fmla="*/ 62716 w 2549927"/>
              <a:gd name="connsiteY89" fmla="*/ 2379430 h 4780945"/>
              <a:gd name="connsiteX90" fmla="*/ 85523 w 2549927"/>
              <a:gd name="connsiteY90" fmla="*/ 2357343 h 4780945"/>
              <a:gd name="connsiteX91" fmla="*/ 104055 w 2549927"/>
              <a:gd name="connsiteY91" fmla="*/ 2339675 h 4780945"/>
              <a:gd name="connsiteX92" fmla="*/ 158220 w 2549927"/>
              <a:gd name="connsiteY92" fmla="*/ 2274890 h 4780945"/>
              <a:gd name="connsiteX93" fmla="*/ 215235 w 2549927"/>
              <a:gd name="connsiteY93" fmla="*/ 2215992 h 4780945"/>
              <a:gd name="connsiteX94" fmla="*/ 272251 w 2549927"/>
              <a:gd name="connsiteY94" fmla="*/ 2157095 h 4780945"/>
              <a:gd name="connsiteX95" fmla="*/ 326415 w 2549927"/>
              <a:gd name="connsiteY95" fmla="*/ 2092307 h 4780945"/>
              <a:gd name="connsiteX96" fmla="*/ 377730 w 2549927"/>
              <a:gd name="connsiteY96" fmla="*/ 2028994 h 4780945"/>
              <a:gd name="connsiteX97" fmla="*/ 424767 w 2549927"/>
              <a:gd name="connsiteY97" fmla="*/ 1956846 h 4780945"/>
              <a:gd name="connsiteX98" fmla="*/ 463254 w 2549927"/>
              <a:gd name="connsiteY98" fmla="*/ 1878807 h 4780945"/>
              <a:gd name="connsiteX99" fmla="*/ 484633 w 2549927"/>
              <a:gd name="connsiteY99" fmla="*/ 1814020 h 4780945"/>
              <a:gd name="connsiteX100" fmla="*/ 491760 w 2549927"/>
              <a:gd name="connsiteY100" fmla="*/ 1750707 h 4780945"/>
              <a:gd name="connsiteX101" fmla="*/ 491761 w 2549927"/>
              <a:gd name="connsiteY101" fmla="*/ 1682976 h 4780945"/>
              <a:gd name="connsiteX102" fmla="*/ 490337 w 2549927"/>
              <a:gd name="connsiteY102" fmla="*/ 1610826 h 4780945"/>
              <a:gd name="connsiteX103" fmla="*/ 487484 w 2549927"/>
              <a:gd name="connsiteY103" fmla="*/ 1538679 h 4780945"/>
              <a:gd name="connsiteX104" fmla="*/ 490337 w 2549927"/>
              <a:gd name="connsiteY104" fmla="*/ 1460641 h 4780945"/>
              <a:gd name="connsiteX105" fmla="*/ 497464 w 2549927"/>
              <a:gd name="connsiteY105" fmla="*/ 1378185 h 4780945"/>
              <a:gd name="connsiteX106" fmla="*/ 577284 w 2549927"/>
              <a:gd name="connsiteY106" fmla="*/ 1038056 h 4780945"/>
              <a:gd name="connsiteX107" fmla="*/ 627174 w 2549927"/>
              <a:gd name="connsiteY107" fmla="*/ 914372 h 4780945"/>
              <a:gd name="connsiteX108" fmla="*/ 687040 w 2549927"/>
              <a:gd name="connsiteY108" fmla="*/ 799525 h 4780945"/>
              <a:gd name="connsiteX109" fmla="*/ 756884 w 2549927"/>
              <a:gd name="connsiteY109" fmla="*/ 692038 h 4780945"/>
              <a:gd name="connsiteX110" fmla="*/ 836706 w 2549927"/>
              <a:gd name="connsiteY110" fmla="*/ 590441 h 4780945"/>
              <a:gd name="connsiteX111" fmla="*/ 925082 w 2549927"/>
              <a:gd name="connsiteY111" fmla="*/ 497679 h 4780945"/>
              <a:gd name="connsiteX112" fmla="*/ 1020581 w 2549927"/>
              <a:gd name="connsiteY112" fmla="*/ 412278 h 4780945"/>
              <a:gd name="connsiteX113" fmla="*/ 1124636 w 2549927"/>
              <a:gd name="connsiteY113" fmla="*/ 334239 h 4780945"/>
              <a:gd name="connsiteX114" fmla="*/ 1232966 w 2549927"/>
              <a:gd name="connsiteY114" fmla="*/ 265035 h 4780945"/>
              <a:gd name="connsiteX115" fmla="*/ 1349849 w 2549927"/>
              <a:gd name="connsiteY115" fmla="*/ 203194 h 4780945"/>
              <a:gd name="connsiteX116" fmla="*/ 1469581 w 2549927"/>
              <a:gd name="connsiteY116" fmla="*/ 151659 h 4780945"/>
              <a:gd name="connsiteX117" fmla="*/ 1590740 w 2549927"/>
              <a:gd name="connsiteY117" fmla="*/ 106015 h 4780945"/>
              <a:gd name="connsiteX118" fmla="*/ 1998402 w 2549927"/>
              <a:gd name="connsiteY118" fmla="*/ 13253 h 4780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2549927" h="4780945">
                <a:moveTo>
                  <a:pt x="2160897" y="0"/>
                </a:moveTo>
                <a:lnTo>
                  <a:pt x="2224307" y="512"/>
                </a:lnTo>
                <a:lnTo>
                  <a:pt x="2549927" y="4776685"/>
                </a:lnTo>
                <a:lnTo>
                  <a:pt x="2464506" y="4780945"/>
                </a:lnTo>
                <a:lnTo>
                  <a:pt x="2262101" y="4778000"/>
                </a:lnTo>
                <a:lnTo>
                  <a:pt x="2065395" y="4758859"/>
                </a:lnTo>
                <a:lnTo>
                  <a:pt x="1871543" y="4724992"/>
                </a:lnTo>
                <a:lnTo>
                  <a:pt x="1862989" y="4676403"/>
                </a:lnTo>
                <a:lnTo>
                  <a:pt x="1853012" y="4620451"/>
                </a:lnTo>
                <a:lnTo>
                  <a:pt x="1840184" y="4552720"/>
                </a:lnTo>
                <a:lnTo>
                  <a:pt x="1830206" y="4480571"/>
                </a:lnTo>
                <a:lnTo>
                  <a:pt x="1815951" y="4402533"/>
                </a:lnTo>
                <a:lnTo>
                  <a:pt x="1801697" y="4323022"/>
                </a:lnTo>
                <a:lnTo>
                  <a:pt x="1786017" y="4244984"/>
                </a:lnTo>
                <a:lnTo>
                  <a:pt x="1767489" y="4169891"/>
                </a:lnTo>
                <a:lnTo>
                  <a:pt x="1748957" y="4097743"/>
                </a:lnTo>
                <a:lnTo>
                  <a:pt x="1726151" y="4034429"/>
                </a:lnTo>
                <a:lnTo>
                  <a:pt x="1701920" y="3979949"/>
                </a:lnTo>
                <a:lnTo>
                  <a:pt x="1676263" y="3937250"/>
                </a:lnTo>
                <a:lnTo>
                  <a:pt x="1647755" y="3910747"/>
                </a:lnTo>
                <a:lnTo>
                  <a:pt x="1616397" y="3897494"/>
                </a:lnTo>
                <a:lnTo>
                  <a:pt x="1580762" y="3891604"/>
                </a:lnTo>
                <a:lnTo>
                  <a:pt x="1539426" y="3894551"/>
                </a:lnTo>
                <a:lnTo>
                  <a:pt x="1498089" y="3900439"/>
                </a:lnTo>
                <a:lnTo>
                  <a:pt x="1459603" y="3910746"/>
                </a:lnTo>
                <a:lnTo>
                  <a:pt x="1422542" y="3921052"/>
                </a:lnTo>
                <a:lnTo>
                  <a:pt x="1388333" y="3931358"/>
                </a:lnTo>
                <a:lnTo>
                  <a:pt x="1362676" y="3940193"/>
                </a:lnTo>
                <a:lnTo>
                  <a:pt x="1301384" y="3960809"/>
                </a:lnTo>
                <a:lnTo>
                  <a:pt x="1231539" y="3979950"/>
                </a:lnTo>
                <a:lnTo>
                  <a:pt x="1153144" y="3996145"/>
                </a:lnTo>
                <a:lnTo>
                  <a:pt x="1070471" y="4006453"/>
                </a:lnTo>
                <a:lnTo>
                  <a:pt x="987798" y="4015289"/>
                </a:lnTo>
                <a:lnTo>
                  <a:pt x="903700" y="4018232"/>
                </a:lnTo>
                <a:lnTo>
                  <a:pt x="823877" y="4012343"/>
                </a:lnTo>
                <a:lnTo>
                  <a:pt x="748332" y="3999091"/>
                </a:lnTo>
                <a:lnTo>
                  <a:pt x="706996" y="3988785"/>
                </a:lnTo>
                <a:lnTo>
                  <a:pt x="665660" y="3969642"/>
                </a:lnTo>
                <a:lnTo>
                  <a:pt x="624322" y="3947556"/>
                </a:lnTo>
                <a:lnTo>
                  <a:pt x="588688" y="3921052"/>
                </a:lnTo>
                <a:lnTo>
                  <a:pt x="551629" y="3888658"/>
                </a:lnTo>
                <a:lnTo>
                  <a:pt x="523119" y="3854794"/>
                </a:lnTo>
                <a:lnTo>
                  <a:pt x="503163" y="3812095"/>
                </a:lnTo>
                <a:lnTo>
                  <a:pt x="487484" y="3763503"/>
                </a:lnTo>
                <a:lnTo>
                  <a:pt x="481783" y="3710497"/>
                </a:lnTo>
                <a:lnTo>
                  <a:pt x="487484" y="3651600"/>
                </a:lnTo>
                <a:lnTo>
                  <a:pt x="494612" y="3610371"/>
                </a:lnTo>
                <a:lnTo>
                  <a:pt x="504589" y="3564727"/>
                </a:lnTo>
                <a:lnTo>
                  <a:pt x="515994" y="3517609"/>
                </a:lnTo>
                <a:lnTo>
                  <a:pt x="520269" y="3471965"/>
                </a:lnTo>
                <a:lnTo>
                  <a:pt x="520269" y="3423375"/>
                </a:lnTo>
                <a:lnTo>
                  <a:pt x="507440" y="3380675"/>
                </a:lnTo>
                <a:lnTo>
                  <a:pt x="494612" y="3357115"/>
                </a:lnTo>
                <a:lnTo>
                  <a:pt x="471805" y="3335031"/>
                </a:lnTo>
                <a:lnTo>
                  <a:pt x="447574" y="3318833"/>
                </a:lnTo>
                <a:lnTo>
                  <a:pt x="421917" y="3305581"/>
                </a:lnTo>
                <a:lnTo>
                  <a:pt x="396260" y="3286439"/>
                </a:lnTo>
                <a:lnTo>
                  <a:pt x="376305" y="3265826"/>
                </a:lnTo>
                <a:lnTo>
                  <a:pt x="360624" y="3239322"/>
                </a:lnTo>
                <a:lnTo>
                  <a:pt x="354923" y="3209875"/>
                </a:lnTo>
                <a:lnTo>
                  <a:pt x="357774" y="3180425"/>
                </a:lnTo>
                <a:lnTo>
                  <a:pt x="367752" y="3152449"/>
                </a:lnTo>
                <a:lnTo>
                  <a:pt x="380580" y="3128890"/>
                </a:lnTo>
                <a:lnTo>
                  <a:pt x="389133" y="3105331"/>
                </a:lnTo>
                <a:lnTo>
                  <a:pt x="347796" y="3075885"/>
                </a:lnTo>
                <a:lnTo>
                  <a:pt x="319288" y="3046436"/>
                </a:lnTo>
                <a:lnTo>
                  <a:pt x="303609" y="3016987"/>
                </a:lnTo>
                <a:lnTo>
                  <a:pt x="300759" y="2984594"/>
                </a:lnTo>
                <a:lnTo>
                  <a:pt x="305034" y="2955147"/>
                </a:lnTo>
                <a:lnTo>
                  <a:pt x="316438" y="2922753"/>
                </a:lnTo>
                <a:lnTo>
                  <a:pt x="332117" y="2890359"/>
                </a:lnTo>
                <a:lnTo>
                  <a:pt x="349222" y="2857968"/>
                </a:lnTo>
                <a:lnTo>
                  <a:pt x="364902" y="2824099"/>
                </a:lnTo>
                <a:lnTo>
                  <a:pt x="380581" y="2791708"/>
                </a:lnTo>
                <a:lnTo>
                  <a:pt x="389132" y="2756371"/>
                </a:lnTo>
                <a:lnTo>
                  <a:pt x="360624" y="2729865"/>
                </a:lnTo>
                <a:lnTo>
                  <a:pt x="320713" y="2709252"/>
                </a:lnTo>
                <a:lnTo>
                  <a:pt x="276527" y="2690110"/>
                </a:lnTo>
                <a:lnTo>
                  <a:pt x="230914" y="2673914"/>
                </a:lnTo>
                <a:lnTo>
                  <a:pt x="183875" y="2657717"/>
                </a:lnTo>
                <a:lnTo>
                  <a:pt x="136838" y="2641521"/>
                </a:lnTo>
                <a:lnTo>
                  <a:pt x="92651" y="2622380"/>
                </a:lnTo>
                <a:lnTo>
                  <a:pt x="57018" y="2601764"/>
                </a:lnTo>
                <a:lnTo>
                  <a:pt x="25657" y="2572318"/>
                </a:lnTo>
                <a:lnTo>
                  <a:pt x="7128" y="2536979"/>
                </a:lnTo>
                <a:lnTo>
                  <a:pt x="0" y="2500168"/>
                </a:lnTo>
                <a:lnTo>
                  <a:pt x="5703" y="2464831"/>
                </a:lnTo>
                <a:lnTo>
                  <a:pt x="18529" y="2432437"/>
                </a:lnTo>
                <a:lnTo>
                  <a:pt x="38486" y="2405933"/>
                </a:lnTo>
                <a:lnTo>
                  <a:pt x="62716" y="2379430"/>
                </a:lnTo>
                <a:lnTo>
                  <a:pt x="85523" y="2357343"/>
                </a:lnTo>
                <a:lnTo>
                  <a:pt x="104055" y="2339675"/>
                </a:lnTo>
                <a:lnTo>
                  <a:pt x="158220" y="2274890"/>
                </a:lnTo>
                <a:lnTo>
                  <a:pt x="215235" y="2215992"/>
                </a:lnTo>
                <a:lnTo>
                  <a:pt x="272251" y="2157095"/>
                </a:lnTo>
                <a:lnTo>
                  <a:pt x="326415" y="2092307"/>
                </a:lnTo>
                <a:lnTo>
                  <a:pt x="377730" y="2028994"/>
                </a:lnTo>
                <a:lnTo>
                  <a:pt x="424767" y="1956846"/>
                </a:lnTo>
                <a:lnTo>
                  <a:pt x="463254" y="1878807"/>
                </a:lnTo>
                <a:lnTo>
                  <a:pt x="484633" y="1814020"/>
                </a:lnTo>
                <a:lnTo>
                  <a:pt x="491760" y="1750707"/>
                </a:lnTo>
                <a:lnTo>
                  <a:pt x="491761" y="1682976"/>
                </a:lnTo>
                <a:lnTo>
                  <a:pt x="490337" y="1610826"/>
                </a:lnTo>
                <a:lnTo>
                  <a:pt x="487484" y="1538679"/>
                </a:lnTo>
                <a:lnTo>
                  <a:pt x="490337" y="1460641"/>
                </a:lnTo>
                <a:lnTo>
                  <a:pt x="497464" y="1378185"/>
                </a:lnTo>
                <a:lnTo>
                  <a:pt x="577284" y="1038056"/>
                </a:lnTo>
                <a:lnTo>
                  <a:pt x="627174" y="914372"/>
                </a:lnTo>
                <a:lnTo>
                  <a:pt x="687040" y="799525"/>
                </a:lnTo>
                <a:lnTo>
                  <a:pt x="756884" y="692038"/>
                </a:lnTo>
                <a:lnTo>
                  <a:pt x="836706" y="590441"/>
                </a:lnTo>
                <a:lnTo>
                  <a:pt x="925082" y="497679"/>
                </a:lnTo>
                <a:lnTo>
                  <a:pt x="1020581" y="412278"/>
                </a:lnTo>
                <a:lnTo>
                  <a:pt x="1124636" y="334239"/>
                </a:lnTo>
                <a:lnTo>
                  <a:pt x="1232966" y="265035"/>
                </a:lnTo>
                <a:lnTo>
                  <a:pt x="1349849" y="203194"/>
                </a:lnTo>
                <a:lnTo>
                  <a:pt x="1469581" y="151659"/>
                </a:lnTo>
                <a:lnTo>
                  <a:pt x="1590740" y="106015"/>
                </a:lnTo>
                <a:lnTo>
                  <a:pt x="1998402" y="13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1"/>
          </a:p>
        </p:txBody>
      </p:sp>
      <p:pic>
        <p:nvPicPr>
          <p:cNvPr id="281" name="Graphic 280">
            <a:extLst>
              <a:ext uri="{FF2B5EF4-FFF2-40B4-BE49-F238E27FC236}">
                <a16:creationId xmlns:a16="http://schemas.microsoft.com/office/drawing/2014/main" xmlns="" id="{DA5A7F31-26FF-4F80-B611-A4DE25826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662010" y="5309032"/>
            <a:ext cx="3648588" cy="781840"/>
          </a:xfrm>
          <a:prstGeom prst="rect">
            <a:avLst/>
          </a:prstGeom>
        </p:spPr>
      </p:pic>
      <p:sp>
        <p:nvSpPr>
          <p:cNvPr id="294" name="Plus Sign 293">
            <a:extLst>
              <a:ext uri="{FF2B5EF4-FFF2-40B4-BE49-F238E27FC236}">
                <a16:creationId xmlns:a16="http://schemas.microsoft.com/office/drawing/2014/main" xmlns="" id="{E6A53C31-13EC-4A82-92D1-525B0EA3A6ED}"/>
              </a:ext>
            </a:extLst>
          </p:cNvPr>
          <p:cNvSpPr/>
          <p:nvPr/>
        </p:nvSpPr>
        <p:spPr>
          <a:xfrm>
            <a:off x="9528169" y="2586099"/>
            <a:ext cx="1944598" cy="1944598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xmlns="" id="{44253939-EDB4-4303-BD23-104C3242C9EF}"/>
              </a:ext>
            </a:extLst>
          </p:cNvPr>
          <p:cNvSpPr/>
          <p:nvPr/>
        </p:nvSpPr>
        <p:spPr>
          <a:xfrm>
            <a:off x="10491677" y="2055738"/>
            <a:ext cx="1120091" cy="1316703"/>
          </a:xfrm>
          <a:custGeom>
            <a:avLst/>
            <a:gdLst>
              <a:gd name="connsiteX0" fmla="*/ 472166 w 1120091"/>
              <a:gd name="connsiteY0" fmla="*/ 1283935 h 1316703"/>
              <a:gd name="connsiteX1" fmla="*/ 488551 w 1120091"/>
              <a:gd name="connsiteY1" fmla="*/ 1300318 h 1316703"/>
              <a:gd name="connsiteX2" fmla="*/ 472166 w 1120091"/>
              <a:gd name="connsiteY2" fmla="*/ 1316703 h 1316703"/>
              <a:gd name="connsiteX3" fmla="*/ 455782 w 1120091"/>
              <a:gd name="connsiteY3" fmla="*/ 1300318 h 1316703"/>
              <a:gd name="connsiteX4" fmla="*/ 472166 w 1120091"/>
              <a:gd name="connsiteY4" fmla="*/ 1283935 h 1316703"/>
              <a:gd name="connsiteX5" fmla="*/ 731336 w 1120091"/>
              <a:gd name="connsiteY5" fmla="*/ 1270530 h 1316703"/>
              <a:gd name="connsiteX6" fmla="*/ 753679 w 1120091"/>
              <a:gd name="connsiteY6" fmla="*/ 1292871 h 1316703"/>
              <a:gd name="connsiteX7" fmla="*/ 731336 w 1120091"/>
              <a:gd name="connsiteY7" fmla="*/ 1315214 h 1316703"/>
              <a:gd name="connsiteX8" fmla="*/ 708994 w 1120091"/>
              <a:gd name="connsiteY8" fmla="*/ 1292871 h 1316703"/>
              <a:gd name="connsiteX9" fmla="*/ 731336 w 1120091"/>
              <a:gd name="connsiteY9" fmla="*/ 1270530 h 1316703"/>
              <a:gd name="connsiteX10" fmla="*/ 484083 w 1120091"/>
              <a:gd name="connsiteY10" fmla="*/ 1225846 h 1316703"/>
              <a:gd name="connsiteX11" fmla="*/ 495999 w 1120091"/>
              <a:gd name="connsiteY11" fmla="*/ 1237761 h 1316703"/>
              <a:gd name="connsiteX12" fmla="*/ 484083 w 1120091"/>
              <a:gd name="connsiteY12" fmla="*/ 1249677 h 1316703"/>
              <a:gd name="connsiteX13" fmla="*/ 472167 w 1120091"/>
              <a:gd name="connsiteY13" fmla="*/ 1237761 h 1316703"/>
              <a:gd name="connsiteX14" fmla="*/ 484083 w 1120091"/>
              <a:gd name="connsiteY14" fmla="*/ 1225846 h 1316703"/>
              <a:gd name="connsiteX15" fmla="*/ 1024765 w 1120091"/>
              <a:gd name="connsiteY15" fmla="*/ 1142435 h 1316703"/>
              <a:gd name="connsiteX16" fmla="*/ 1033702 w 1120091"/>
              <a:gd name="connsiteY16" fmla="*/ 1151372 h 1316703"/>
              <a:gd name="connsiteX17" fmla="*/ 1024765 w 1120091"/>
              <a:gd name="connsiteY17" fmla="*/ 1160309 h 1316703"/>
              <a:gd name="connsiteX18" fmla="*/ 1015828 w 1120091"/>
              <a:gd name="connsiteY18" fmla="*/ 1151372 h 1316703"/>
              <a:gd name="connsiteX19" fmla="*/ 1024765 w 1120091"/>
              <a:gd name="connsiteY19" fmla="*/ 1142435 h 1316703"/>
              <a:gd name="connsiteX20" fmla="*/ 355988 w 1120091"/>
              <a:gd name="connsiteY20" fmla="*/ 1132007 h 1316703"/>
              <a:gd name="connsiteX21" fmla="*/ 397694 w 1120091"/>
              <a:gd name="connsiteY21" fmla="*/ 1173712 h 1316703"/>
              <a:gd name="connsiteX22" fmla="*/ 355988 w 1120091"/>
              <a:gd name="connsiteY22" fmla="*/ 1215418 h 1316703"/>
              <a:gd name="connsiteX23" fmla="*/ 314283 w 1120091"/>
              <a:gd name="connsiteY23" fmla="*/ 1173712 h 1316703"/>
              <a:gd name="connsiteX24" fmla="*/ 355988 w 1120091"/>
              <a:gd name="connsiteY24" fmla="*/ 1132007 h 1316703"/>
              <a:gd name="connsiteX25" fmla="*/ 181718 w 1120091"/>
              <a:gd name="connsiteY25" fmla="*/ 1117113 h 1316703"/>
              <a:gd name="connsiteX26" fmla="*/ 207040 w 1120091"/>
              <a:gd name="connsiteY26" fmla="*/ 1142433 h 1316703"/>
              <a:gd name="connsiteX27" fmla="*/ 181718 w 1120091"/>
              <a:gd name="connsiteY27" fmla="*/ 1167755 h 1316703"/>
              <a:gd name="connsiteX28" fmla="*/ 156397 w 1120091"/>
              <a:gd name="connsiteY28" fmla="*/ 1142433 h 1316703"/>
              <a:gd name="connsiteX29" fmla="*/ 181718 w 1120091"/>
              <a:gd name="connsiteY29" fmla="*/ 1117113 h 1316703"/>
              <a:gd name="connsiteX30" fmla="*/ 786447 w 1120091"/>
              <a:gd name="connsiteY30" fmla="*/ 1114134 h 1316703"/>
              <a:gd name="connsiteX31" fmla="*/ 823685 w 1120091"/>
              <a:gd name="connsiteY31" fmla="*/ 1151370 h 1316703"/>
              <a:gd name="connsiteX32" fmla="*/ 786447 w 1120091"/>
              <a:gd name="connsiteY32" fmla="*/ 1188608 h 1316703"/>
              <a:gd name="connsiteX33" fmla="*/ 749211 w 1120091"/>
              <a:gd name="connsiteY33" fmla="*/ 1151370 h 1316703"/>
              <a:gd name="connsiteX34" fmla="*/ 786447 w 1120091"/>
              <a:gd name="connsiteY34" fmla="*/ 1114134 h 1316703"/>
              <a:gd name="connsiteX35" fmla="*/ 485572 w 1120091"/>
              <a:gd name="connsiteY35" fmla="*/ 1100729 h 1316703"/>
              <a:gd name="connsiteX36" fmla="*/ 524299 w 1120091"/>
              <a:gd name="connsiteY36" fmla="*/ 1139455 h 1316703"/>
              <a:gd name="connsiteX37" fmla="*/ 485572 w 1120091"/>
              <a:gd name="connsiteY37" fmla="*/ 1178182 h 1316703"/>
              <a:gd name="connsiteX38" fmla="*/ 446846 w 1120091"/>
              <a:gd name="connsiteY38" fmla="*/ 1139455 h 1316703"/>
              <a:gd name="connsiteX39" fmla="*/ 485572 w 1120091"/>
              <a:gd name="connsiteY39" fmla="*/ 1100729 h 1316703"/>
              <a:gd name="connsiteX40" fmla="*/ 1038169 w 1120091"/>
              <a:gd name="connsiteY40" fmla="*/ 1085834 h 1316703"/>
              <a:gd name="connsiteX41" fmla="*/ 1054554 w 1120091"/>
              <a:gd name="connsiteY41" fmla="*/ 1102217 h 1316703"/>
              <a:gd name="connsiteX42" fmla="*/ 1038169 w 1120091"/>
              <a:gd name="connsiteY42" fmla="*/ 1118602 h 1316703"/>
              <a:gd name="connsiteX43" fmla="*/ 1021785 w 1120091"/>
              <a:gd name="connsiteY43" fmla="*/ 1102217 h 1316703"/>
              <a:gd name="connsiteX44" fmla="*/ 1038169 w 1120091"/>
              <a:gd name="connsiteY44" fmla="*/ 1085834 h 1316703"/>
              <a:gd name="connsiteX45" fmla="*/ 445355 w 1120091"/>
              <a:gd name="connsiteY45" fmla="*/ 1060512 h 1316703"/>
              <a:gd name="connsiteX46" fmla="*/ 467698 w 1120091"/>
              <a:gd name="connsiteY46" fmla="*/ 1082853 h 1316703"/>
              <a:gd name="connsiteX47" fmla="*/ 445355 w 1120091"/>
              <a:gd name="connsiteY47" fmla="*/ 1105196 h 1316703"/>
              <a:gd name="connsiteX48" fmla="*/ 423013 w 1120091"/>
              <a:gd name="connsiteY48" fmla="*/ 1082853 h 1316703"/>
              <a:gd name="connsiteX49" fmla="*/ 445355 w 1120091"/>
              <a:gd name="connsiteY49" fmla="*/ 1060512 h 1316703"/>
              <a:gd name="connsiteX50" fmla="*/ 278535 w 1120091"/>
              <a:gd name="connsiteY50" fmla="*/ 1009870 h 1316703"/>
              <a:gd name="connsiteX51" fmla="*/ 287472 w 1120091"/>
              <a:gd name="connsiteY51" fmla="*/ 1018807 h 1316703"/>
              <a:gd name="connsiteX52" fmla="*/ 278535 w 1120091"/>
              <a:gd name="connsiteY52" fmla="*/ 1027744 h 1316703"/>
              <a:gd name="connsiteX53" fmla="*/ 269598 w 1120091"/>
              <a:gd name="connsiteY53" fmla="*/ 1018807 h 1316703"/>
              <a:gd name="connsiteX54" fmla="*/ 278535 w 1120091"/>
              <a:gd name="connsiteY54" fmla="*/ 1009870 h 1316703"/>
              <a:gd name="connsiteX55" fmla="*/ 241297 w 1120091"/>
              <a:gd name="connsiteY55" fmla="*/ 994975 h 1316703"/>
              <a:gd name="connsiteX56" fmla="*/ 266619 w 1120091"/>
              <a:gd name="connsiteY56" fmla="*/ 1020295 h 1316703"/>
              <a:gd name="connsiteX57" fmla="*/ 241297 w 1120091"/>
              <a:gd name="connsiteY57" fmla="*/ 1045617 h 1316703"/>
              <a:gd name="connsiteX58" fmla="*/ 215976 w 1120091"/>
              <a:gd name="connsiteY58" fmla="*/ 1020295 h 1316703"/>
              <a:gd name="connsiteX59" fmla="*/ 241297 w 1120091"/>
              <a:gd name="connsiteY59" fmla="*/ 994975 h 1316703"/>
              <a:gd name="connsiteX60" fmla="*/ 719420 w 1120091"/>
              <a:gd name="connsiteY60" fmla="*/ 929438 h 1316703"/>
              <a:gd name="connsiteX61" fmla="*/ 743252 w 1120091"/>
              <a:gd name="connsiteY61" fmla="*/ 948800 h 1316703"/>
              <a:gd name="connsiteX62" fmla="*/ 753679 w 1120091"/>
              <a:gd name="connsiteY62" fmla="*/ 947311 h 1316703"/>
              <a:gd name="connsiteX63" fmla="*/ 795385 w 1120091"/>
              <a:gd name="connsiteY63" fmla="*/ 989017 h 1316703"/>
              <a:gd name="connsiteX64" fmla="*/ 753679 w 1120091"/>
              <a:gd name="connsiteY64" fmla="*/ 1030722 h 1316703"/>
              <a:gd name="connsiteX65" fmla="*/ 740273 w 1120091"/>
              <a:gd name="connsiteY65" fmla="*/ 1027743 h 1316703"/>
              <a:gd name="connsiteX66" fmla="*/ 692609 w 1120091"/>
              <a:gd name="connsiteY66" fmla="*/ 1066470 h 1316703"/>
              <a:gd name="connsiteX67" fmla="*/ 686652 w 1120091"/>
              <a:gd name="connsiteY67" fmla="*/ 1066470 h 1316703"/>
              <a:gd name="connsiteX68" fmla="*/ 688142 w 1120091"/>
              <a:gd name="connsiteY68" fmla="*/ 1078386 h 1316703"/>
              <a:gd name="connsiteX69" fmla="*/ 686652 w 1120091"/>
              <a:gd name="connsiteY69" fmla="*/ 1091790 h 1316703"/>
              <a:gd name="connsiteX70" fmla="*/ 698567 w 1120091"/>
              <a:gd name="connsiteY70" fmla="*/ 1124559 h 1316703"/>
              <a:gd name="connsiteX71" fmla="*/ 662820 w 1120091"/>
              <a:gd name="connsiteY71" fmla="*/ 1175201 h 1316703"/>
              <a:gd name="connsiteX72" fmla="*/ 667289 w 1120091"/>
              <a:gd name="connsiteY72" fmla="*/ 1188607 h 1316703"/>
              <a:gd name="connsiteX73" fmla="*/ 643457 w 1120091"/>
              <a:gd name="connsiteY73" fmla="*/ 1212439 h 1316703"/>
              <a:gd name="connsiteX74" fmla="*/ 619626 w 1120091"/>
              <a:gd name="connsiteY74" fmla="*/ 1188607 h 1316703"/>
              <a:gd name="connsiteX75" fmla="*/ 622605 w 1120091"/>
              <a:gd name="connsiteY75" fmla="*/ 1175201 h 1316703"/>
              <a:gd name="connsiteX76" fmla="*/ 589836 w 1120091"/>
              <a:gd name="connsiteY76" fmla="*/ 1137965 h 1316703"/>
              <a:gd name="connsiteX77" fmla="*/ 566004 w 1120091"/>
              <a:gd name="connsiteY77" fmla="*/ 1111154 h 1316703"/>
              <a:gd name="connsiteX78" fmla="*/ 554088 w 1120091"/>
              <a:gd name="connsiteY78" fmla="*/ 1115622 h 1316703"/>
              <a:gd name="connsiteX79" fmla="*/ 536215 w 1120091"/>
              <a:gd name="connsiteY79" fmla="*/ 1097748 h 1316703"/>
              <a:gd name="connsiteX80" fmla="*/ 554088 w 1120091"/>
              <a:gd name="connsiteY80" fmla="*/ 1079874 h 1316703"/>
              <a:gd name="connsiteX81" fmla="*/ 563025 w 1120091"/>
              <a:gd name="connsiteY81" fmla="*/ 1082853 h 1316703"/>
              <a:gd name="connsiteX82" fmla="*/ 563025 w 1120091"/>
              <a:gd name="connsiteY82" fmla="*/ 1076895 h 1316703"/>
              <a:gd name="connsiteX83" fmla="*/ 586857 w 1120091"/>
              <a:gd name="connsiteY83" fmla="*/ 1029232 h 1316703"/>
              <a:gd name="connsiteX84" fmla="*/ 574941 w 1120091"/>
              <a:gd name="connsiteY84" fmla="*/ 997954 h 1316703"/>
              <a:gd name="connsiteX85" fmla="*/ 624093 w 1120091"/>
              <a:gd name="connsiteY85" fmla="*/ 948800 h 1316703"/>
              <a:gd name="connsiteX86" fmla="*/ 667289 w 1120091"/>
              <a:gd name="connsiteY86" fmla="*/ 975611 h 1316703"/>
              <a:gd name="connsiteX87" fmla="*/ 691121 w 1120091"/>
              <a:gd name="connsiteY87" fmla="*/ 969653 h 1316703"/>
              <a:gd name="connsiteX88" fmla="*/ 700058 w 1120091"/>
              <a:gd name="connsiteY88" fmla="*/ 971143 h 1316703"/>
              <a:gd name="connsiteX89" fmla="*/ 694100 w 1120091"/>
              <a:gd name="connsiteY89" fmla="*/ 954758 h 1316703"/>
              <a:gd name="connsiteX90" fmla="*/ 719420 w 1120091"/>
              <a:gd name="connsiteY90" fmla="*/ 929438 h 1316703"/>
              <a:gd name="connsiteX91" fmla="*/ 458761 w 1120091"/>
              <a:gd name="connsiteY91" fmla="*/ 926459 h 1316703"/>
              <a:gd name="connsiteX92" fmla="*/ 479613 w 1120091"/>
              <a:gd name="connsiteY92" fmla="*/ 935395 h 1316703"/>
              <a:gd name="connsiteX93" fmla="*/ 481104 w 1120091"/>
              <a:gd name="connsiteY93" fmla="*/ 935395 h 1316703"/>
              <a:gd name="connsiteX94" fmla="*/ 512382 w 1120091"/>
              <a:gd name="connsiteY94" fmla="*/ 966674 h 1316703"/>
              <a:gd name="connsiteX95" fmla="*/ 510893 w 1120091"/>
              <a:gd name="connsiteY95" fmla="*/ 977101 h 1316703"/>
              <a:gd name="connsiteX96" fmla="*/ 555578 w 1120091"/>
              <a:gd name="connsiteY96" fmla="*/ 1021785 h 1316703"/>
              <a:gd name="connsiteX97" fmla="*/ 510893 w 1120091"/>
              <a:gd name="connsiteY97" fmla="*/ 1066470 h 1316703"/>
              <a:gd name="connsiteX98" fmla="*/ 466209 w 1120091"/>
              <a:gd name="connsiteY98" fmla="*/ 1021785 h 1316703"/>
              <a:gd name="connsiteX99" fmla="*/ 473656 w 1120091"/>
              <a:gd name="connsiteY99" fmla="*/ 997954 h 1316703"/>
              <a:gd name="connsiteX100" fmla="*/ 454293 w 1120091"/>
              <a:gd name="connsiteY100" fmla="*/ 983059 h 1316703"/>
              <a:gd name="connsiteX101" fmla="*/ 430461 w 1120091"/>
              <a:gd name="connsiteY101" fmla="*/ 954758 h 1316703"/>
              <a:gd name="connsiteX102" fmla="*/ 458761 w 1120091"/>
              <a:gd name="connsiteY102" fmla="*/ 926459 h 1316703"/>
              <a:gd name="connsiteX103" fmla="*/ 591326 w 1120091"/>
              <a:gd name="connsiteY103" fmla="*/ 911564 h 1316703"/>
              <a:gd name="connsiteX104" fmla="*/ 609200 w 1120091"/>
              <a:gd name="connsiteY104" fmla="*/ 929437 h 1316703"/>
              <a:gd name="connsiteX105" fmla="*/ 591326 w 1120091"/>
              <a:gd name="connsiteY105" fmla="*/ 947311 h 1316703"/>
              <a:gd name="connsiteX106" fmla="*/ 573452 w 1120091"/>
              <a:gd name="connsiteY106" fmla="*/ 929437 h 1316703"/>
              <a:gd name="connsiteX107" fmla="*/ 591326 w 1120091"/>
              <a:gd name="connsiteY107" fmla="*/ 911564 h 1316703"/>
              <a:gd name="connsiteX108" fmla="*/ 924968 w 1120091"/>
              <a:gd name="connsiteY108" fmla="*/ 886244 h 1316703"/>
              <a:gd name="connsiteX109" fmla="*/ 941353 w 1120091"/>
              <a:gd name="connsiteY109" fmla="*/ 902627 h 1316703"/>
              <a:gd name="connsiteX110" fmla="*/ 924968 w 1120091"/>
              <a:gd name="connsiteY110" fmla="*/ 919012 h 1316703"/>
              <a:gd name="connsiteX111" fmla="*/ 908584 w 1120091"/>
              <a:gd name="connsiteY111" fmla="*/ 902627 h 1316703"/>
              <a:gd name="connsiteX112" fmla="*/ 924968 w 1120091"/>
              <a:gd name="connsiteY112" fmla="*/ 886244 h 1316703"/>
              <a:gd name="connsiteX113" fmla="*/ 232360 w 1120091"/>
              <a:gd name="connsiteY113" fmla="*/ 875817 h 1316703"/>
              <a:gd name="connsiteX114" fmla="*/ 256192 w 1120091"/>
              <a:gd name="connsiteY114" fmla="*/ 899648 h 1316703"/>
              <a:gd name="connsiteX115" fmla="*/ 232360 w 1120091"/>
              <a:gd name="connsiteY115" fmla="*/ 923480 h 1316703"/>
              <a:gd name="connsiteX116" fmla="*/ 208528 w 1120091"/>
              <a:gd name="connsiteY116" fmla="*/ 899648 h 1316703"/>
              <a:gd name="connsiteX117" fmla="*/ 232360 w 1120091"/>
              <a:gd name="connsiteY117" fmla="*/ 875817 h 1316703"/>
              <a:gd name="connsiteX118" fmla="*/ 22342 w 1120091"/>
              <a:gd name="connsiteY118" fmla="*/ 859433 h 1316703"/>
              <a:gd name="connsiteX119" fmla="*/ 44685 w 1120091"/>
              <a:gd name="connsiteY119" fmla="*/ 881774 h 1316703"/>
              <a:gd name="connsiteX120" fmla="*/ 22342 w 1120091"/>
              <a:gd name="connsiteY120" fmla="*/ 904117 h 1316703"/>
              <a:gd name="connsiteX121" fmla="*/ 0 w 1120091"/>
              <a:gd name="connsiteY121" fmla="*/ 881774 h 1316703"/>
              <a:gd name="connsiteX122" fmla="*/ 22342 w 1120091"/>
              <a:gd name="connsiteY122" fmla="*/ 859433 h 1316703"/>
              <a:gd name="connsiteX123" fmla="*/ 817726 w 1120091"/>
              <a:gd name="connsiteY123" fmla="*/ 846027 h 1316703"/>
              <a:gd name="connsiteX124" fmla="*/ 844537 w 1120091"/>
              <a:gd name="connsiteY124" fmla="*/ 874326 h 1316703"/>
              <a:gd name="connsiteX125" fmla="*/ 841558 w 1120091"/>
              <a:gd name="connsiteY125" fmla="*/ 887732 h 1316703"/>
              <a:gd name="connsiteX126" fmla="*/ 863901 w 1120091"/>
              <a:gd name="connsiteY126" fmla="*/ 907095 h 1316703"/>
              <a:gd name="connsiteX127" fmla="*/ 874327 w 1120091"/>
              <a:gd name="connsiteY127" fmla="*/ 902627 h 1316703"/>
              <a:gd name="connsiteX128" fmla="*/ 890712 w 1120091"/>
              <a:gd name="connsiteY128" fmla="*/ 919010 h 1316703"/>
              <a:gd name="connsiteX129" fmla="*/ 874327 w 1120091"/>
              <a:gd name="connsiteY129" fmla="*/ 935395 h 1316703"/>
              <a:gd name="connsiteX130" fmla="*/ 863901 w 1120091"/>
              <a:gd name="connsiteY130" fmla="*/ 930926 h 1316703"/>
              <a:gd name="connsiteX131" fmla="*/ 857943 w 1120091"/>
              <a:gd name="connsiteY131" fmla="*/ 941353 h 1316703"/>
              <a:gd name="connsiteX132" fmla="*/ 857943 w 1120091"/>
              <a:gd name="connsiteY132" fmla="*/ 947311 h 1316703"/>
              <a:gd name="connsiteX133" fmla="*/ 823684 w 1120091"/>
              <a:gd name="connsiteY133" fmla="*/ 981569 h 1316703"/>
              <a:gd name="connsiteX134" fmla="*/ 789427 w 1120091"/>
              <a:gd name="connsiteY134" fmla="*/ 947311 h 1316703"/>
              <a:gd name="connsiteX135" fmla="*/ 801342 w 1120091"/>
              <a:gd name="connsiteY135" fmla="*/ 921989 h 1316703"/>
              <a:gd name="connsiteX136" fmla="*/ 801342 w 1120091"/>
              <a:gd name="connsiteY136" fmla="*/ 920501 h 1316703"/>
              <a:gd name="connsiteX137" fmla="*/ 807300 w 1120091"/>
              <a:gd name="connsiteY137" fmla="*/ 901137 h 1316703"/>
              <a:gd name="connsiteX138" fmla="*/ 789427 w 1120091"/>
              <a:gd name="connsiteY138" fmla="*/ 874326 h 1316703"/>
              <a:gd name="connsiteX139" fmla="*/ 817726 w 1120091"/>
              <a:gd name="connsiteY139" fmla="*/ 846027 h 1316703"/>
              <a:gd name="connsiteX140" fmla="*/ 658352 w 1120091"/>
              <a:gd name="connsiteY140" fmla="*/ 843048 h 1316703"/>
              <a:gd name="connsiteX141" fmla="*/ 686653 w 1120091"/>
              <a:gd name="connsiteY141" fmla="*/ 871347 h 1316703"/>
              <a:gd name="connsiteX142" fmla="*/ 658352 w 1120091"/>
              <a:gd name="connsiteY142" fmla="*/ 899648 h 1316703"/>
              <a:gd name="connsiteX143" fmla="*/ 630052 w 1120091"/>
              <a:gd name="connsiteY143" fmla="*/ 871347 h 1316703"/>
              <a:gd name="connsiteX144" fmla="*/ 658352 w 1120091"/>
              <a:gd name="connsiteY144" fmla="*/ 843048 h 1316703"/>
              <a:gd name="connsiteX145" fmla="*/ 160865 w 1120091"/>
              <a:gd name="connsiteY145" fmla="*/ 841559 h 1316703"/>
              <a:gd name="connsiteX146" fmla="*/ 168314 w 1120091"/>
              <a:gd name="connsiteY146" fmla="*/ 849005 h 1316703"/>
              <a:gd name="connsiteX147" fmla="*/ 160865 w 1120091"/>
              <a:gd name="connsiteY147" fmla="*/ 856454 h 1316703"/>
              <a:gd name="connsiteX148" fmla="*/ 153419 w 1120091"/>
              <a:gd name="connsiteY148" fmla="*/ 849005 h 1316703"/>
              <a:gd name="connsiteX149" fmla="*/ 160865 w 1120091"/>
              <a:gd name="connsiteY149" fmla="*/ 841559 h 1316703"/>
              <a:gd name="connsiteX150" fmla="*/ 658351 w 1120091"/>
              <a:gd name="connsiteY150" fmla="*/ 795384 h 1316703"/>
              <a:gd name="connsiteX151" fmla="*/ 676225 w 1120091"/>
              <a:gd name="connsiteY151" fmla="*/ 813257 h 1316703"/>
              <a:gd name="connsiteX152" fmla="*/ 658351 w 1120091"/>
              <a:gd name="connsiteY152" fmla="*/ 831131 h 1316703"/>
              <a:gd name="connsiteX153" fmla="*/ 640477 w 1120091"/>
              <a:gd name="connsiteY153" fmla="*/ 813257 h 1316703"/>
              <a:gd name="connsiteX154" fmla="*/ 658351 w 1120091"/>
              <a:gd name="connsiteY154" fmla="*/ 795384 h 1316703"/>
              <a:gd name="connsiteX155" fmla="*/ 577920 w 1120091"/>
              <a:gd name="connsiteY155" fmla="*/ 758148 h 1316703"/>
              <a:gd name="connsiteX156" fmla="*/ 603242 w 1120091"/>
              <a:gd name="connsiteY156" fmla="*/ 783468 h 1316703"/>
              <a:gd name="connsiteX157" fmla="*/ 577920 w 1120091"/>
              <a:gd name="connsiteY157" fmla="*/ 808790 h 1316703"/>
              <a:gd name="connsiteX158" fmla="*/ 552599 w 1120091"/>
              <a:gd name="connsiteY158" fmla="*/ 783468 h 1316703"/>
              <a:gd name="connsiteX159" fmla="*/ 577920 w 1120091"/>
              <a:gd name="connsiteY159" fmla="*/ 758148 h 1316703"/>
              <a:gd name="connsiteX160" fmla="*/ 458762 w 1120091"/>
              <a:gd name="connsiteY160" fmla="*/ 755169 h 1316703"/>
              <a:gd name="connsiteX161" fmla="*/ 501958 w 1120091"/>
              <a:gd name="connsiteY161" fmla="*/ 798363 h 1316703"/>
              <a:gd name="connsiteX162" fmla="*/ 458762 w 1120091"/>
              <a:gd name="connsiteY162" fmla="*/ 841559 h 1316703"/>
              <a:gd name="connsiteX163" fmla="*/ 415568 w 1120091"/>
              <a:gd name="connsiteY163" fmla="*/ 798363 h 1316703"/>
              <a:gd name="connsiteX164" fmla="*/ 458762 w 1120091"/>
              <a:gd name="connsiteY164" fmla="*/ 755169 h 1316703"/>
              <a:gd name="connsiteX165" fmla="*/ 309813 w 1120091"/>
              <a:gd name="connsiteY165" fmla="*/ 717931 h 1316703"/>
              <a:gd name="connsiteX166" fmla="*/ 324708 w 1120091"/>
              <a:gd name="connsiteY166" fmla="*/ 732825 h 1316703"/>
              <a:gd name="connsiteX167" fmla="*/ 309813 w 1120091"/>
              <a:gd name="connsiteY167" fmla="*/ 747720 h 1316703"/>
              <a:gd name="connsiteX168" fmla="*/ 294918 w 1120091"/>
              <a:gd name="connsiteY168" fmla="*/ 732825 h 1316703"/>
              <a:gd name="connsiteX169" fmla="*/ 309813 w 1120091"/>
              <a:gd name="connsiteY169" fmla="*/ 717931 h 1316703"/>
              <a:gd name="connsiteX170" fmla="*/ 1082853 w 1120091"/>
              <a:gd name="connsiteY170" fmla="*/ 713463 h 1316703"/>
              <a:gd name="connsiteX171" fmla="*/ 1094769 w 1120091"/>
              <a:gd name="connsiteY171" fmla="*/ 716442 h 1316703"/>
              <a:gd name="connsiteX172" fmla="*/ 1103706 w 1120091"/>
              <a:gd name="connsiteY172" fmla="*/ 713463 h 1316703"/>
              <a:gd name="connsiteX173" fmla="*/ 1120091 w 1120091"/>
              <a:gd name="connsiteY173" fmla="*/ 729847 h 1316703"/>
              <a:gd name="connsiteX174" fmla="*/ 1105196 w 1120091"/>
              <a:gd name="connsiteY174" fmla="*/ 746232 h 1316703"/>
              <a:gd name="connsiteX175" fmla="*/ 1082853 w 1120091"/>
              <a:gd name="connsiteY175" fmla="*/ 761127 h 1316703"/>
              <a:gd name="connsiteX176" fmla="*/ 1057532 w 1120091"/>
              <a:gd name="connsiteY176" fmla="*/ 735805 h 1316703"/>
              <a:gd name="connsiteX177" fmla="*/ 1082853 w 1120091"/>
              <a:gd name="connsiteY177" fmla="*/ 713463 h 1316703"/>
              <a:gd name="connsiteX178" fmla="*/ 725379 w 1120091"/>
              <a:gd name="connsiteY178" fmla="*/ 677716 h 1316703"/>
              <a:gd name="connsiteX179" fmla="*/ 755169 w 1120091"/>
              <a:gd name="connsiteY179" fmla="*/ 706015 h 1316703"/>
              <a:gd name="connsiteX180" fmla="*/ 761127 w 1120091"/>
              <a:gd name="connsiteY180" fmla="*/ 704526 h 1316703"/>
              <a:gd name="connsiteX181" fmla="*/ 776022 w 1120091"/>
              <a:gd name="connsiteY181" fmla="*/ 719421 h 1316703"/>
              <a:gd name="connsiteX182" fmla="*/ 761127 w 1120091"/>
              <a:gd name="connsiteY182" fmla="*/ 734316 h 1316703"/>
              <a:gd name="connsiteX183" fmla="*/ 746232 w 1120091"/>
              <a:gd name="connsiteY183" fmla="*/ 732826 h 1316703"/>
              <a:gd name="connsiteX184" fmla="*/ 744742 w 1120091"/>
              <a:gd name="connsiteY184" fmla="*/ 734316 h 1316703"/>
              <a:gd name="connsiteX185" fmla="*/ 749211 w 1120091"/>
              <a:gd name="connsiteY185" fmla="*/ 750700 h 1316703"/>
              <a:gd name="connsiteX186" fmla="*/ 741763 w 1120091"/>
              <a:gd name="connsiteY186" fmla="*/ 771552 h 1316703"/>
              <a:gd name="connsiteX187" fmla="*/ 758148 w 1120091"/>
              <a:gd name="connsiteY187" fmla="*/ 789426 h 1316703"/>
              <a:gd name="connsiteX188" fmla="*/ 758148 w 1120091"/>
              <a:gd name="connsiteY188" fmla="*/ 792405 h 1316703"/>
              <a:gd name="connsiteX189" fmla="*/ 762616 w 1120091"/>
              <a:gd name="connsiteY189" fmla="*/ 790916 h 1316703"/>
              <a:gd name="connsiteX190" fmla="*/ 781980 w 1120091"/>
              <a:gd name="connsiteY190" fmla="*/ 810279 h 1316703"/>
              <a:gd name="connsiteX191" fmla="*/ 764106 w 1120091"/>
              <a:gd name="connsiteY191" fmla="*/ 828153 h 1316703"/>
              <a:gd name="connsiteX192" fmla="*/ 765595 w 1120091"/>
              <a:gd name="connsiteY192" fmla="*/ 832622 h 1316703"/>
              <a:gd name="connsiteX193" fmla="*/ 753679 w 1120091"/>
              <a:gd name="connsiteY193" fmla="*/ 844538 h 1316703"/>
              <a:gd name="connsiteX194" fmla="*/ 741763 w 1120091"/>
              <a:gd name="connsiteY194" fmla="*/ 832622 h 1316703"/>
              <a:gd name="connsiteX195" fmla="*/ 749211 w 1120091"/>
              <a:gd name="connsiteY195" fmla="*/ 822195 h 1316703"/>
              <a:gd name="connsiteX196" fmla="*/ 744742 w 1120091"/>
              <a:gd name="connsiteY196" fmla="*/ 808790 h 1316703"/>
              <a:gd name="connsiteX197" fmla="*/ 744742 w 1120091"/>
              <a:gd name="connsiteY197" fmla="*/ 805811 h 1316703"/>
              <a:gd name="connsiteX198" fmla="*/ 740274 w 1120091"/>
              <a:gd name="connsiteY198" fmla="*/ 807300 h 1316703"/>
              <a:gd name="connsiteX199" fmla="*/ 720910 w 1120091"/>
              <a:gd name="connsiteY199" fmla="*/ 787937 h 1316703"/>
              <a:gd name="connsiteX200" fmla="*/ 722400 w 1120091"/>
              <a:gd name="connsiteY200" fmla="*/ 783468 h 1316703"/>
              <a:gd name="connsiteX201" fmla="*/ 714952 w 1120091"/>
              <a:gd name="connsiteY201" fmla="*/ 784958 h 1316703"/>
              <a:gd name="connsiteX202" fmla="*/ 679205 w 1120091"/>
              <a:gd name="connsiteY202" fmla="*/ 755169 h 1316703"/>
              <a:gd name="connsiteX203" fmla="*/ 649415 w 1120091"/>
              <a:gd name="connsiteY203" fmla="*/ 777510 h 1316703"/>
              <a:gd name="connsiteX204" fmla="*/ 618137 w 1120091"/>
              <a:gd name="connsiteY204" fmla="*/ 746232 h 1316703"/>
              <a:gd name="connsiteX205" fmla="*/ 649415 w 1120091"/>
              <a:gd name="connsiteY205" fmla="*/ 714952 h 1316703"/>
              <a:gd name="connsiteX206" fmla="*/ 679205 w 1120091"/>
              <a:gd name="connsiteY206" fmla="*/ 738784 h 1316703"/>
              <a:gd name="connsiteX207" fmla="*/ 697078 w 1120091"/>
              <a:gd name="connsiteY207" fmla="*/ 714952 h 1316703"/>
              <a:gd name="connsiteX208" fmla="*/ 695590 w 1120091"/>
              <a:gd name="connsiteY208" fmla="*/ 707505 h 1316703"/>
              <a:gd name="connsiteX209" fmla="*/ 725379 w 1120091"/>
              <a:gd name="connsiteY209" fmla="*/ 677716 h 1316703"/>
              <a:gd name="connsiteX210" fmla="*/ 1084343 w 1120091"/>
              <a:gd name="connsiteY210" fmla="*/ 673247 h 1316703"/>
              <a:gd name="connsiteX211" fmla="*/ 1102217 w 1120091"/>
              <a:gd name="connsiteY211" fmla="*/ 691120 h 1316703"/>
              <a:gd name="connsiteX212" fmla="*/ 1084343 w 1120091"/>
              <a:gd name="connsiteY212" fmla="*/ 708994 h 1316703"/>
              <a:gd name="connsiteX213" fmla="*/ 1066469 w 1120091"/>
              <a:gd name="connsiteY213" fmla="*/ 691120 h 1316703"/>
              <a:gd name="connsiteX214" fmla="*/ 1084343 w 1120091"/>
              <a:gd name="connsiteY214" fmla="*/ 673247 h 1316703"/>
              <a:gd name="connsiteX215" fmla="*/ 999443 w 1120091"/>
              <a:gd name="connsiteY215" fmla="*/ 655373 h 1316703"/>
              <a:gd name="connsiteX216" fmla="*/ 1014338 w 1120091"/>
              <a:gd name="connsiteY216" fmla="*/ 670267 h 1316703"/>
              <a:gd name="connsiteX217" fmla="*/ 999443 w 1120091"/>
              <a:gd name="connsiteY217" fmla="*/ 685162 h 1316703"/>
              <a:gd name="connsiteX218" fmla="*/ 984548 w 1120091"/>
              <a:gd name="connsiteY218" fmla="*/ 670267 h 1316703"/>
              <a:gd name="connsiteX219" fmla="*/ 999443 w 1120091"/>
              <a:gd name="connsiteY219" fmla="*/ 655373 h 1316703"/>
              <a:gd name="connsiteX220" fmla="*/ 500466 w 1120091"/>
              <a:gd name="connsiteY220" fmla="*/ 653884 h 1316703"/>
              <a:gd name="connsiteX221" fmla="*/ 518340 w 1120091"/>
              <a:gd name="connsiteY221" fmla="*/ 671757 h 1316703"/>
              <a:gd name="connsiteX222" fmla="*/ 500466 w 1120091"/>
              <a:gd name="connsiteY222" fmla="*/ 689631 h 1316703"/>
              <a:gd name="connsiteX223" fmla="*/ 482592 w 1120091"/>
              <a:gd name="connsiteY223" fmla="*/ 671757 h 1316703"/>
              <a:gd name="connsiteX224" fmla="*/ 500466 w 1120091"/>
              <a:gd name="connsiteY224" fmla="*/ 653884 h 1316703"/>
              <a:gd name="connsiteX225" fmla="*/ 652394 w 1120091"/>
              <a:gd name="connsiteY225" fmla="*/ 641969 h 1316703"/>
              <a:gd name="connsiteX226" fmla="*/ 670268 w 1120091"/>
              <a:gd name="connsiteY226" fmla="*/ 659842 h 1316703"/>
              <a:gd name="connsiteX227" fmla="*/ 652394 w 1120091"/>
              <a:gd name="connsiteY227" fmla="*/ 677716 h 1316703"/>
              <a:gd name="connsiteX228" fmla="*/ 634520 w 1120091"/>
              <a:gd name="connsiteY228" fmla="*/ 659842 h 1316703"/>
              <a:gd name="connsiteX229" fmla="*/ 652394 w 1120091"/>
              <a:gd name="connsiteY229" fmla="*/ 641969 h 1316703"/>
              <a:gd name="connsiteX230" fmla="*/ 1035191 w 1120091"/>
              <a:gd name="connsiteY230" fmla="*/ 631541 h 1316703"/>
              <a:gd name="connsiteX231" fmla="*/ 1053064 w 1120091"/>
              <a:gd name="connsiteY231" fmla="*/ 649414 h 1316703"/>
              <a:gd name="connsiteX232" fmla="*/ 1035191 w 1120091"/>
              <a:gd name="connsiteY232" fmla="*/ 667288 h 1316703"/>
              <a:gd name="connsiteX233" fmla="*/ 1017317 w 1120091"/>
              <a:gd name="connsiteY233" fmla="*/ 649414 h 1316703"/>
              <a:gd name="connsiteX234" fmla="*/ 1035191 w 1120091"/>
              <a:gd name="connsiteY234" fmla="*/ 631541 h 1316703"/>
              <a:gd name="connsiteX235" fmla="*/ 716442 w 1120091"/>
              <a:gd name="connsiteY235" fmla="*/ 627074 h 1316703"/>
              <a:gd name="connsiteX236" fmla="*/ 731337 w 1120091"/>
              <a:gd name="connsiteY236" fmla="*/ 641968 h 1316703"/>
              <a:gd name="connsiteX237" fmla="*/ 716442 w 1120091"/>
              <a:gd name="connsiteY237" fmla="*/ 656863 h 1316703"/>
              <a:gd name="connsiteX238" fmla="*/ 701547 w 1120091"/>
              <a:gd name="connsiteY238" fmla="*/ 641968 h 1316703"/>
              <a:gd name="connsiteX239" fmla="*/ 716442 w 1120091"/>
              <a:gd name="connsiteY239" fmla="*/ 627074 h 1316703"/>
              <a:gd name="connsiteX240" fmla="*/ 487061 w 1120091"/>
              <a:gd name="connsiteY240" fmla="*/ 607710 h 1316703"/>
              <a:gd name="connsiteX241" fmla="*/ 503446 w 1120091"/>
              <a:gd name="connsiteY241" fmla="*/ 624093 h 1316703"/>
              <a:gd name="connsiteX242" fmla="*/ 487061 w 1120091"/>
              <a:gd name="connsiteY242" fmla="*/ 640478 h 1316703"/>
              <a:gd name="connsiteX243" fmla="*/ 470677 w 1120091"/>
              <a:gd name="connsiteY243" fmla="*/ 624093 h 1316703"/>
              <a:gd name="connsiteX244" fmla="*/ 487061 w 1120091"/>
              <a:gd name="connsiteY244" fmla="*/ 607710 h 1316703"/>
              <a:gd name="connsiteX245" fmla="*/ 765595 w 1120091"/>
              <a:gd name="connsiteY245" fmla="*/ 601752 h 1316703"/>
              <a:gd name="connsiteX246" fmla="*/ 774532 w 1120091"/>
              <a:gd name="connsiteY246" fmla="*/ 610689 h 1316703"/>
              <a:gd name="connsiteX247" fmla="*/ 765595 w 1120091"/>
              <a:gd name="connsiteY247" fmla="*/ 619626 h 1316703"/>
              <a:gd name="connsiteX248" fmla="*/ 756658 w 1120091"/>
              <a:gd name="connsiteY248" fmla="*/ 610689 h 1316703"/>
              <a:gd name="connsiteX249" fmla="*/ 765595 w 1120091"/>
              <a:gd name="connsiteY249" fmla="*/ 601752 h 1316703"/>
              <a:gd name="connsiteX250" fmla="*/ 394714 w 1120091"/>
              <a:gd name="connsiteY250" fmla="*/ 588347 h 1316703"/>
              <a:gd name="connsiteX251" fmla="*/ 442378 w 1120091"/>
              <a:gd name="connsiteY251" fmla="*/ 636010 h 1316703"/>
              <a:gd name="connsiteX252" fmla="*/ 394714 w 1120091"/>
              <a:gd name="connsiteY252" fmla="*/ 683674 h 1316703"/>
              <a:gd name="connsiteX253" fmla="*/ 347051 w 1120091"/>
              <a:gd name="connsiteY253" fmla="*/ 636010 h 1316703"/>
              <a:gd name="connsiteX254" fmla="*/ 394714 w 1120091"/>
              <a:gd name="connsiteY254" fmla="*/ 588347 h 1316703"/>
              <a:gd name="connsiteX255" fmla="*/ 205550 w 1120091"/>
              <a:gd name="connsiteY255" fmla="*/ 586857 h 1316703"/>
              <a:gd name="connsiteX256" fmla="*/ 271087 w 1120091"/>
              <a:gd name="connsiteY256" fmla="*/ 652394 h 1316703"/>
              <a:gd name="connsiteX257" fmla="*/ 205550 w 1120091"/>
              <a:gd name="connsiteY257" fmla="*/ 717931 h 1316703"/>
              <a:gd name="connsiteX258" fmla="*/ 140012 w 1120091"/>
              <a:gd name="connsiteY258" fmla="*/ 652394 h 1316703"/>
              <a:gd name="connsiteX259" fmla="*/ 205550 w 1120091"/>
              <a:gd name="connsiteY259" fmla="*/ 586857 h 1316703"/>
              <a:gd name="connsiteX260" fmla="*/ 324708 w 1120091"/>
              <a:gd name="connsiteY260" fmla="*/ 577920 h 1316703"/>
              <a:gd name="connsiteX261" fmla="*/ 335136 w 1120091"/>
              <a:gd name="connsiteY261" fmla="*/ 588345 h 1316703"/>
              <a:gd name="connsiteX262" fmla="*/ 324708 w 1120091"/>
              <a:gd name="connsiteY262" fmla="*/ 598773 h 1316703"/>
              <a:gd name="connsiteX263" fmla="*/ 314283 w 1120091"/>
              <a:gd name="connsiteY263" fmla="*/ 588345 h 1316703"/>
              <a:gd name="connsiteX264" fmla="*/ 324708 w 1120091"/>
              <a:gd name="connsiteY264" fmla="*/ 577920 h 1316703"/>
              <a:gd name="connsiteX265" fmla="*/ 668779 w 1120091"/>
              <a:gd name="connsiteY265" fmla="*/ 574940 h 1316703"/>
              <a:gd name="connsiteX266" fmla="*/ 680695 w 1120091"/>
              <a:gd name="connsiteY266" fmla="*/ 586856 h 1316703"/>
              <a:gd name="connsiteX267" fmla="*/ 668779 w 1120091"/>
              <a:gd name="connsiteY267" fmla="*/ 598772 h 1316703"/>
              <a:gd name="connsiteX268" fmla="*/ 656863 w 1120091"/>
              <a:gd name="connsiteY268" fmla="*/ 586856 h 1316703"/>
              <a:gd name="connsiteX269" fmla="*/ 668779 w 1120091"/>
              <a:gd name="connsiteY269" fmla="*/ 574940 h 1316703"/>
              <a:gd name="connsiteX270" fmla="*/ 1099238 w 1120091"/>
              <a:gd name="connsiteY270" fmla="*/ 568983 h 1316703"/>
              <a:gd name="connsiteX271" fmla="*/ 1109666 w 1120091"/>
              <a:gd name="connsiteY271" fmla="*/ 579408 h 1316703"/>
              <a:gd name="connsiteX272" fmla="*/ 1099238 w 1120091"/>
              <a:gd name="connsiteY272" fmla="*/ 589836 h 1316703"/>
              <a:gd name="connsiteX273" fmla="*/ 1088813 w 1120091"/>
              <a:gd name="connsiteY273" fmla="*/ 579408 h 1316703"/>
              <a:gd name="connsiteX274" fmla="*/ 1099238 w 1120091"/>
              <a:gd name="connsiteY274" fmla="*/ 568983 h 1316703"/>
              <a:gd name="connsiteX275" fmla="*/ 981568 w 1120091"/>
              <a:gd name="connsiteY275" fmla="*/ 531747 h 1316703"/>
              <a:gd name="connsiteX276" fmla="*/ 1000932 w 1120091"/>
              <a:gd name="connsiteY276" fmla="*/ 551109 h 1316703"/>
              <a:gd name="connsiteX277" fmla="*/ 981568 w 1120091"/>
              <a:gd name="connsiteY277" fmla="*/ 570473 h 1316703"/>
              <a:gd name="connsiteX278" fmla="*/ 962205 w 1120091"/>
              <a:gd name="connsiteY278" fmla="*/ 551109 h 1316703"/>
              <a:gd name="connsiteX279" fmla="*/ 981568 w 1120091"/>
              <a:gd name="connsiteY279" fmla="*/ 531747 h 1316703"/>
              <a:gd name="connsiteX280" fmla="*/ 680694 w 1120091"/>
              <a:gd name="connsiteY280" fmla="*/ 497488 h 1316703"/>
              <a:gd name="connsiteX281" fmla="*/ 695589 w 1120091"/>
              <a:gd name="connsiteY281" fmla="*/ 512382 h 1316703"/>
              <a:gd name="connsiteX282" fmla="*/ 680694 w 1120091"/>
              <a:gd name="connsiteY282" fmla="*/ 527277 h 1316703"/>
              <a:gd name="connsiteX283" fmla="*/ 665799 w 1120091"/>
              <a:gd name="connsiteY283" fmla="*/ 512382 h 1316703"/>
              <a:gd name="connsiteX284" fmla="*/ 680694 w 1120091"/>
              <a:gd name="connsiteY284" fmla="*/ 497488 h 1316703"/>
              <a:gd name="connsiteX285" fmla="*/ 494509 w 1120091"/>
              <a:gd name="connsiteY285" fmla="*/ 497488 h 1316703"/>
              <a:gd name="connsiteX286" fmla="*/ 518341 w 1120091"/>
              <a:gd name="connsiteY286" fmla="*/ 521319 h 1316703"/>
              <a:gd name="connsiteX287" fmla="*/ 494509 w 1120091"/>
              <a:gd name="connsiteY287" fmla="*/ 545151 h 1316703"/>
              <a:gd name="connsiteX288" fmla="*/ 470677 w 1120091"/>
              <a:gd name="connsiteY288" fmla="*/ 521319 h 1316703"/>
              <a:gd name="connsiteX289" fmla="*/ 494509 w 1120091"/>
              <a:gd name="connsiteY289" fmla="*/ 497488 h 1316703"/>
              <a:gd name="connsiteX290" fmla="*/ 1023274 w 1120091"/>
              <a:gd name="connsiteY290" fmla="*/ 495999 h 1316703"/>
              <a:gd name="connsiteX291" fmla="*/ 1045617 w 1120091"/>
              <a:gd name="connsiteY291" fmla="*/ 518340 h 1316703"/>
              <a:gd name="connsiteX292" fmla="*/ 1023274 w 1120091"/>
              <a:gd name="connsiteY292" fmla="*/ 540683 h 1316703"/>
              <a:gd name="connsiteX293" fmla="*/ 1000932 w 1120091"/>
              <a:gd name="connsiteY293" fmla="*/ 518340 h 1316703"/>
              <a:gd name="connsiteX294" fmla="*/ 1023274 w 1120091"/>
              <a:gd name="connsiteY294" fmla="*/ 495999 h 1316703"/>
              <a:gd name="connsiteX295" fmla="*/ 933907 w 1120091"/>
              <a:gd name="connsiteY295" fmla="*/ 440888 h 1316703"/>
              <a:gd name="connsiteX296" fmla="*/ 965186 w 1120091"/>
              <a:gd name="connsiteY296" fmla="*/ 454292 h 1316703"/>
              <a:gd name="connsiteX297" fmla="*/ 993487 w 1120091"/>
              <a:gd name="connsiteY297" fmla="*/ 491530 h 1316703"/>
              <a:gd name="connsiteX298" fmla="*/ 954760 w 1120091"/>
              <a:gd name="connsiteY298" fmla="*/ 530256 h 1316703"/>
              <a:gd name="connsiteX299" fmla="*/ 941354 w 1120091"/>
              <a:gd name="connsiteY299" fmla="*/ 527277 h 1316703"/>
              <a:gd name="connsiteX300" fmla="*/ 935396 w 1120091"/>
              <a:gd name="connsiteY300" fmla="*/ 527277 h 1316703"/>
              <a:gd name="connsiteX301" fmla="*/ 936886 w 1120091"/>
              <a:gd name="connsiteY301" fmla="*/ 534724 h 1316703"/>
              <a:gd name="connsiteX302" fmla="*/ 913054 w 1120091"/>
              <a:gd name="connsiteY302" fmla="*/ 558556 h 1316703"/>
              <a:gd name="connsiteX303" fmla="*/ 889223 w 1120091"/>
              <a:gd name="connsiteY303" fmla="*/ 534724 h 1316703"/>
              <a:gd name="connsiteX304" fmla="*/ 902627 w 1120091"/>
              <a:gd name="connsiteY304" fmla="*/ 513871 h 1316703"/>
              <a:gd name="connsiteX305" fmla="*/ 890711 w 1120091"/>
              <a:gd name="connsiteY305" fmla="*/ 484082 h 1316703"/>
              <a:gd name="connsiteX306" fmla="*/ 933907 w 1120091"/>
              <a:gd name="connsiteY306" fmla="*/ 440888 h 1316703"/>
              <a:gd name="connsiteX307" fmla="*/ 783469 w 1120091"/>
              <a:gd name="connsiteY307" fmla="*/ 437909 h 1316703"/>
              <a:gd name="connsiteX308" fmla="*/ 826665 w 1120091"/>
              <a:gd name="connsiteY308" fmla="*/ 481103 h 1316703"/>
              <a:gd name="connsiteX309" fmla="*/ 783469 w 1120091"/>
              <a:gd name="connsiteY309" fmla="*/ 524299 h 1316703"/>
              <a:gd name="connsiteX310" fmla="*/ 777511 w 1120091"/>
              <a:gd name="connsiteY310" fmla="*/ 524299 h 1316703"/>
              <a:gd name="connsiteX311" fmla="*/ 779001 w 1120091"/>
              <a:gd name="connsiteY311" fmla="*/ 531746 h 1316703"/>
              <a:gd name="connsiteX312" fmla="*/ 762616 w 1120091"/>
              <a:gd name="connsiteY312" fmla="*/ 548131 h 1316703"/>
              <a:gd name="connsiteX313" fmla="*/ 746232 w 1120091"/>
              <a:gd name="connsiteY313" fmla="*/ 531746 h 1316703"/>
              <a:gd name="connsiteX314" fmla="*/ 758148 w 1120091"/>
              <a:gd name="connsiteY314" fmla="*/ 515362 h 1316703"/>
              <a:gd name="connsiteX315" fmla="*/ 740275 w 1120091"/>
              <a:gd name="connsiteY315" fmla="*/ 481103 h 1316703"/>
              <a:gd name="connsiteX316" fmla="*/ 783469 w 1120091"/>
              <a:gd name="connsiteY316" fmla="*/ 437909 h 1316703"/>
              <a:gd name="connsiteX317" fmla="*/ 277044 w 1120091"/>
              <a:gd name="connsiteY317" fmla="*/ 434930 h 1316703"/>
              <a:gd name="connsiteX318" fmla="*/ 294918 w 1120091"/>
              <a:gd name="connsiteY318" fmla="*/ 452803 h 1316703"/>
              <a:gd name="connsiteX319" fmla="*/ 277044 w 1120091"/>
              <a:gd name="connsiteY319" fmla="*/ 470677 h 1316703"/>
              <a:gd name="connsiteX320" fmla="*/ 259170 w 1120091"/>
              <a:gd name="connsiteY320" fmla="*/ 452803 h 1316703"/>
              <a:gd name="connsiteX321" fmla="*/ 277044 w 1120091"/>
              <a:gd name="connsiteY321" fmla="*/ 434930 h 1316703"/>
              <a:gd name="connsiteX322" fmla="*/ 1045617 w 1120091"/>
              <a:gd name="connsiteY322" fmla="*/ 385778 h 1316703"/>
              <a:gd name="connsiteX323" fmla="*/ 1056045 w 1120091"/>
              <a:gd name="connsiteY323" fmla="*/ 396203 h 1316703"/>
              <a:gd name="connsiteX324" fmla="*/ 1045617 w 1120091"/>
              <a:gd name="connsiteY324" fmla="*/ 406631 h 1316703"/>
              <a:gd name="connsiteX325" fmla="*/ 1035192 w 1120091"/>
              <a:gd name="connsiteY325" fmla="*/ 396203 h 1316703"/>
              <a:gd name="connsiteX326" fmla="*/ 1045617 w 1120091"/>
              <a:gd name="connsiteY326" fmla="*/ 385778 h 1316703"/>
              <a:gd name="connsiteX327" fmla="*/ 805810 w 1120091"/>
              <a:gd name="connsiteY327" fmla="*/ 342582 h 1316703"/>
              <a:gd name="connsiteX328" fmla="*/ 822195 w 1120091"/>
              <a:gd name="connsiteY328" fmla="*/ 358965 h 1316703"/>
              <a:gd name="connsiteX329" fmla="*/ 805810 w 1120091"/>
              <a:gd name="connsiteY329" fmla="*/ 375350 h 1316703"/>
              <a:gd name="connsiteX330" fmla="*/ 789426 w 1120091"/>
              <a:gd name="connsiteY330" fmla="*/ 358965 h 1316703"/>
              <a:gd name="connsiteX331" fmla="*/ 805810 w 1120091"/>
              <a:gd name="connsiteY331" fmla="*/ 342582 h 1316703"/>
              <a:gd name="connsiteX332" fmla="*/ 652394 w 1120091"/>
              <a:gd name="connsiteY332" fmla="*/ 323220 h 1316703"/>
              <a:gd name="connsiteX333" fmla="*/ 694100 w 1120091"/>
              <a:gd name="connsiteY333" fmla="*/ 364925 h 1316703"/>
              <a:gd name="connsiteX334" fmla="*/ 692611 w 1120091"/>
              <a:gd name="connsiteY334" fmla="*/ 375351 h 1316703"/>
              <a:gd name="connsiteX335" fmla="*/ 737295 w 1120091"/>
              <a:gd name="connsiteY335" fmla="*/ 427483 h 1316703"/>
              <a:gd name="connsiteX336" fmla="*/ 683674 w 1120091"/>
              <a:gd name="connsiteY336" fmla="*/ 481105 h 1316703"/>
              <a:gd name="connsiteX337" fmla="*/ 636011 w 1120091"/>
              <a:gd name="connsiteY337" fmla="*/ 451315 h 1316703"/>
              <a:gd name="connsiteX338" fmla="*/ 625584 w 1120091"/>
              <a:gd name="connsiteY338" fmla="*/ 454294 h 1316703"/>
              <a:gd name="connsiteX339" fmla="*/ 604731 w 1120091"/>
              <a:gd name="connsiteY339" fmla="*/ 430462 h 1316703"/>
              <a:gd name="connsiteX340" fmla="*/ 628563 w 1120091"/>
              <a:gd name="connsiteY340" fmla="*/ 406631 h 1316703"/>
              <a:gd name="connsiteX341" fmla="*/ 636011 w 1120091"/>
              <a:gd name="connsiteY341" fmla="*/ 408119 h 1316703"/>
              <a:gd name="connsiteX342" fmla="*/ 637499 w 1120091"/>
              <a:gd name="connsiteY342" fmla="*/ 403652 h 1316703"/>
              <a:gd name="connsiteX343" fmla="*/ 610689 w 1120091"/>
              <a:gd name="connsiteY343" fmla="*/ 364925 h 1316703"/>
              <a:gd name="connsiteX344" fmla="*/ 652394 w 1120091"/>
              <a:gd name="connsiteY344" fmla="*/ 323220 h 1316703"/>
              <a:gd name="connsiteX345" fmla="*/ 1015827 w 1120091"/>
              <a:gd name="connsiteY345" fmla="*/ 269598 h 1316703"/>
              <a:gd name="connsiteX346" fmla="*/ 1051575 w 1120091"/>
              <a:gd name="connsiteY346" fmla="*/ 305345 h 1316703"/>
              <a:gd name="connsiteX347" fmla="*/ 1015827 w 1120091"/>
              <a:gd name="connsiteY347" fmla="*/ 341093 h 1316703"/>
              <a:gd name="connsiteX348" fmla="*/ 980080 w 1120091"/>
              <a:gd name="connsiteY348" fmla="*/ 305345 h 1316703"/>
              <a:gd name="connsiteX349" fmla="*/ 1015827 w 1120091"/>
              <a:gd name="connsiteY349" fmla="*/ 269598 h 1316703"/>
              <a:gd name="connsiteX350" fmla="*/ 926458 w 1120091"/>
              <a:gd name="connsiteY350" fmla="*/ 257682 h 1316703"/>
              <a:gd name="connsiteX351" fmla="*/ 950290 w 1120091"/>
              <a:gd name="connsiteY351" fmla="*/ 281513 h 1316703"/>
              <a:gd name="connsiteX352" fmla="*/ 926458 w 1120091"/>
              <a:gd name="connsiteY352" fmla="*/ 305345 h 1316703"/>
              <a:gd name="connsiteX353" fmla="*/ 907094 w 1120091"/>
              <a:gd name="connsiteY353" fmla="*/ 294918 h 1316703"/>
              <a:gd name="connsiteX354" fmla="*/ 898157 w 1120091"/>
              <a:gd name="connsiteY354" fmla="*/ 297897 h 1316703"/>
              <a:gd name="connsiteX355" fmla="*/ 884752 w 1120091"/>
              <a:gd name="connsiteY355" fmla="*/ 284492 h 1316703"/>
              <a:gd name="connsiteX356" fmla="*/ 898157 w 1120091"/>
              <a:gd name="connsiteY356" fmla="*/ 271086 h 1316703"/>
              <a:gd name="connsiteX357" fmla="*/ 902626 w 1120091"/>
              <a:gd name="connsiteY357" fmla="*/ 274065 h 1316703"/>
              <a:gd name="connsiteX358" fmla="*/ 926458 w 1120091"/>
              <a:gd name="connsiteY358" fmla="*/ 257682 h 1316703"/>
              <a:gd name="connsiteX359" fmla="*/ 844536 w 1120091"/>
              <a:gd name="connsiteY359" fmla="*/ 253213 h 1316703"/>
              <a:gd name="connsiteX360" fmla="*/ 857942 w 1120091"/>
              <a:gd name="connsiteY360" fmla="*/ 266617 h 1316703"/>
              <a:gd name="connsiteX361" fmla="*/ 844536 w 1120091"/>
              <a:gd name="connsiteY361" fmla="*/ 280023 h 1316703"/>
              <a:gd name="connsiteX362" fmla="*/ 831131 w 1120091"/>
              <a:gd name="connsiteY362" fmla="*/ 266617 h 1316703"/>
              <a:gd name="connsiteX363" fmla="*/ 844536 w 1120091"/>
              <a:gd name="connsiteY363" fmla="*/ 253213 h 1316703"/>
              <a:gd name="connsiteX364" fmla="*/ 1075407 w 1120091"/>
              <a:gd name="connsiteY364" fmla="*/ 220444 h 1316703"/>
              <a:gd name="connsiteX365" fmla="*/ 1088813 w 1120091"/>
              <a:gd name="connsiteY365" fmla="*/ 233848 h 1316703"/>
              <a:gd name="connsiteX366" fmla="*/ 1075407 w 1120091"/>
              <a:gd name="connsiteY366" fmla="*/ 247254 h 1316703"/>
              <a:gd name="connsiteX367" fmla="*/ 1062002 w 1120091"/>
              <a:gd name="connsiteY367" fmla="*/ 233848 h 1316703"/>
              <a:gd name="connsiteX368" fmla="*/ 1075407 w 1120091"/>
              <a:gd name="connsiteY368" fmla="*/ 220444 h 1316703"/>
              <a:gd name="connsiteX369" fmla="*/ 688141 w 1120091"/>
              <a:gd name="connsiteY369" fmla="*/ 134055 h 1316703"/>
              <a:gd name="connsiteX370" fmla="*/ 732826 w 1120091"/>
              <a:gd name="connsiteY370" fmla="*/ 178739 h 1316703"/>
              <a:gd name="connsiteX371" fmla="*/ 688141 w 1120091"/>
              <a:gd name="connsiteY371" fmla="*/ 223424 h 1316703"/>
              <a:gd name="connsiteX372" fmla="*/ 643457 w 1120091"/>
              <a:gd name="connsiteY372" fmla="*/ 178739 h 1316703"/>
              <a:gd name="connsiteX373" fmla="*/ 688141 w 1120091"/>
              <a:gd name="connsiteY373" fmla="*/ 134055 h 1316703"/>
              <a:gd name="connsiteX374" fmla="*/ 889223 w 1120091"/>
              <a:gd name="connsiteY374" fmla="*/ 105755 h 1316703"/>
              <a:gd name="connsiteX375" fmla="*/ 898160 w 1120091"/>
              <a:gd name="connsiteY375" fmla="*/ 114692 h 1316703"/>
              <a:gd name="connsiteX376" fmla="*/ 889223 w 1120091"/>
              <a:gd name="connsiteY376" fmla="*/ 123629 h 1316703"/>
              <a:gd name="connsiteX377" fmla="*/ 880286 w 1120091"/>
              <a:gd name="connsiteY377" fmla="*/ 114692 h 1316703"/>
              <a:gd name="connsiteX378" fmla="*/ 889223 w 1120091"/>
              <a:gd name="connsiteY378" fmla="*/ 105755 h 1316703"/>
              <a:gd name="connsiteX379" fmla="*/ 425993 w 1120091"/>
              <a:gd name="connsiteY379" fmla="*/ 74475 h 1316703"/>
              <a:gd name="connsiteX380" fmla="*/ 442378 w 1120091"/>
              <a:gd name="connsiteY380" fmla="*/ 90858 h 1316703"/>
              <a:gd name="connsiteX381" fmla="*/ 425993 w 1120091"/>
              <a:gd name="connsiteY381" fmla="*/ 107243 h 1316703"/>
              <a:gd name="connsiteX382" fmla="*/ 409609 w 1120091"/>
              <a:gd name="connsiteY382" fmla="*/ 90858 h 1316703"/>
              <a:gd name="connsiteX383" fmla="*/ 425993 w 1120091"/>
              <a:gd name="connsiteY383" fmla="*/ 74475 h 1316703"/>
              <a:gd name="connsiteX384" fmla="*/ 1085832 w 1120091"/>
              <a:gd name="connsiteY384" fmla="*/ 65538 h 1316703"/>
              <a:gd name="connsiteX385" fmla="*/ 1105196 w 1120091"/>
              <a:gd name="connsiteY385" fmla="*/ 84900 h 1316703"/>
              <a:gd name="connsiteX386" fmla="*/ 1085832 w 1120091"/>
              <a:gd name="connsiteY386" fmla="*/ 104264 h 1316703"/>
              <a:gd name="connsiteX387" fmla="*/ 1066469 w 1120091"/>
              <a:gd name="connsiteY387" fmla="*/ 84900 h 1316703"/>
              <a:gd name="connsiteX388" fmla="*/ 1085832 w 1120091"/>
              <a:gd name="connsiteY388" fmla="*/ 65538 h 1316703"/>
              <a:gd name="connsiteX389" fmla="*/ 971143 w 1120091"/>
              <a:gd name="connsiteY389" fmla="*/ 0 h 1316703"/>
              <a:gd name="connsiteX390" fmla="*/ 1005402 w 1120091"/>
              <a:gd name="connsiteY390" fmla="*/ 34258 h 1316703"/>
              <a:gd name="connsiteX391" fmla="*/ 971143 w 1120091"/>
              <a:gd name="connsiteY391" fmla="*/ 68517 h 1316703"/>
              <a:gd name="connsiteX392" fmla="*/ 936886 w 1120091"/>
              <a:gd name="connsiteY392" fmla="*/ 34258 h 1316703"/>
              <a:gd name="connsiteX393" fmla="*/ 971143 w 1120091"/>
              <a:gd name="connsiteY393" fmla="*/ 0 h 131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</a:cxnLst>
            <a:rect l="l" t="t" r="r" b="b"/>
            <a:pathLst>
              <a:path w="1120091" h="1316703">
                <a:moveTo>
                  <a:pt x="472166" y="1283935"/>
                </a:moveTo>
                <a:cubicBezTo>
                  <a:pt x="481103" y="1283935"/>
                  <a:pt x="487060" y="1291381"/>
                  <a:pt x="488551" y="1300318"/>
                </a:cubicBezTo>
                <a:cubicBezTo>
                  <a:pt x="488551" y="1309255"/>
                  <a:pt x="481103" y="1316703"/>
                  <a:pt x="472166" y="1316703"/>
                </a:cubicBezTo>
                <a:cubicBezTo>
                  <a:pt x="463229" y="1316703"/>
                  <a:pt x="455782" y="1309255"/>
                  <a:pt x="455782" y="1300318"/>
                </a:cubicBezTo>
                <a:cubicBezTo>
                  <a:pt x="455782" y="1291381"/>
                  <a:pt x="463229" y="1283935"/>
                  <a:pt x="472166" y="1283935"/>
                </a:cubicBezTo>
                <a:close/>
                <a:moveTo>
                  <a:pt x="731336" y="1270530"/>
                </a:moveTo>
                <a:cubicBezTo>
                  <a:pt x="743252" y="1270530"/>
                  <a:pt x="753679" y="1279466"/>
                  <a:pt x="753679" y="1292871"/>
                </a:cubicBezTo>
                <a:cubicBezTo>
                  <a:pt x="753679" y="1306277"/>
                  <a:pt x="743252" y="1315214"/>
                  <a:pt x="731336" y="1315214"/>
                </a:cubicBezTo>
                <a:cubicBezTo>
                  <a:pt x="719420" y="1315214"/>
                  <a:pt x="708994" y="1306277"/>
                  <a:pt x="708994" y="1292871"/>
                </a:cubicBezTo>
                <a:cubicBezTo>
                  <a:pt x="708994" y="1280955"/>
                  <a:pt x="719420" y="1270530"/>
                  <a:pt x="731336" y="1270530"/>
                </a:cubicBezTo>
                <a:close/>
                <a:moveTo>
                  <a:pt x="484083" y="1225846"/>
                </a:moveTo>
                <a:cubicBezTo>
                  <a:pt x="491530" y="1225846"/>
                  <a:pt x="495999" y="1231803"/>
                  <a:pt x="495999" y="1237761"/>
                </a:cubicBezTo>
                <a:cubicBezTo>
                  <a:pt x="495999" y="1243719"/>
                  <a:pt x="491530" y="1248187"/>
                  <a:pt x="484083" y="1249677"/>
                </a:cubicBezTo>
                <a:cubicBezTo>
                  <a:pt x="476635" y="1249677"/>
                  <a:pt x="472167" y="1243719"/>
                  <a:pt x="472167" y="1237761"/>
                </a:cubicBezTo>
                <a:cubicBezTo>
                  <a:pt x="472167" y="1230313"/>
                  <a:pt x="478125" y="1225846"/>
                  <a:pt x="484083" y="1225846"/>
                </a:cubicBezTo>
                <a:close/>
                <a:moveTo>
                  <a:pt x="1024765" y="1142435"/>
                </a:moveTo>
                <a:cubicBezTo>
                  <a:pt x="1029232" y="1142435"/>
                  <a:pt x="1033702" y="1146902"/>
                  <a:pt x="1033702" y="1151372"/>
                </a:cubicBezTo>
                <a:cubicBezTo>
                  <a:pt x="1033702" y="1155839"/>
                  <a:pt x="1029232" y="1160309"/>
                  <a:pt x="1024765" y="1160309"/>
                </a:cubicBezTo>
                <a:cubicBezTo>
                  <a:pt x="1020295" y="1160309"/>
                  <a:pt x="1015828" y="1155839"/>
                  <a:pt x="1015828" y="1151372"/>
                </a:cubicBezTo>
                <a:cubicBezTo>
                  <a:pt x="1015828" y="1146902"/>
                  <a:pt x="1020295" y="1142435"/>
                  <a:pt x="1024765" y="1142435"/>
                </a:cubicBezTo>
                <a:close/>
                <a:moveTo>
                  <a:pt x="355988" y="1132007"/>
                </a:moveTo>
                <a:cubicBezTo>
                  <a:pt x="378330" y="1132007"/>
                  <a:pt x="396203" y="1149880"/>
                  <a:pt x="397694" y="1173712"/>
                </a:cubicBezTo>
                <a:cubicBezTo>
                  <a:pt x="397694" y="1197544"/>
                  <a:pt x="378330" y="1215418"/>
                  <a:pt x="355988" y="1215418"/>
                </a:cubicBezTo>
                <a:cubicBezTo>
                  <a:pt x="332156" y="1215418"/>
                  <a:pt x="314283" y="1196054"/>
                  <a:pt x="314283" y="1173712"/>
                </a:cubicBezTo>
                <a:cubicBezTo>
                  <a:pt x="314283" y="1149880"/>
                  <a:pt x="333645" y="1132007"/>
                  <a:pt x="355988" y="1132007"/>
                </a:cubicBezTo>
                <a:close/>
                <a:moveTo>
                  <a:pt x="181718" y="1117113"/>
                </a:moveTo>
                <a:cubicBezTo>
                  <a:pt x="195124" y="1117113"/>
                  <a:pt x="207040" y="1127538"/>
                  <a:pt x="207040" y="1142433"/>
                </a:cubicBezTo>
                <a:cubicBezTo>
                  <a:pt x="207040" y="1157328"/>
                  <a:pt x="195124" y="1169243"/>
                  <a:pt x="181718" y="1167755"/>
                </a:cubicBezTo>
                <a:cubicBezTo>
                  <a:pt x="168313" y="1167755"/>
                  <a:pt x="156397" y="1157328"/>
                  <a:pt x="156397" y="1142433"/>
                </a:cubicBezTo>
                <a:cubicBezTo>
                  <a:pt x="156397" y="1129028"/>
                  <a:pt x="166823" y="1117113"/>
                  <a:pt x="181718" y="1117113"/>
                </a:cubicBezTo>
                <a:close/>
                <a:moveTo>
                  <a:pt x="786447" y="1114134"/>
                </a:moveTo>
                <a:cubicBezTo>
                  <a:pt x="807300" y="1114134"/>
                  <a:pt x="823685" y="1130517"/>
                  <a:pt x="823685" y="1151370"/>
                </a:cubicBezTo>
                <a:cubicBezTo>
                  <a:pt x="823685" y="1172223"/>
                  <a:pt x="807300" y="1188608"/>
                  <a:pt x="786447" y="1188608"/>
                </a:cubicBezTo>
                <a:cubicBezTo>
                  <a:pt x="765594" y="1188608"/>
                  <a:pt x="749211" y="1172223"/>
                  <a:pt x="749211" y="1151370"/>
                </a:cubicBezTo>
                <a:cubicBezTo>
                  <a:pt x="749211" y="1130517"/>
                  <a:pt x="765594" y="1114134"/>
                  <a:pt x="786447" y="1114134"/>
                </a:cubicBezTo>
                <a:close/>
                <a:moveTo>
                  <a:pt x="485572" y="1100729"/>
                </a:moveTo>
                <a:cubicBezTo>
                  <a:pt x="507914" y="1100729"/>
                  <a:pt x="524299" y="1118602"/>
                  <a:pt x="524299" y="1139455"/>
                </a:cubicBezTo>
                <a:cubicBezTo>
                  <a:pt x="524299" y="1161797"/>
                  <a:pt x="506425" y="1178182"/>
                  <a:pt x="485572" y="1178182"/>
                </a:cubicBezTo>
                <a:cubicBezTo>
                  <a:pt x="464719" y="1178182"/>
                  <a:pt x="446846" y="1161797"/>
                  <a:pt x="446846" y="1139455"/>
                </a:cubicBezTo>
                <a:cubicBezTo>
                  <a:pt x="446846" y="1117112"/>
                  <a:pt x="464719" y="1100729"/>
                  <a:pt x="485572" y="1100729"/>
                </a:cubicBezTo>
                <a:close/>
                <a:moveTo>
                  <a:pt x="1038169" y="1085834"/>
                </a:moveTo>
                <a:cubicBezTo>
                  <a:pt x="1047106" y="1085834"/>
                  <a:pt x="1054554" y="1093280"/>
                  <a:pt x="1054554" y="1102217"/>
                </a:cubicBezTo>
                <a:cubicBezTo>
                  <a:pt x="1054554" y="1111154"/>
                  <a:pt x="1047106" y="1118602"/>
                  <a:pt x="1038169" y="1118602"/>
                </a:cubicBezTo>
                <a:cubicBezTo>
                  <a:pt x="1029232" y="1118602"/>
                  <a:pt x="1021785" y="1111154"/>
                  <a:pt x="1021785" y="1102217"/>
                </a:cubicBezTo>
                <a:cubicBezTo>
                  <a:pt x="1021785" y="1093280"/>
                  <a:pt x="1029232" y="1085834"/>
                  <a:pt x="1038169" y="1085834"/>
                </a:cubicBezTo>
                <a:close/>
                <a:moveTo>
                  <a:pt x="445355" y="1060512"/>
                </a:moveTo>
                <a:cubicBezTo>
                  <a:pt x="457271" y="1060512"/>
                  <a:pt x="467698" y="1070937"/>
                  <a:pt x="467698" y="1082853"/>
                </a:cubicBezTo>
                <a:cubicBezTo>
                  <a:pt x="467698" y="1094769"/>
                  <a:pt x="457271" y="1105196"/>
                  <a:pt x="445355" y="1105196"/>
                </a:cubicBezTo>
                <a:cubicBezTo>
                  <a:pt x="433439" y="1105196"/>
                  <a:pt x="423013" y="1094769"/>
                  <a:pt x="423013" y="1082853"/>
                </a:cubicBezTo>
                <a:cubicBezTo>
                  <a:pt x="423013" y="1070937"/>
                  <a:pt x="433439" y="1060512"/>
                  <a:pt x="445355" y="1060512"/>
                </a:cubicBezTo>
                <a:close/>
                <a:moveTo>
                  <a:pt x="278535" y="1009870"/>
                </a:moveTo>
                <a:cubicBezTo>
                  <a:pt x="283002" y="1009870"/>
                  <a:pt x="287472" y="1014337"/>
                  <a:pt x="287472" y="1018807"/>
                </a:cubicBezTo>
                <a:cubicBezTo>
                  <a:pt x="287472" y="1023274"/>
                  <a:pt x="283002" y="1027744"/>
                  <a:pt x="278535" y="1027744"/>
                </a:cubicBezTo>
                <a:cubicBezTo>
                  <a:pt x="274065" y="1027744"/>
                  <a:pt x="269598" y="1023274"/>
                  <a:pt x="269598" y="1018807"/>
                </a:cubicBezTo>
                <a:cubicBezTo>
                  <a:pt x="269598" y="1014337"/>
                  <a:pt x="274065" y="1009870"/>
                  <a:pt x="278535" y="1009870"/>
                </a:cubicBezTo>
                <a:close/>
                <a:moveTo>
                  <a:pt x="241297" y="994975"/>
                </a:moveTo>
                <a:cubicBezTo>
                  <a:pt x="255281" y="994975"/>
                  <a:pt x="266619" y="1006310"/>
                  <a:pt x="266619" y="1020295"/>
                </a:cubicBezTo>
                <a:cubicBezTo>
                  <a:pt x="266619" y="1034280"/>
                  <a:pt x="255281" y="1045617"/>
                  <a:pt x="241297" y="1045617"/>
                </a:cubicBezTo>
                <a:cubicBezTo>
                  <a:pt x="227312" y="1045617"/>
                  <a:pt x="215976" y="1034280"/>
                  <a:pt x="215976" y="1020295"/>
                </a:cubicBezTo>
                <a:cubicBezTo>
                  <a:pt x="215976" y="1006310"/>
                  <a:pt x="227312" y="994975"/>
                  <a:pt x="241297" y="994975"/>
                </a:cubicBezTo>
                <a:close/>
                <a:moveTo>
                  <a:pt x="719420" y="929438"/>
                </a:moveTo>
                <a:cubicBezTo>
                  <a:pt x="731336" y="929438"/>
                  <a:pt x="741763" y="936884"/>
                  <a:pt x="743252" y="948800"/>
                </a:cubicBezTo>
                <a:cubicBezTo>
                  <a:pt x="746231" y="947311"/>
                  <a:pt x="750700" y="947311"/>
                  <a:pt x="753679" y="947311"/>
                </a:cubicBezTo>
                <a:cubicBezTo>
                  <a:pt x="776021" y="947311"/>
                  <a:pt x="795385" y="966674"/>
                  <a:pt x="795385" y="989017"/>
                </a:cubicBezTo>
                <a:cubicBezTo>
                  <a:pt x="795385" y="1011358"/>
                  <a:pt x="777511" y="1030722"/>
                  <a:pt x="753679" y="1030722"/>
                </a:cubicBezTo>
                <a:cubicBezTo>
                  <a:pt x="749210" y="1030722"/>
                  <a:pt x="744742" y="1029232"/>
                  <a:pt x="740273" y="1027743"/>
                </a:cubicBezTo>
                <a:cubicBezTo>
                  <a:pt x="735805" y="1050085"/>
                  <a:pt x="716441" y="1066470"/>
                  <a:pt x="692609" y="1066470"/>
                </a:cubicBezTo>
                <a:cubicBezTo>
                  <a:pt x="691121" y="1066470"/>
                  <a:pt x="688142" y="1066470"/>
                  <a:pt x="686652" y="1066470"/>
                </a:cubicBezTo>
                <a:cubicBezTo>
                  <a:pt x="688142" y="1070937"/>
                  <a:pt x="688142" y="1073916"/>
                  <a:pt x="688142" y="1078386"/>
                </a:cubicBezTo>
                <a:cubicBezTo>
                  <a:pt x="688142" y="1082853"/>
                  <a:pt x="688142" y="1087323"/>
                  <a:pt x="686652" y="1091790"/>
                </a:cubicBezTo>
                <a:cubicBezTo>
                  <a:pt x="694100" y="1100727"/>
                  <a:pt x="698567" y="1112643"/>
                  <a:pt x="698567" y="1124559"/>
                </a:cubicBezTo>
                <a:cubicBezTo>
                  <a:pt x="698567" y="1148390"/>
                  <a:pt x="683673" y="1167754"/>
                  <a:pt x="662820" y="1175201"/>
                </a:cubicBezTo>
                <a:cubicBezTo>
                  <a:pt x="665799" y="1178180"/>
                  <a:pt x="667289" y="1182649"/>
                  <a:pt x="667289" y="1188607"/>
                </a:cubicBezTo>
                <a:cubicBezTo>
                  <a:pt x="667289" y="1202012"/>
                  <a:pt x="656862" y="1212439"/>
                  <a:pt x="643457" y="1212439"/>
                </a:cubicBezTo>
                <a:cubicBezTo>
                  <a:pt x="630051" y="1212439"/>
                  <a:pt x="619626" y="1202012"/>
                  <a:pt x="619626" y="1188607"/>
                </a:cubicBezTo>
                <a:cubicBezTo>
                  <a:pt x="619626" y="1182649"/>
                  <a:pt x="621114" y="1178180"/>
                  <a:pt x="622605" y="1175201"/>
                </a:cubicBezTo>
                <a:cubicBezTo>
                  <a:pt x="606219" y="1169243"/>
                  <a:pt x="594304" y="1155839"/>
                  <a:pt x="589836" y="1137965"/>
                </a:cubicBezTo>
                <a:cubicBezTo>
                  <a:pt x="577920" y="1133496"/>
                  <a:pt x="568983" y="1123070"/>
                  <a:pt x="566004" y="1111154"/>
                </a:cubicBezTo>
                <a:cubicBezTo>
                  <a:pt x="563025" y="1114133"/>
                  <a:pt x="558556" y="1115622"/>
                  <a:pt x="554088" y="1115622"/>
                </a:cubicBezTo>
                <a:cubicBezTo>
                  <a:pt x="543661" y="1115622"/>
                  <a:pt x="536215" y="1106685"/>
                  <a:pt x="536215" y="1097748"/>
                </a:cubicBezTo>
                <a:cubicBezTo>
                  <a:pt x="536215" y="1087323"/>
                  <a:pt x="545151" y="1079874"/>
                  <a:pt x="554088" y="1079874"/>
                </a:cubicBezTo>
                <a:cubicBezTo>
                  <a:pt x="557067" y="1079874"/>
                  <a:pt x="560046" y="1081365"/>
                  <a:pt x="563025" y="1082853"/>
                </a:cubicBezTo>
                <a:cubicBezTo>
                  <a:pt x="563025" y="1081365"/>
                  <a:pt x="563025" y="1079874"/>
                  <a:pt x="563025" y="1076895"/>
                </a:cubicBezTo>
                <a:cubicBezTo>
                  <a:pt x="563025" y="1057533"/>
                  <a:pt x="571962" y="1041148"/>
                  <a:pt x="586857" y="1029232"/>
                </a:cubicBezTo>
                <a:cubicBezTo>
                  <a:pt x="579409" y="1020295"/>
                  <a:pt x="574941" y="1009870"/>
                  <a:pt x="574941" y="997954"/>
                </a:cubicBezTo>
                <a:cubicBezTo>
                  <a:pt x="574941" y="971143"/>
                  <a:pt x="597283" y="948800"/>
                  <a:pt x="624093" y="948800"/>
                </a:cubicBezTo>
                <a:cubicBezTo>
                  <a:pt x="643457" y="948800"/>
                  <a:pt x="658352" y="960716"/>
                  <a:pt x="667289" y="975611"/>
                </a:cubicBezTo>
                <a:cubicBezTo>
                  <a:pt x="674736" y="972632"/>
                  <a:pt x="682184" y="969653"/>
                  <a:pt x="691121" y="969653"/>
                </a:cubicBezTo>
                <a:cubicBezTo>
                  <a:pt x="694100" y="969653"/>
                  <a:pt x="697079" y="971143"/>
                  <a:pt x="700058" y="971143"/>
                </a:cubicBezTo>
                <a:cubicBezTo>
                  <a:pt x="697079" y="966674"/>
                  <a:pt x="694100" y="960716"/>
                  <a:pt x="694100" y="954758"/>
                </a:cubicBezTo>
                <a:cubicBezTo>
                  <a:pt x="694100" y="939863"/>
                  <a:pt x="706016" y="929438"/>
                  <a:pt x="719420" y="929438"/>
                </a:cubicBezTo>
                <a:close/>
                <a:moveTo>
                  <a:pt x="458761" y="926459"/>
                </a:moveTo>
                <a:cubicBezTo>
                  <a:pt x="467698" y="926459"/>
                  <a:pt x="473656" y="929438"/>
                  <a:pt x="479613" y="935395"/>
                </a:cubicBezTo>
                <a:cubicBezTo>
                  <a:pt x="479613" y="935395"/>
                  <a:pt x="481104" y="935395"/>
                  <a:pt x="481104" y="935395"/>
                </a:cubicBezTo>
                <a:cubicBezTo>
                  <a:pt x="497487" y="935395"/>
                  <a:pt x="512382" y="948800"/>
                  <a:pt x="512382" y="966674"/>
                </a:cubicBezTo>
                <a:cubicBezTo>
                  <a:pt x="512382" y="971143"/>
                  <a:pt x="512382" y="974122"/>
                  <a:pt x="510893" y="977101"/>
                </a:cubicBezTo>
                <a:cubicBezTo>
                  <a:pt x="536214" y="977101"/>
                  <a:pt x="557066" y="997954"/>
                  <a:pt x="555578" y="1021785"/>
                </a:cubicBezTo>
                <a:cubicBezTo>
                  <a:pt x="555578" y="1045617"/>
                  <a:pt x="536214" y="1066470"/>
                  <a:pt x="510893" y="1066470"/>
                </a:cubicBezTo>
                <a:cubicBezTo>
                  <a:pt x="487062" y="1066470"/>
                  <a:pt x="466209" y="1047106"/>
                  <a:pt x="466209" y="1021785"/>
                </a:cubicBezTo>
                <a:cubicBezTo>
                  <a:pt x="466209" y="1012848"/>
                  <a:pt x="469188" y="1005400"/>
                  <a:pt x="473656" y="997954"/>
                </a:cubicBezTo>
                <a:cubicBezTo>
                  <a:pt x="466209" y="994975"/>
                  <a:pt x="458761" y="990505"/>
                  <a:pt x="454293" y="983059"/>
                </a:cubicBezTo>
                <a:cubicBezTo>
                  <a:pt x="440887" y="980080"/>
                  <a:pt x="430461" y="968164"/>
                  <a:pt x="430461" y="954758"/>
                </a:cubicBezTo>
                <a:cubicBezTo>
                  <a:pt x="430461" y="939863"/>
                  <a:pt x="442377" y="926459"/>
                  <a:pt x="458761" y="926459"/>
                </a:cubicBezTo>
                <a:close/>
                <a:moveTo>
                  <a:pt x="591326" y="911564"/>
                </a:moveTo>
                <a:cubicBezTo>
                  <a:pt x="601751" y="911564"/>
                  <a:pt x="609200" y="919010"/>
                  <a:pt x="609200" y="929437"/>
                </a:cubicBezTo>
                <a:cubicBezTo>
                  <a:pt x="609200" y="939863"/>
                  <a:pt x="601751" y="947311"/>
                  <a:pt x="591326" y="947311"/>
                </a:cubicBezTo>
                <a:cubicBezTo>
                  <a:pt x="580899" y="947311"/>
                  <a:pt x="573452" y="939863"/>
                  <a:pt x="573452" y="929437"/>
                </a:cubicBezTo>
                <a:cubicBezTo>
                  <a:pt x="573452" y="919010"/>
                  <a:pt x="580899" y="911564"/>
                  <a:pt x="591326" y="911564"/>
                </a:cubicBezTo>
                <a:close/>
                <a:moveTo>
                  <a:pt x="924968" y="886244"/>
                </a:moveTo>
                <a:cubicBezTo>
                  <a:pt x="934017" y="886244"/>
                  <a:pt x="941353" y="893579"/>
                  <a:pt x="941353" y="902627"/>
                </a:cubicBezTo>
                <a:cubicBezTo>
                  <a:pt x="941353" y="911676"/>
                  <a:pt x="934017" y="919012"/>
                  <a:pt x="924968" y="919012"/>
                </a:cubicBezTo>
                <a:cubicBezTo>
                  <a:pt x="915920" y="919012"/>
                  <a:pt x="908584" y="911676"/>
                  <a:pt x="908584" y="902627"/>
                </a:cubicBezTo>
                <a:cubicBezTo>
                  <a:pt x="908584" y="893579"/>
                  <a:pt x="915920" y="886244"/>
                  <a:pt x="924968" y="886244"/>
                </a:cubicBezTo>
                <a:close/>
                <a:moveTo>
                  <a:pt x="232360" y="875817"/>
                </a:moveTo>
                <a:cubicBezTo>
                  <a:pt x="245522" y="875817"/>
                  <a:pt x="256192" y="886486"/>
                  <a:pt x="256192" y="899648"/>
                </a:cubicBezTo>
                <a:cubicBezTo>
                  <a:pt x="256192" y="912810"/>
                  <a:pt x="245522" y="923480"/>
                  <a:pt x="232360" y="923480"/>
                </a:cubicBezTo>
                <a:cubicBezTo>
                  <a:pt x="219198" y="923480"/>
                  <a:pt x="208528" y="912810"/>
                  <a:pt x="208528" y="899648"/>
                </a:cubicBezTo>
                <a:cubicBezTo>
                  <a:pt x="208528" y="886486"/>
                  <a:pt x="219198" y="875817"/>
                  <a:pt x="232360" y="875817"/>
                </a:cubicBezTo>
                <a:close/>
                <a:moveTo>
                  <a:pt x="22342" y="859433"/>
                </a:moveTo>
                <a:cubicBezTo>
                  <a:pt x="34258" y="859433"/>
                  <a:pt x="44685" y="869858"/>
                  <a:pt x="44685" y="881774"/>
                </a:cubicBezTo>
                <a:cubicBezTo>
                  <a:pt x="44685" y="893690"/>
                  <a:pt x="34258" y="904117"/>
                  <a:pt x="22342" y="904117"/>
                </a:cubicBezTo>
                <a:cubicBezTo>
                  <a:pt x="10426" y="904117"/>
                  <a:pt x="0" y="893690"/>
                  <a:pt x="0" y="881774"/>
                </a:cubicBezTo>
                <a:cubicBezTo>
                  <a:pt x="0" y="869858"/>
                  <a:pt x="10426" y="859433"/>
                  <a:pt x="22342" y="859433"/>
                </a:cubicBezTo>
                <a:close/>
                <a:moveTo>
                  <a:pt x="817726" y="846027"/>
                </a:moveTo>
                <a:cubicBezTo>
                  <a:pt x="832621" y="846027"/>
                  <a:pt x="846027" y="859431"/>
                  <a:pt x="844537" y="874326"/>
                </a:cubicBezTo>
                <a:cubicBezTo>
                  <a:pt x="844537" y="878795"/>
                  <a:pt x="843048" y="883263"/>
                  <a:pt x="841558" y="887732"/>
                </a:cubicBezTo>
                <a:cubicBezTo>
                  <a:pt x="851985" y="889221"/>
                  <a:pt x="859432" y="896669"/>
                  <a:pt x="863901" y="907095"/>
                </a:cubicBezTo>
                <a:cubicBezTo>
                  <a:pt x="866880" y="904116"/>
                  <a:pt x="869859" y="902627"/>
                  <a:pt x="874327" y="902627"/>
                </a:cubicBezTo>
                <a:cubicBezTo>
                  <a:pt x="883263" y="902627"/>
                  <a:pt x="890712" y="910073"/>
                  <a:pt x="890712" y="919010"/>
                </a:cubicBezTo>
                <a:cubicBezTo>
                  <a:pt x="890712" y="927947"/>
                  <a:pt x="883263" y="935395"/>
                  <a:pt x="874327" y="935395"/>
                </a:cubicBezTo>
                <a:cubicBezTo>
                  <a:pt x="871348" y="935395"/>
                  <a:pt x="866880" y="933905"/>
                  <a:pt x="863901" y="930926"/>
                </a:cubicBezTo>
                <a:cubicBezTo>
                  <a:pt x="862411" y="935395"/>
                  <a:pt x="860922" y="938374"/>
                  <a:pt x="857943" y="941353"/>
                </a:cubicBezTo>
                <a:cubicBezTo>
                  <a:pt x="857943" y="944332"/>
                  <a:pt x="857943" y="945821"/>
                  <a:pt x="857943" y="947311"/>
                </a:cubicBezTo>
                <a:cubicBezTo>
                  <a:pt x="857943" y="966674"/>
                  <a:pt x="843048" y="981569"/>
                  <a:pt x="823684" y="981569"/>
                </a:cubicBezTo>
                <a:cubicBezTo>
                  <a:pt x="804321" y="981569"/>
                  <a:pt x="789427" y="966674"/>
                  <a:pt x="789427" y="947311"/>
                </a:cubicBezTo>
                <a:cubicBezTo>
                  <a:pt x="789427" y="936884"/>
                  <a:pt x="793894" y="927947"/>
                  <a:pt x="801342" y="921989"/>
                </a:cubicBezTo>
                <a:cubicBezTo>
                  <a:pt x="801342" y="921989"/>
                  <a:pt x="801342" y="921989"/>
                  <a:pt x="801342" y="920501"/>
                </a:cubicBezTo>
                <a:cubicBezTo>
                  <a:pt x="801342" y="913052"/>
                  <a:pt x="802831" y="907095"/>
                  <a:pt x="807300" y="901137"/>
                </a:cubicBezTo>
                <a:cubicBezTo>
                  <a:pt x="796873" y="896669"/>
                  <a:pt x="789427" y="886242"/>
                  <a:pt x="789427" y="874326"/>
                </a:cubicBezTo>
                <a:cubicBezTo>
                  <a:pt x="789427" y="859431"/>
                  <a:pt x="801342" y="846027"/>
                  <a:pt x="817726" y="846027"/>
                </a:cubicBezTo>
                <a:close/>
                <a:moveTo>
                  <a:pt x="658352" y="843048"/>
                </a:moveTo>
                <a:cubicBezTo>
                  <a:pt x="673247" y="843048"/>
                  <a:pt x="686653" y="854963"/>
                  <a:pt x="686653" y="871347"/>
                </a:cubicBezTo>
                <a:cubicBezTo>
                  <a:pt x="686653" y="886242"/>
                  <a:pt x="673247" y="899648"/>
                  <a:pt x="658352" y="899648"/>
                </a:cubicBezTo>
                <a:cubicBezTo>
                  <a:pt x="643457" y="899648"/>
                  <a:pt x="630052" y="887732"/>
                  <a:pt x="630052" y="871347"/>
                </a:cubicBezTo>
                <a:cubicBezTo>
                  <a:pt x="630052" y="854963"/>
                  <a:pt x="643457" y="843048"/>
                  <a:pt x="658352" y="843048"/>
                </a:cubicBezTo>
                <a:close/>
                <a:moveTo>
                  <a:pt x="160865" y="841559"/>
                </a:moveTo>
                <a:cubicBezTo>
                  <a:pt x="165335" y="841559"/>
                  <a:pt x="168314" y="844538"/>
                  <a:pt x="168314" y="849005"/>
                </a:cubicBezTo>
                <a:cubicBezTo>
                  <a:pt x="168314" y="853475"/>
                  <a:pt x="165335" y="856454"/>
                  <a:pt x="160865" y="856454"/>
                </a:cubicBezTo>
                <a:cubicBezTo>
                  <a:pt x="157886" y="856454"/>
                  <a:pt x="153419" y="853475"/>
                  <a:pt x="153419" y="849005"/>
                </a:cubicBezTo>
                <a:cubicBezTo>
                  <a:pt x="153419" y="844538"/>
                  <a:pt x="156398" y="841559"/>
                  <a:pt x="160865" y="841559"/>
                </a:cubicBezTo>
                <a:close/>
                <a:moveTo>
                  <a:pt x="658351" y="795384"/>
                </a:moveTo>
                <a:cubicBezTo>
                  <a:pt x="668776" y="795384"/>
                  <a:pt x="676225" y="804320"/>
                  <a:pt x="676225" y="813257"/>
                </a:cubicBezTo>
                <a:cubicBezTo>
                  <a:pt x="676225" y="823683"/>
                  <a:pt x="668776" y="831131"/>
                  <a:pt x="658351" y="831131"/>
                </a:cubicBezTo>
                <a:cubicBezTo>
                  <a:pt x="647924" y="831131"/>
                  <a:pt x="640477" y="822194"/>
                  <a:pt x="640477" y="813257"/>
                </a:cubicBezTo>
                <a:cubicBezTo>
                  <a:pt x="640477" y="802830"/>
                  <a:pt x="649414" y="795384"/>
                  <a:pt x="658351" y="795384"/>
                </a:cubicBezTo>
                <a:close/>
                <a:moveTo>
                  <a:pt x="577920" y="758148"/>
                </a:moveTo>
                <a:cubicBezTo>
                  <a:pt x="591326" y="758148"/>
                  <a:pt x="603242" y="770063"/>
                  <a:pt x="603242" y="783468"/>
                </a:cubicBezTo>
                <a:cubicBezTo>
                  <a:pt x="603242" y="796874"/>
                  <a:pt x="591326" y="808790"/>
                  <a:pt x="577920" y="808790"/>
                </a:cubicBezTo>
                <a:cubicBezTo>
                  <a:pt x="564515" y="808790"/>
                  <a:pt x="554088" y="796874"/>
                  <a:pt x="552599" y="783468"/>
                </a:cubicBezTo>
                <a:cubicBezTo>
                  <a:pt x="552599" y="770063"/>
                  <a:pt x="564515" y="758148"/>
                  <a:pt x="577920" y="758148"/>
                </a:cubicBezTo>
                <a:close/>
                <a:moveTo>
                  <a:pt x="458762" y="755169"/>
                </a:moveTo>
                <a:cubicBezTo>
                  <a:pt x="482619" y="755169"/>
                  <a:pt x="501958" y="774508"/>
                  <a:pt x="501958" y="798363"/>
                </a:cubicBezTo>
                <a:cubicBezTo>
                  <a:pt x="501958" y="822220"/>
                  <a:pt x="482619" y="841559"/>
                  <a:pt x="458762" y="841559"/>
                </a:cubicBezTo>
                <a:cubicBezTo>
                  <a:pt x="434907" y="841559"/>
                  <a:pt x="415568" y="822220"/>
                  <a:pt x="415568" y="798363"/>
                </a:cubicBezTo>
                <a:cubicBezTo>
                  <a:pt x="415568" y="774508"/>
                  <a:pt x="434907" y="755169"/>
                  <a:pt x="458762" y="755169"/>
                </a:cubicBezTo>
                <a:close/>
                <a:moveTo>
                  <a:pt x="309813" y="717931"/>
                </a:moveTo>
                <a:cubicBezTo>
                  <a:pt x="317260" y="717931"/>
                  <a:pt x="324708" y="725377"/>
                  <a:pt x="324708" y="732825"/>
                </a:cubicBezTo>
                <a:cubicBezTo>
                  <a:pt x="324708" y="740272"/>
                  <a:pt x="318750" y="747720"/>
                  <a:pt x="309813" y="747720"/>
                </a:cubicBezTo>
                <a:cubicBezTo>
                  <a:pt x="300876" y="747720"/>
                  <a:pt x="294918" y="740272"/>
                  <a:pt x="294918" y="732825"/>
                </a:cubicBezTo>
                <a:cubicBezTo>
                  <a:pt x="294918" y="725377"/>
                  <a:pt x="302365" y="717931"/>
                  <a:pt x="309813" y="717931"/>
                </a:cubicBezTo>
                <a:close/>
                <a:moveTo>
                  <a:pt x="1082853" y="713463"/>
                </a:moveTo>
                <a:cubicBezTo>
                  <a:pt x="1087322" y="713463"/>
                  <a:pt x="1091790" y="714952"/>
                  <a:pt x="1094769" y="716442"/>
                </a:cubicBezTo>
                <a:cubicBezTo>
                  <a:pt x="1097748" y="714952"/>
                  <a:pt x="1100727" y="713463"/>
                  <a:pt x="1103706" y="713463"/>
                </a:cubicBezTo>
                <a:cubicBezTo>
                  <a:pt x="1112642" y="713463"/>
                  <a:pt x="1120091" y="720910"/>
                  <a:pt x="1120091" y="729847"/>
                </a:cubicBezTo>
                <a:cubicBezTo>
                  <a:pt x="1120091" y="738784"/>
                  <a:pt x="1114133" y="744742"/>
                  <a:pt x="1105196" y="746232"/>
                </a:cubicBezTo>
                <a:cubicBezTo>
                  <a:pt x="1102217" y="755169"/>
                  <a:pt x="1093280" y="761127"/>
                  <a:pt x="1082853" y="761127"/>
                </a:cubicBezTo>
                <a:cubicBezTo>
                  <a:pt x="1067958" y="761127"/>
                  <a:pt x="1057532" y="749211"/>
                  <a:pt x="1057532" y="735805"/>
                </a:cubicBezTo>
                <a:cubicBezTo>
                  <a:pt x="1057532" y="720910"/>
                  <a:pt x="1069448" y="710484"/>
                  <a:pt x="1082853" y="713463"/>
                </a:cubicBezTo>
                <a:close/>
                <a:moveTo>
                  <a:pt x="725379" y="677716"/>
                </a:moveTo>
                <a:cubicBezTo>
                  <a:pt x="741763" y="677716"/>
                  <a:pt x="753679" y="691120"/>
                  <a:pt x="755169" y="706015"/>
                </a:cubicBezTo>
                <a:cubicBezTo>
                  <a:pt x="758148" y="704526"/>
                  <a:pt x="759637" y="704526"/>
                  <a:pt x="761127" y="704526"/>
                </a:cubicBezTo>
                <a:cubicBezTo>
                  <a:pt x="768574" y="704526"/>
                  <a:pt x="776022" y="711973"/>
                  <a:pt x="776022" y="719421"/>
                </a:cubicBezTo>
                <a:cubicBezTo>
                  <a:pt x="776022" y="726868"/>
                  <a:pt x="770064" y="734316"/>
                  <a:pt x="761127" y="734316"/>
                </a:cubicBezTo>
                <a:cubicBezTo>
                  <a:pt x="755169" y="734316"/>
                  <a:pt x="750700" y="731337"/>
                  <a:pt x="746232" y="732826"/>
                </a:cubicBezTo>
                <a:cubicBezTo>
                  <a:pt x="746232" y="732826"/>
                  <a:pt x="744742" y="734316"/>
                  <a:pt x="744742" y="734316"/>
                </a:cubicBezTo>
                <a:cubicBezTo>
                  <a:pt x="747721" y="738784"/>
                  <a:pt x="749211" y="744742"/>
                  <a:pt x="749211" y="750700"/>
                </a:cubicBezTo>
                <a:cubicBezTo>
                  <a:pt x="749211" y="758148"/>
                  <a:pt x="746232" y="765594"/>
                  <a:pt x="741763" y="771552"/>
                </a:cubicBezTo>
                <a:cubicBezTo>
                  <a:pt x="750700" y="773043"/>
                  <a:pt x="758148" y="780489"/>
                  <a:pt x="758148" y="789426"/>
                </a:cubicBezTo>
                <a:cubicBezTo>
                  <a:pt x="758148" y="790916"/>
                  <a:pt x="758148" y="790916"/>
                  <a:pt x="758148" y="792405"/>
                </a:cubicBezTo>
                <a:cubicBezTo>
                  <a:pt x="759637" y="790916"/>
                  <a:pt x="761127" y="790916"/>
                  <a:pt x="762616" y="790916"/>
                </a:cubicBezTo>
                <a:cubicBezTo>
                  <a:pt x="773043" y="790916"/>
                  <a:pt x="781980" y="799853"/>
                  <a:pt x="781980" y="810279"/>
                </a:cubicBezTo>
                <a:cubicBezTo>
                  <a:pt x="781980" y="819216"/>
                  <a:pt x="774531" y="828153"/>
                  <a:pt x="764106" y="828153"/>
                </a:cubicBezTo>
                <a:cubicBezTo>
                  <a:pt x="765595" y="829643"/>
                  <a:pt x="765595" y="831132"/>
                  <a:pt x="765595" y="832622"/>
                </a:cubicBezTo>
                <a:cubicBezTo>
                  <a:pt x="765595" y="838580"/>
                  <a:pt x="759637" y="844538"/>
                  <a:pt x="753679" y="844538"/>
                </a:cubicBezTo>
                <a:cubicBezTo>
                  <a:pt x="747721" y="844538"/>
                  <a:pt x="741763" y="838580"/>
                  <a:pt x="741763" y="832622"/>
                </a:cubicBezTo>
                <a:cubicBezTo>
                  <a:pt x="741763" y="828153"/>
                  <a:pt x="744742" y="823685"/>
                  <a:pt x="749211" y="822195"/>
                </a:cubicBezTo>
                <a:cubicBezTo>
                  <a:pt x="746232" y="817727"/>
                  <a:pt x="744742" y="813258"/>
                  <a:pt x="744742" y="808790"/>
                </a:cubicBezTo>
                <a:cubicBezTo>
                  <a:pt x="744742" y="807300"/>
                  <a:pt x="744742" y="807300"/>
                  <a:pt x="744742" y="805811"/>
                </a:cubicBezTo>
                <a:cubicBezTo>
                  <a:pt x="743253" y="807300"/>
                  <a:pt x="741763" y="807300"/>
                  <a:pt x="740274" y="807300"/>
                </a:cubicBezTo>
                <a:cubicBezTo>
                  <a:pt x="729847" y="807300"/>
                  <a:pt x="720910" y="798363"/>
                  <a:pt x="720910" y="787937"/>
                </a:cubicBezTo>
                <a:cubicBezTo>
                  <a:pt x="720910" y="786447"/>
                  <a:pt x="722400" y="784958"/>
                  <a:pt x="722400" y="783468"/>
                </a:cubicBezTo>
                <a:cubicBezTo>
                  <a:pt x="720910" y="784958"/>
                  <a:pt x="717931" y="784958"/>
                  <a:pt x="714952" y="784958"/>
                </a:cubicBezTo>
                <a:cubicBezTo>
                  <a:pt x="697078" y="784958"/>
                  <a:pt x="682184" y="773043"/>
                  <a:pt x="679205" y="755169"/>
                </a:cubicBezTo>
                <a:cubicBezTo>
                  <a:pt x="674737" y="767085"/>
                  <a:pt x="664310" y="777510"/>
                  <a:pt x="649415" y="777510"/>
                </a:cubicBezTo>
                <a:cubicBezTo>
                  <a:pt x="631541" y="777510"/>
                  <a:pt x="618137" y="764106"/>
                  <a:pt x="618137" y="746232"/>
                </a:cubicBezTo>
                <a:cubicBezTo>
                  <a:pt x="618137" y="728358"/>
                  <a:pt x="633031" y="714952"/>
                  <a:pt x="649415" y="714952"/>
                </a:cubicBezTo>
                <a:cubicBezTo>
                  <a:pt x="664310" y="714952"/>
                  <a:pt x="676226" y="725379"/>
                  <a:pt x="679205" y="738784"/>
                </a:cubicBezTo>
                <a:cubicBezTo>
                  <a:pt x="682184" y="728358"/>
                  <a:pt x="688141" y="719421"/>
                  <a:pt x="697078" y="714952"/>
                </a:cubicBezTo>
                <a:cubicBezTo>
                  <a:pt x="695590" y="711973"/>
                  <a:pt x="695590" y="710484"/>
                  <a:pt x="695590" y="707505"/>
                </a:cubicBezTo>
                <a:cubicBezTo>
                  <a:pt x="695590" y="691120"/>
                  <a:pt x="708994" y="677716"/>
                  <a:pt x="725379" y="677716"/>
                </a:cubicBezTo>
                <a:close/>
                <a:moveTo>
                  <a:pt x="1084343" y="673247"/>
                </a:moveTo>
                <a:cubicBezTo>
                  <a:pt x="1094768" y="673247"/>
                  <a:pt x="1102217" y="682183"/>
                  <a:pt x="1102217" y="691120"/>
                </a:cubicBezTo>
                <a:cubicBezTo>
                  <a:pt x="1102217" y="701546"/>
                  <a:pt x="1094768" y="708994"/>
                  <a:pt x="1084343" y="708994"/>
                </a:cubicBezTo>
                <a:cubicBezTo>
                  <a:pt x="1073916" y="708994"/>
                  <a:pt x="1066469" y="700057"/>
                  <a:pt x="1066469" y="691120"/>
                </a:cubicBezTo>
                <a:cubicBezTo>
                  <a:pt x="1066469" y="680693"/>
                  <a:pt x="1075406" y="673247"/>
                  <a:pt x="1084343" y="673247"/>
                </a:cubicBezTo>
                <a:close/>
                <a:moveTo>
                  <a:pt x="999443" y="655373"/>
                </a:moveTo>
                <a:cubicBezTo>
                  <a:pt x="1008380" y="655373"/>
                  <a:pt x="1014338" y="661330"/>
                  <a:pt x="1014338" y="670267"/>
                </a:cubicBezTo>
                <a:cubicBezTo>
                  <a:pt x="1014338" y="679204"/>
                  <a:pt x="1008380" y="685162"/>
                  <a:pt x="999443" y="685162"/>
                </a:cubicBezTo>
                <a:cubicBezTo>
                  <a:pt x="990506" y="685162"/>
                  <a:pt x="984548" y="679204"/>
                  <a:pt x="984548" y="670267"/>
                </a:cubicBezTo>
                <a:cubicBezTo>
                  <a:pt x="984548" y="661330"/>
                  <a:pt x="990506" y="655373"/>
                  <a:pt x="999443" y="655373"/>
                </a:cubicBezTo>
                <a:close/>
                <a:moveTo>
                  <a:pt x="500466" y="653884"/>
                </a:moveTo>
                <a:cubicBezTo>
                  <a:pt x="510891" y="653884"/>
                  <a:pt x="518340" y="661330"/>
                  <a:pt x="518340" y="671757"/>
                </a:cubicBezTo>
                <a:cubicBezTo>
                  <a:pt x="518340" y="682183"/>
                  <a:pt x="510891" y="689631"/>
                  <a:pt x="500466" y="689631"/>
                </a:cubicBezTo>
                <a:cubicBezTo>
                  <a:pt x="490039" y="689631"/>
                  <a:pt x="482592" y="682183"/>
                  <a:pt x="482592" y="671757"/>
                </a:cubicBezTo>
                <a:cubicBezTo>
                  <a:pt x="482592" y="661330"/>
                  <a:pt x="490039" y="653884"/>
                  <a:pt x="500466" y="653884"/>
                </a:cubicBezTo>
                <a:close/>
                <a:moveTo>
                  <a:pt x="652394" y="641969"/>
                </a:moveTo>
                <a:cubicBezTo>
                  <a:pt x="662819" y="641969"/>
                  <a:pt x="670268" y="649415"/>
                  <a:pt x="670268" y="659842"/>
                </a:cubicBezTo>
                <a:cubicBezTo>
                  <a:pt x="670268" y="670268"/>
                  <a:pt x="662819" y="677716"/>
                  <a:pt x="652394" y="677716"/>
                </a:cubicBezTo>
                <a:cubicBezTo>
                  <a:pt x="641967" y="677716"/>
                  <a:pt x="634520" y="670268"/>
                  <a:pt x="634520" y="659842"/>
                </a:cubicBezTo>
                <a:cubicBezTo>
                  <a:pt x="634520" y="650905"/>
                  <a:pt x="643457" y="641969"/>
                  <a:pt x="652394" y="641969"/>
                </a:cubicBezTo>
                <a:close/>
                <a:moveTo>
                  <a:pt x="1035191" y="631541"/>
                </a:moveTo>
                <a:cubicBezTo>
                  <a:pt x="1045616" y="631541"/>
                  <a:pt x="1053064" y="638987"/>
                  <a:pt x="1053064" y="649414"/>
                </a:cubicBezTo>
                <a:cubicBezTo>
                  <a:pt x="1053064" y="659840"/>
                  <a:pt x="1045616" y="667288"/>
                  <a:pt x="1035191" y="667288"/>
                </a:cubicBezTo>
                <a:cubicBezTo>
                  <a:pt x="1024764" y="667288"/>
                  <a:pt x="1015827" y="658351"/>
                  <a:pt x="1017317" y="649414"/>
                </a:cubicBezTo>
                <a:cubicBezTo>
                  <a:pt x="1017317" y="638987"/>
                  <a:pt x="1024764" y="631541"/>
                  <a:pt x="1035191" y="631541"/>
                </a:cubicBezTo>
                <a:close/>
                <a:moveTo>
                  <a:pt x="716442" y="627074"/>
                </a:moveTo>
                <a:cubicBezTo>
                  <a:pt x="723889" y="627074"/>
                  <a:pt x="731337" y="633031"/>
                  <a:pt x="731337" y="641968"/>
                </a:cubicBezTo>
                <a:cubicBezTo>
                  <a:pt x="731337" y="649415"/>
                  <a:pt x="725379" y="656863"/>
                  <a:pt x="716442" y="656863"/>
                </a:cubicBezTo>
                <a:cubicBezTo>
                  <a:pt x="708994" y="656863"/>
                  <a:pt x="701547" y="649415"/>
                  <a:pt x="701547" y="641968"/>
                </a:cubicBezTo>
                <a:cubicBezTo>
                  <a:pt x="701547" y="634520"/>
                  <a:pt x="707505" y="627074"/>
                  <a:pt x="716442" y="627074"/>
                </a:cubicBezTo>
                <a:close/>
                <a:moveTo>
                  <a:pt x="487061" y="607710"/>
                </a:moveTo>
                <a:cubicBezTo>
                  <a:pt x="495998" y="607710"/>
                  <a:pt x="503446" y="615156"/>
                  <a:pt x="503446" y="624093"/>
                </a:cubicBezTo>
                <a:cubicBezTo>
                  <a:pt x="503446" y="633030"/>
                  <a:pt x="495998" y="640478"/>
                  <a:pt x="487061" y="640478"/>
                </a:cubicBezTo>
                <a:cubicBezTo>
                  <a:pt x="478124" y="640478"/>
                  <a:pt x="470677" y="633030"/>
                  <a:pt x="470677" y="624093"/>
                </a:cubicBezTo>
                <a:cubicBezTo>
                  <a:pt x="470677" y="615156"/>
                  <a:pt x="478124" y="607710"/>
                  <a:pt x="487061" y="607710"/>
                </a:cubicBezTo>
                <a:close/>
                <a:moveTo>
                  <a:pt x="765595" y="601752"/>
                </a:moveTo>
                <a:cubicBezTo>
                  <a:pt x="770062" y="601752"/>
                  <a:pt x="774532" y="606219"/>
                  <a:pt x="774532" y="610689"/>
                </a:cubicBezTo>
                <a:cubicBezTo>
                  <a:pt x="774532" y="616647"/>
                  <a:pt x="770062" y="619626"/>
                  <a:pt x="765595" y="619626"/>
                </a:cubicBezTo>
                <a:cubicBezTo>
                  <a:pt x="761125" y="619626"/>
                  <a:pt x="756658" y="615156"/>
                  <a:pt x="756658" y="610689"/>
                </a:cubicBezTo>
                <a:cubicBezTo>
                  <a:pt x="756658" y="606219"/>
                  <a:pt x="761125" y="601752"/>
                  <a:pt x="765595" y="601752"/>
                </a:cubicBezTo>
                <a:close/>
                <a:moveTo>
                  <a:pt x="394714" y="588347"/>
                </a:moveTo>
                <a:cubicBezTo>
                  <a:pt x="421525" y="588347"/>
                  <a:pt x="442378" y="609199"/>
                  <a:pt x="442378" y="636010"/>
                </a:cubicBezTo>
                <a:cubicBezTo>
                  <a:pt x="442378" y="662821"/>
                  <a:pt x="421525" y="683674"/>
                  <a:pt x="394714" y="683674"/>
                </a:cubicBezTo>
                <a:cubicBezTo>
                  <a:pt x="367903" y="683674"/>
                  <a:pt x="347051" y="662821"/>
                  <a:pt x="347051" y="636010"/>
                </a:cubicBezTo>
                <a:cubicBezTo>
                  <a:pt x="347051" y="609199"/>
                  <a:pt x="367903" y="588347"/>
                  <a:pt x="394714" y="588347"/>
                </a:cubicBezTo>
                <a:close/>
                <a:moveTo>
                  <a:pt x="205550" y="586857"/>
                </a:moveTo>
                <a:cubicBezTo>
                  <a:pt x="241297" y="586857"/>
                  <a:pt x="271087" y="616646"/>
                  <a:pt x="271087" y="652394"/>
                </a:cubicBezTo>
                <a:cubicBezTo>
                  <a:pt x="271087" y="688141"/>
                  <a:pt x="241297" y="717931"/>
                  <a:pt x="205550" y="717931"/>
                </a:cubicBezTo>
                <a:cubicBezTo>
                  <a:pt x="168312" y="717931"/>
                  <a:pt x="140012" y="689630"/>
                  <a:pt x="140012" y="652394"/>
                </a:cubicBezTo>
                <a:cubicBezTo>
                  <a:pt x="140012" y="616646"/>
                  <a:pt x="169802" y="586857"/>
                  <a:pt x="205550" y="586857"/>
                </a:cubicBezTo>
                <a:close/>
                <a:moveTo>
                  <a:pt x="324708" y="577920"/>
                </a:moveTo>
                <a:cubicBezTo>
                  <a:pt x="330666" y="577920"/>
                  <a:pt x="335136" y="582387"/>
                  <a:pt x="335136" y="588345"/>
                </a:cubicBezTo>
                <a:cubicBezTo>
                  <a:pt x="335136" y="594303"/>
                  <a:pt x="330666" y="598773"/>
                  <a:pt x="324708" y="598773"/>
                </a:cubicBezTo>
                <a:cubicBezTo>
                  <a:pt x="318750" y="598773"/>
                  <a:pt x="314283" y="594303"/>
                  <a:pt x="314283" y="588345"/>
                </a:cubicBezTo>
                <a:cubicBezTo>
                  <a:pt x="314283" y="582387"/>
                  <a:pt x="318750" y="577920"/>
                  <a:pt x="324708" y="577920"/>
                </a:cubicBezTo>
                <a:close/>
                <a:moveTo>
                  <a:pt x="668779" y="574940"/>
                </a:moveTo>
                <a:cubicBezTo>
                  <a:pt x="674737" y="574940"/>
                  <a:pt x="680695" y="580898"/>
                  <a:pt x="680695" y="586856"/>
                </a:cubicBezTo>
                <a:cubicBezTo>
                  <a:pt x="680695" y="592814"/>
                  <a:pt x="676226" y="598772"/>
                  <a:pt x="668779" y="598772"/>
                </a:cubicBezTo>
                <a:cubicBezTo>
                  <a:pt x="662821" y="598772"/>
                  <a:pt x="656863" y="594303"/>
                  <a:pt x="656863" y="586856"/>
                </a:cubicBezTo>
                <a:cubicBezTo>
                  <a:pt x="656863" y="579408"/>
                  <a:pt x="662821" y="573450"/>
                  <a:pt x="668779" y="574940"/>
                </a:cubicBezTo>
                <a:close/>
                <a:moveTo>
                  <a:pt x="1099238" y="568983"/>
                </a:moveTo>
                <a:cubicBezTo>
                  <a:pt x="1105196" y="568983"/>
                  <a:pt x="1109666" y="573450"/>
                  <a:pt x="1109666" y="579408"/>
                </a:cubicBezTo>
                <a:cubicBezTo>
                  <a:pt x="1109666" y="583878"/>
                  <a:pt x="1105196" y="588345"/>
                  <a:pt x="1099238" y="589836"/>
                </a:cubicBezTo>
                <a:cubicBezTo>
                  <a:pt x="1093280" y="589836"/>
                  <a:pt x="1088813" y="585366"/>
                  <a:pt x="1088813" y="579408"/>
                </a:cubicBezTo>
                <a:cubicBezTo>
                  <a:pt x="1088813" y="573450"/>
                  <a:pt x="1093280" y="568983"/>
                  <a:pt x="1099238" y="568983"/>
                </a:cubicBezTo>
                <a:close/>
                <a:moveTo>
                  <a:pt x="981568" y="531747"/>
                </a:moveTo>
                <a:cubicBezTo>
                  <a:pt x="991995" y="531747"/>
                  <a:pt x="1000932" y="540683"/>
                  <a:pt x="1000932" y="551109"/>
                </a:cubicBezTo>
                <a:cubicBezTo>
                  <a:pt x="1000932" y="561536"/>
                  <a:pt x="991995" y="570473"/>
                  <a:pt x="981568" y="570473"/>
                </a:cubicBezTo>
                <a:cubicBezTo>
                  <a:pt x="971142" y="570473"/>
                  <a:pt x="962205" y="561536"/>
                  <a:pt x="962205" y="551109"/>
                </a:cubicBezTo>
                <a:cubicBezTo>
                  <a:pt x="962205" y="540683"/>
                  <a:pt x="971142" y="531747"/>
                  <a:pt x="981568" y="531747"/>
                </a:cubicBezTo>
                <a:close/>
                <a:moveTo>
                  <a:pt x="680694" y="497488"/>
                </a:moveTo>
                <a:cubicBezTo>
                  <a:pt x="688141" y="497488"/>
                  <a:pt x="695589" y="503445"/>
                  <a:pt x="695589" y="512382"/>
                </a:cubicBezTo>
                <a:cubicBezTo>
                  <a:pt x="695589" y="519829"/>
                  <a:pt x="689631" y="527277"/>
                  <a:pt x="680694" y="527277"/>
                </a:cubicBezTo>
                <a:cubicBezTo>
                  <a:pt x="673246" y="527277"/>
                  <a:pt x="665799" y="521319"/>
                  <a:pt x="665799" y="512382"/>
                </a:cubicBezTo>
                <a:cubicBezTo>
                  <a:pt x="665799" y="504934"/>
                  <a:pt x="671757" y="497488"/>
                  <a:pt x="680694" y="497488"/>
                </a:cubicBezTo>
                <a:close/>
                <a:moveTo>
                  <a:pt x="494509" y="497488"/>
                </a:moveTo>
                <a:cubicBezTo>
                  <a:pt x="507914" y="497488"/>
                  <a:pt x="518341" y="507913"/>
                  <a:pt x="518341" y="521319"/>
                </a:cubicBezTo>
                <a:cubicBezTo>
                  <a:pt x="518341" y="534724"/>
                  <a:pt x="507914" y="545151"/>
                  <a:pt x="494509" y="545151"/>
                </a:cubicBezTo>
                <a:cubicBezTo>
                  <a:pt x="481103" y="545151"/>
                  <a:pt x="470677" y="534724"/>
                  <a:pt x="470677" y="521319"/>
                </a:cubicBezTo>
                <a:cubicBezTo>
                  <a:pt x="470677" y="507913"/>
                  <a:pt x="481103" y="497488"/>
                  <a:pt x="494509" y="497488"/>
                </a:cubicBezTo>
                <a:close/>
                <a:moveTo>
                  <a:pt x="1023274" y="495999"/>
                </a:moveTo>
                <a:cubicBezTo>
                  <a:pt x="1035190" y="495999"/>
                  <a:pt x="1045617" y="506424"/>
                  <a:pt x="1045617" y="518340"/>
                </a:cubicBezTo>
                <a:cubicBezTo>
                  <a:pt x="1045617" y="530256"/>
                  <a:pt x="1035190" y="540683"/>
                  <a:pt x="1023274" y="540683"/>
                </a:cubicBezTo>
                <a:cubicBezTo>
                  <a:pt x="1011358" y="540683"/>
                  <a:pt x="1000932" y="530256"/>
                  <a:pt x="1000932" y="518340"/>
                </a:cubicBezTo>
                <a:cubicBezTo>
                  <a:pt x="1000932" y="506424"/>
                  <a:pt x="1011358" y="495999"/>
                  <a:pt x="1023274" y="495999"/>
                </a:cubicBezTo>
                <a:close/>
                <a:moveTo>
                  <a:pt x="933907" y="440888"/>
                </a:moveTo>
                <a:cubicBezTo>
                  <a:pt x="945823" y="440888"/>
                  <a:pt x="957739" y="445355"/>
                  <a:pt x="965186" y="454292"/>
                </a:cubicBezTo>
                <a:cubicBezTo>
                  <a:pt x="981571" y="458761"/>
                  <a:pt x="993487" y="473656"/>
                  <a:pt x="993487" y="491530"/>
                </a:cubicBezTo>
                <a:cubicBezTo>
                  <a:pt x="993487" y="513871"/>
                  <a:pt x="975613" y="530256"/>
                  <a:pt x="954760" y="530256"/>
                </a:cubicBezTo>
                <a:cubicBezTo>
                  <a:pt x="950291" y="530256"/>
                  <a:pt x="945823" y="528766"/>
                  <a:pt x="941354" y="527277"/>
                </a:cubicBezTo>
                <a:cubicBezTo>
                  <a:pt x="938375" y="527277"/>
                  <a:pt x="936886" y="527277"/>
                  <a:pt x="935396" y="527277"/>
                </a:cubicBezTo>
                <a:cubicBezTo>
                  <a:pt x="936886" y="528766"/>
                  <a:pt x="936886" y="531745"/>
                  <a:pt x="936886" y="534724"/>
                </a:cubicBezTo>
                <a:cubicBezTo>
                  <a:pt x="936886" y="548130"/>
                  <a:pt x="926459" y="558556"/>
                  <a:pt x="913054" y="558556"/>
                </a:cubicBezTo>
                <a:cubicBezTo>
                  <a:pt x="899648" y="558556"/>
                  <a:pt x="889223" y="548130"/>
                  <a:pt x="889223" y="534724"/>
                </a:cubicBezTo>
                <a:cubicBezTo>
                  <a:pt x="889223" y="525787"/>
                  <a:pt x="895180" y="518340"/>
                  <a:pt x="902627" y="513871"/>
                </a:cubicBezTo>
                <a:cubicBezTo>
                  <a:pt x="895180" y="506425"/>
                  <a:pt x="890711" y="495997"/>
                  <a:pt x="890711" y="484082"/>
                </a:cubicBezTo>
                <a:cubicBezTo>
                  <a:pt x="890711" y="460250"/>
                  <a:pt x="910075" y="440888"/>
                  <a:pt x="933907" y="440888"/>
                </a:cubicBezTo>
                <a:close/>
                <a:moveTo>
                  <a:pt x="783469" y="437909"/>
                </a:moveTo>
                <a:cubicBezTo>
                  <a:pt x="807301" y="437909"/>
                  <a:pt x="826665" y="457271"/>
                  <a:pt x="826665" y="481103"/>
                </a:cubicBezTo>
                <a:cubicBezTo>
                  <a:pt x="826665" y="504935"/>
                  <a:pt x="807301" y="524299"/>
                  <a:pt x="783469" y="524299"/>
                </a:cubicBezTo>
                <a:cubicBezTo>
                  <a:pt x="781980" y="524299"/>
                  <a:pt x="779001" y="524299"/>
                  <a:pt x="777511" y="524299"/>
                </a:cubicBezTo>
                <a:cubicBezTo>
                  <a:pt x="777511" y="525788"/>
                  <a:pt x="779001" y="528767"/>
                  <a:pt x="779001" y="531746"/>
                </a:cubicBezTo>
                <a:cubicBezTo>
                  <a:pt x="779001" y="540683"/>
                  <a:pt x="771553" y="548131"/>
                  <a:pt x="762616" y="548131"/>
                </a:cubicBezTo>
                <a:cubicBezTo>
                  <a:pt x="753679" y="548131"/>
                  <a:pt x="746232" y="540683"/>
                  <a:pt x="746232" y="531746"/>
                </a:cubicBezTo>
                <a:cubicBezTo>
                  <a:pt x="746232" y="524299"/>
                  <a:pt x="750700" y="516851"/>
                  <a:pt x="758148" y="515362"/>
                </a:cubicBezTo>
                <a:cubicBezTo>
                  <a:pt x="747721" y="507914"/>
                  <a:pt x="740275" y="495998"/>
                  <a:pt x="740275" y="481103"/>
                </a:cubicBezTo>
                <a:cubicBezTo>
                  <a:pt x="740275" y="457271"/>
                  <a:pt x="759637" y="437909"/>
                  <a:pt x="783469" y="437909"/>
                </a:cubicBezTo>
                <a:close/>
                <a:moveTo>
                  <a:pt x="277044" y="434930"/>
                </a:moveTo>
                <a:cubicBezTo>
                  <a:pt x="287469" y="434930"/>
                  <a:pt x="294918" y="443866"/>
                  <a:pt x="294918" y="452803"/>
                </a:cubicBezTo>
                <a:cubicBezTo>
                  <a:pt x="294918" y="463229"/>
                  <a:pt x="285981" y="470677"/>
                  <a:pt x="277044" y="470677"/>
                </a:cubicBezTo>
                <a:cubicBezTo>
                  <a:pt x="268107" y="470677"/>
                  <a:pt x="260659" y="463229"/>
                  <a:pt x="259170" y="452803"/>
                </a:cubicBezTo>
                <a:cubicBezTo>
                  <a:pt x="259170" y="442376"/>
                  <a:pt x="268107" y="434930"/>
                  <a:pt x="277044" y="434930"/>
                </a:cubicBezTo>
                <a:close/>
                <a:moveTo>
                  <a:pt x="1045617" y="385778"/>
                </a:moveTo>
                <a:cubicBezTo>
                  <a:pt x="1050087" y="385778"/>
                  <a:pt x="1054554" y="390245"/>
                  <a:pt x="1056045" y="396203"/>
                </a:cubicBezTo>
                <a:cubicBezTo>
                  <a:pt x="1056045" y="402161"/>
                  <a:pt x="1051575" y="406631"/>
                  <a:pt x="1045617" y="406631"/>
                </a:cubicBezTo>
                <a:cubicBezTo>
                  <a:pt x="1039659" y="406631"/>
                  <a:pt x="1035192" y="402161"/>
                  <a:pt x="1035192" y="396203"/>
                </a:cubicBezTo>
                <a:cubicBezTo>
                  <a:pt x="1035192" y="390245"/>
                  <a:pt x="1039659" y="385778"/>
                  <a:pt x="1045617" y="385778"/>
                </a:cubicBezTo>
                <a:close/>
                <a:moveTo>
                  <a:pt x="805810" y="342582"/>
                </a:moveTo>
                <a:cubicBezTo>
                  <a:pt x="814859" y="342582"/>
                  <a:pt x="822195" y="349917"/>
                  <a:pt x="822195" y="358965"/>
                </a:cubicBezTo>
                <a:cubicBezTo>
                  <a:pt x="822195" y="368014"/>
                  <a:pt x="814859" y="375350"/>
                  <a:pt x="805810" y="375350"/>
                </a:cubicBezTo>
                <a:cubicBezTo>
                  <a:pt x="796762" y="375350"/>
                  <a:pt x="789426" y="368014"/>
                  <a:pt x="789426" y="358965"/>
                </a:cubicBezTo>
                <a:cubicBezTo>
                  <a:pt x="789426" y="349917"/>
                  <a:pt x="796762" y="342582"/>
                  <a:pt x="805810" y="342582"/>
                </a:cubicBezTo>
                <a:close/>
                <a:moveTo>
                  <a:pt x="652394" y="323220"/>
                </a:moveTo>
                <a:cubicBezTo>
                  <a:pt x="674737" y="323220"/>
                  <a:pt x="694100" y="341093"/>
                  <a:pt x="694100" y="364925"/>
                </a:cubicBezTo>
                <a:cubicBezTo>
                  <a:pt x="694100" y="369393"/>
                  <a:pt x="694100" y="372372"/>
                  <a:pt x="692611" y="375351"/>
                </a:cubicBezTo>
                <a:cubicBezTo>
                  <a:pt x="717931" y="379820"/>
                  <a:pt x="737295" y="400673"/>
                  <a:pt x="737295" y="427483"/>
                </a:cubicBezTo>
                <a:cubicBezTo>
                  <a:pt x="737295" y="457273"/>
                  <a:pt x="713464" y="481105"/>
                  <a:pt x="683674" y="481105"/>
                </a:cubicBezTo>
                <a:cubicBezTo>
                  <a:pt x="662821" y="481105"/>
                  <a:pt x="644948" y="469189"/>
                  <a:pt x="636011" y="451315"/>
                </a:cubicBezTo>
                <a:cubicBezTo>
                  <a:pt x="633032" y="452804"/>
                  <a:pt x="628563" y="454294"/>
                  <a:pt x="625584" y="454294"/>
                </a:cubicBezTo>
                <a:cubicBezTo>
                  <a:pt x="612179" y="454294"/>
                  <a:pt x="601752" y="443867"/>
                  <a:pt x="604731" y="430462"/>
                </a:cubicBezTo>
                <a:cubicBezTo>
                  <a:pt x="604731" y="417056"/>
                  <a:pt x="615158" y="406631"/>
                  <a:pt x="628563" y="406631"/>
                </a:cubicBezTo>
                <a:cubicBezTo>
                  <a:pt x="631541" y="406631"/>
                  <a:pt x="633032" y="406631"/>
                  <a:pt x="636011" y="408119"/>
                </a:cubicBezTo>
                <a:cubicBezTo>
                  <a:pt x="636011" y="406631"/>
                  <a:pt x="637499" y="405140"/>
                  <a:pt x="637499" y="403652"/>
                </a:cubicBezTo>
                <a:cubicBezTo>
                  <a:pt x="621116" y="397694"/>
                  <a:pt x="610689" y="382799"/>
                  <a:pt x="610689" y="364925"/>
                </a:cubicBezTo>
                <a:cubicBezTo>
                  <a:pt x="610689" y="342582"/>
                  <a:pt x="628563" y="323220"/>
                  <a:pt x="652394" y="323220"/>
                </a:cubicBezTo>
                <a:close/>
                <a:moveTo>
                  <a:pt x="1015827" y="269598"/>
                </a:moveTo>
                <a:cubicBezTo>
                  <a:pt x="1035190" y="269598"/>
                  <a:pt x="1051575" y="284492"/>
                  <a:pt x="1051575" y="305345"/>
                </a:cubicBezTo>
                <a:cubicBezTo>
                  <a:pt x="1051575" y="324708"/>
                  <a:pt x="1036680" y="341093"/>
                  <a:pt x="1015827" y="341093"/>
                </a:cubicBezTo>
                <a:cubicBezTo>
                  <a:pt x="996463" y="341093"/>
                  <a:pt x="980080" y="326198"/>
                  <a:pt x="980080" y="305345"/>
                </a:cubicBezTo>
                <a:cubicBezTo>
                  <a:pt x="980080" y="285981"/>
                  <a:pt x="996463" y="269598"/>
                  <a:pt x="1015827" y="269598"/>
                </a:cubicBezTo>
                <a:close/>
                <a:moveTo>
                  <a:pt x="926458" y="257682"/>
                </a:moveTo>
                <a:cubicBezTo>
                  <a:pt x="939862" y="257682"/>
                  <a:pt x="950290" y="268107"/>
                  <a:pt x="950290" y="281513"/>
                </a:cubicBezTo>
                <a:cubicBezTo>
                  <a:pt x="950290" y="294918"/>
                  <a:pt x="939862" y="305345"/>
                  <a:pt x="926458" y="305345"/>
                </a:cubicBezTo>
                <a:cubicBezTo>
                  <a:pt x="919010" y="305345"/>
                  <a:pt x="911563" y="300876"/>
                  <a:pt x="907094" y="294918"/>
                </a:cubicBezTo>
                <a:cubicBezTo>
                  <a:pt x="904115" y="296408"/>
                  <a:pt x="901136" y="297897"/>
                  <a:pt x="898157" y="297897"/>
                </a:cubicBezTo>
                <a:cubicBezTo>
                  <a:pt x="890710" y="297897"/>
                  <a:pt x="884752" y="291939"/>
                  <a:pt x="884752" y="284492"/>
                </a:cubicBezTo>
                <a:cubicBezTo>
                  <a:pt x="884752" y="277044"/>
                  <a:pt x="890710" y="271086"/>
                  <a:pt x="898157" y="271086"/>
                </a:cubicBezTo>
                <a:cubicBezTo>
                  <a:pt x="899647" y="271086"/>
                  <a:pt x="901136" y="271086"/>
                  <a:pt x="902626" y="274065"/>
                </a:cubicBezTo>
                <a:cubicBezTo>
                  <a:pt x="907094" y="265128"/>
                  <a:pt x="916031" y="257682"/>
                  <a:pt x="926458" y="257682"/>
                </a:cubicBezTo>
                <a:close/>
                <a:moveTo>
                  <a:pt x="844536" y="253213"/>
                </a:moveTo>
                <a:cubicBezTo>
                  <a:pt x="851940" y="253213"/>
                  <a:pt x="857942" y="259214"/>
                  <a:pt x="857942" y="266617"/>
                </a:cubicBezTo>
                <a:cubicBezTo>
                  <a:pt x="857942" y="274021"/>
                  <a:pt x="851940" y="280023"/>
                  <a:pt x="844536" y="280023"/>
                </a:cubicBezTo>
                <a:cubicBezTo>
                  <a:pt x="837133" y="280023"/>
                  <a:pt x="831131" y="274021"/>
                  <a:pt x="831131" y="266617"/>
                </a:cubicBezTo>
                <a:cubicBezTo>
                  <a:pt x="831131" y="259214"/>
                  <a:pt x="837133" y="253213"/>
                  <a:pt x="844536" y="253213"/>
                </a:cubicBezTo>
                <a:close/>
                <a:moveTo>
                  <a:pt x="1075407" y="220444"/>
                </a:moveTo>
                <a:cubicBezTo>
                  <a:pt x="1082855" y="220444"/>
                  <a:pt x="1088813" y="226401"/>
                  <a:pt x="1088813" y="233848"/>
                </a:cubicBezTo>
                <a:cubicBezTo>
                  <a:pt x="1088813" y="241296"/>
                  <a:pt x="1082855" y="247254"/>
                  <a:pt x="1075407" y="247254"/>
                </a:cubicBezTo>
                <a:cubicBezTo>
                  <a:pt x="1069449" y="247254"/>
                  <a:pt x="1063491" y="241296"/>
                  <a:pt x="1062002" y="233848"/>
                </a:cubicBezTo>
                <a:cubicBezTo>
                  <a:pt x="1062002" y="226401"/>
                  <a:pt x="1067960" y="220444"/>
                  <a:pt x="1075407" y="220444"/>
                </a:cubicBezTo>
                <a:close/>
                <a:moveTo>
                  <a:pt x="688141" y="134055"/>
                </a:moveTo>
                <a:cubicBezTo>
                  <a:pt x="713462" y="134055"/>
                  <a:pt x="732826" y="153417"/>
                  <a:pt x="732826" y="178739"/>
                </a:cubicBezTo>
                <a:cubicBezTo>
                  <a:pt x="732826" y="204060"/>
                  <a:pt x="711973" y="223424"/>
                  <a:pt x="688141" y="223424"/>
                </a:cubicBezTo>
                <a:cubicBezTo>
                  <a:pt x="662819" y="223424"/>
                  <a:pt x="643457" y="204060"/>
                  <a:pt x="643457" y="178739"/>
                </a:cubicBezTo>
                <a:cubicBezTo>
                  <a:pt x="643457" y="153417"/>
                  <a:pt x="664309" y="134055"/>
                  <a:pt x="688141" y="134055"/>
                </a:cubicBezTo>
                <a:close/>
                <a:moveTo>
                  <a:pt x="889223" y="105755"/>
                </a:moveTo>
                <a:cubicBezTo>
                  <a:pt x="893690" y="105755"/>
                  <a:pt x="898160" y="110222"/>
                  <a:pt x="898160" y="114692"/>
                </a:cubicBezTo>
                <a:cubicBezTo>
                  <a:pt x="898160" y="119159"/>
                  <a:pt x="893690" y="123629"/>
                  <a:pt x="889223" y="123629"/>
                </a:cubicBezTo>
                <a:cubicBezTo>
                  <a:pt x="883265" y="123629"/>
                  <a:pt x="880286" y="120650"/>
                  <a:pt x="880286" y="114692"/>
                </a:cubicBezTo>
                <a:cubicBezTo>
                  <a:pt x="880286" y="110222"/>
                  <a:pt x="884753" y="105755"/>
                  <a:pt x="889223" y="105755"/>
                </a:cubicBezTo>
                <a:close/>
                <a:moveTo>
                  <a:pt x="425993" y="74475"/>
                </a:moveTo>
                <a:cubicBezTo>
                  <a:pt x="434930" y="74475"/>
                  <a:pt x="442378" y="81921"/>
                  <a:pt x="442378" y="90858"/>
                </a:cubicBezTo>
                <a:cubicBezTo>
                  <a:pt x="442378" y="99795"/>
                  <a:pt x="434930" y="107243"/>
                  <a:pt x="425993" y="107243"/>
                </a:cubicBezTo>
                <a:cubicBezTo>
                  <a:pt x="417056" y="107243"/>
                  <a:pt x="409609" y="99795"/>
                  <a:pt x="409609" y="90858"/>
                </a:cubicBezTo>
                <a:cubicBezTo>
                  <a:pt x="409609" y="81921"/>
                  <a:pt x="417056" y="74475"/>
                  <a:pt x="425993" y="74475"/>
                </a:cubicBezTo>
                <a:close/>
                <a:moveTo>
                  <a:pt x="1085832" y="65538"/>
                </a:moveTo>
                <a:cubicBezTo>
                  <a:pt x="1096259" y="65538"/>
                  <a:pt x="1105196" y="74474"/>
                  <a:pt x="1105196" y="84900"/>
                </a:cubicBezTo>
                <a:cubicBezTo>
                  <a:pt x="1105196" y="95327"/>
                  <a:pt x="1096259" y="104264"/>
                  <a:pt x="1085832" y="104264"/>
                </a:cubicBezTo>
                <a:cubicBezTo>
                  <a:pt x="1073916" y="104264"/>
                  <a:pt x="1066469" y="95327"/>
                  <a:pt x="1066469" y="84900"/>
                </a:cubicBezTo>
                <a:cubicBezTo>
                  <a:pt x="1066469" y="74474"/>
                  <a:pt x="1075406" y="65538"/>
                  <a:pt x="1085832" y="65538"/>
                </a:cubicBezTo>
                <a:close/>
                <a:moveTo>
                  <a:pt x="971143" y="0"/>
                </a:moveTo>
                <a:cubicBezTo>
                  <a:pt x="990507" y="0"/>
                  <a:pt x="1005402" y="14895"/>
                  <a:pt x="1005402" y="34258"/>
                </a:cubicBezTo>
                <a:cubicBezTo>
                  <a:pt x="1005402" y="53622"/>
                  <a:pt x="990507" y="68517"/>
                  <a:pt x="971143" y="68517"/>
                </a:cubicBezTo>
                <a:cubicBezTo>
                  <a:pt x="951780" y="68517"/>
                  <a:pt x="936886" y="53622"/>
                  <a:pt x="936886" y="34258"/>
                </a:cubicBezTo>
                <a:cubicBezTo>
                  <a:pt x="936886" y="14895"/>
                  <a:pt x="951780" y="0"/>
                  <a:pt x="971143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525" name="Freeform: Shape 524">
            <a:extLst>
              <a:ext uri="{FF2B5EF4-FFF2-40B4-BE49-F238E27FC236}">
                <a16:creationId xmlns:a16="http://schemas.microsoft.com/office/drawing/2014/main" xmlns="" id="{51799439-5780-4708-87E2-55B87C552856}"/>
              </a:ext>
            </a:extLst>
          </p:cNvPr>
          <p:cNvSpPr/>
          <p:nvPr/>
        </p:nvSpPr>
        <p:spPr>
          <a:xfrm rot="7056479">
            <a:off x="9348567" y="4135124"/>
            <a:ext cx="1455645" cy="977651"/>
          </a:xfrm>
          <a:custGeom>
            <a:avLst/>
            <a:gdLst>
              <a:gd name="connsiteX0" fmla="*/ 1366642 w 1455645"/>
              <a:gd name="connsiteY0" fmla="*/ 419387 h 977651"/>
              <a:gd name="connsiteX1" fmla="*/ 1363564 w 1455645"/>
              <a:gd name="connsiteY1" fmla="*/ 410310 h 977651"/>
              <a:gd name="connsiteX2" fmla="*/ 1368845 w 1455645"/>
              <a:gd name="connsiteY2" fmla="*/ 401828 h 977651"/>
              <a:gd name="connsiteX3" fmla="*/ 1358090 w 1455645"/>
              <a:gd name="connsiteY3" fmla="*/ 388855 h 977651"/>
              <a:gd name="connsiteX4" fmla="*/ 1372545 w 1455645"/>
              <a:gd name="connsiteY4" fmla="*/ 378237 h 977651"/>
              <a:gd name="connsiteX5" fmla="*/ 1383300 w 1455645"/>
              <a:gd name="connsiteY5" fmla="*/ 391210 h 977651"/>
              <a:gd name="connsiteX6" fmla="*/ 1378020 w 1455645"/>
              <a:gd name="connsiteY6" fmla="*/ 399693 h 977651"/>
              <a:gd name="connsiteX7" fmla="*/ 1388775 w 1455645"/>
              <a:gd name="connsiteY7" fmla="*/ 412666 h 977651"/>
              <a:gd name="connsiteX8" fmla="*/ 1375803 w 1455645"/>
              <a:gd name="connsiteY8" fmla="*/ 423421 h 977651"/>
              <a:gd name="connsiteX9" fmla="*/ 1366642 w 1455645"/>
              <a:gd name="connsiteY9" fmla="*/ 419387 h 977651"/>
              <a:gd name="connsiteX10" fmla="*/ 1335622 w 1455645"/>
              <a:gd name="connsiteY10" fmla="*/ 375159 h 977651"/>
              <a:gd name="connsiteX11" fmla="*/ 1331993 w 1455645"/>
              <a:gd name="connsiteY11" fmla="*/ 363975 h 977651"/>
              <a:gd name="connsiteX12" fmla="*/ 1348209 w 1455645"/>
              <a:gd name="connsiteY12" fmla="*/ 350530 h 977651"/>
              <a:gd name="connsiteX13" fmla="*/ 1361653 w 1455645"/>
              <a:gd name="connsiteY13" fmla="*/ 366746 h 977651"/>
              <a:gd name="connsiteX14" fmla="*/ 1345437 w 1455645"/>
              <a:gd name="connsiteY14" fmla="*/ 380190 h 977651"/>
              <a:gd name="connsiteX15" fmla="*/ 1335622 w 1455645"/>
              <a:gd name="connsiteY15" fmla="*/ 375159 h 977651"/>
              <a:gd name="connsiteX16" fmla="*/ 1303620 w 1455645"/>
              <a:gd name="connsiteY16" fmla="*/ 331405 h 977651"/>
              <a:gd name="connsiteX17" fmla="*/ 1311728 w 1455645"/>
              <a:gd name="connsiteY17" fmla="*/ 324682 h 977651"/>
              <a:gd name="connsiteX18" fmla="*/ 1318451 w 1455645"/>
              <a:gd name="connsiteY18" fmla="*/ 332791 h 977651"/>
              <a:gd name="connsiteX19" fmla="*/ 1310342 w 1455645"/>
              <a:gd name="connsiteY19" fmla="*/ 339513 h 977651"/>
              <a:gd name="connsiteX20" fmla="*/ 1303620 w 1455645"/>
              <a:gd name="connsiteY20" fmla="*/ 331405 h 977651"/>
              <a:gd name="connsiteX21" fmla="*/ 1274764 w 1455645"/>
              <a:gd name="connsiteY21" fmla="*/ 384059 h 977651"/>
              <a:gd name="connsiteX22" fmla="*/ 1284494 w 1455645"/>
              <a:gd name="connsiteY22" fmla="*/ 375992 h 977651"/>
              <a:gd name="connsiteX23" fmla="*/ 1292560 w 1455645"/>
              <a:gd name="connsiteY23" fmla="*/ 385722 h 977651"/>
              <a:gd name="connsiteX24" fmla="*/ 1282830 w 1455645"/>
              <a:gd name="connsiteY24" fmla="*/ 393788 h 977651"/>
              <a:gd name="connsiteX25" fmla="*/ 1274764 w 1455645"/>
              <a:gd name="connsiteY25" fmla="*/ 384059 h 977651"/>
              <a:gd name="connsiteX26" fmla="*/ 1353934 w 1455645"/>
              <a:gd name="connsiteY26" fmla="*/ 593415 h 977651"/>
              <a:gd name="connsiteX27" fmla="*/ 1368528 w 1455645"/>
              <a:gd name="connsiteY27" fmla="*/ 581315 h 977651"/>
              <a:gd name="connsiteX28" fmla="*/ 1380628 w 1455645"/>
              <a:gd name="connsiteY28" fmla="*/ 595910 h 977651"/>
              <a:gd name="connsiteX29" fmla="*/ 1366033 w 1455645"/>
              <a:gd name="connsiteY29" fmla="*/ 608009 h 977651"/>
              <a:gd name="connsiteX30" fmla="*/ 1353934 w 1455645"/>
              <a:gd name="connsiteY30" fmla="*/ 593415 h 977651"/>
              <a:gd name="connsiteX31" fmla="*/ 1387334 w 1455645"/>
              <a:gd name="connsiteY31" fmla="*/ 664228 h 977651"/>
              <a:gd name="connsiteX32" fmla="*/ 1378370 w 1455645"/>
              <a:gd name="connsiteY32" fmla="*/ 636089 h 977651"/>
              <a:gd name="connsiteX33" fmla="*/ 1420532 w 1455645"/>
              <a:gd name="connsiteY33" fmla="*/ 601133 h 977651"/>
              <a:gd name="connsiteX34" fmla="*/ 1455487 w 1455645"/>
              <a:gd name="connsiteY34" fmla="*/ 643296 h 977651"/>
              <a:gd name="connsiteX35" fmla="*/ 1413325 w 1455645"/>
              <a:gd name="connsiteY35" fmla="*/ 678251 h 977651"/>
              <a:gd name="connsiteX36" fmla="*/ 1387334 w 1455645"/>
              <a:gd name="connsiteY36" fmla="*/ 664228 h 977651"/>
              <a:gd name="connsiteX37" fmla="*/ 1289734 w 1455645"/>
              <a:gd name="connsiteY37" fmla="*/ 524022 h 977651"/>
              <a:gd name="connsiteX38" fmla="*/ 1283096 w 1455645"/>
              <a:gd name="connsiteY38" fmla="*/ 503018 h 977651"/>
              <a:gd name="connsiteX39" fmla="*/ 1309457 w 1455645"/>
              <a:gd name="connsiteY39" fmla="*/ 477059 h 977651"/>
              <a:gd name="connsiteX40" fmla="*/ 1327155 w 1455645"/>
              <a:gd name="connsiteY40" fmla="*/ 463754 h 977651"/>
              <a:gd name="connsiteX41" fmla="*/ 1341945 w 1455645"/>
              <a:gd name="connsiteY41" fmla="*/ 481591 h 977651"/>
              <a:gd name="connsiteX42" fmla="*/ 1333420 w 1455645"/>
              <a:gd name="connsiteY42" fmla="*/ 492762 h 977651"/>
              <a:gd name="connsiteX43" fmla="*/ 1337828 w 1455645"/>
              <a:gd name="connsiteY43" fmla="*/ 509630 h 977651"/>
              <a:gd name="connsiteX44" fmla="*/ 1328612 w 1455645"/>
              <a:gd name="connsiteY44" fmla="*/ 528216 h 977651"/>
              <a:gd name="connsiteX45" fmla="*/ 1331024 w 1455645"/>
              <a:gd name="connsiteY45" fmla="*/ 534425 h 977651"/>
              <a:gd name="connsiteX46" fmla="*/ 1321294 w 1455645"/>
              <a:gd name="connsiteY46" fmla="*/ 542492 h 977651"/>
              <a:gd name="connsiteX47" fmla="*/ 1313089 w 1455645"/>
              <a:gd name="connsiteY47" fmla="*/ 534246 h 977651"/>
              <a:gd name="connsiteX48" fmla="*/ 1308639 w 1455645"/>
              <a:gd name="connsiteY48" fmla="*/ 533830 h 977651"/>
              <a:gd name="connsiteX49" fmla="*/ 1289734 w 1455645"/>
              <a:gd name="connsiteY49" fmla="*/ 524022 h 977651"/>
              <a:gd name="connsiteX50" fmla="*/ 1237637 w 1455645"/>
              <a:gd name="connsiteY50" fmla="*/ 669312 h 977651"/>
              <a:gd name="connsiteX51" fmla="*/ 1233090 w 1455645"/>
              <a:gd name="connsiteY51" fmla="*/ 653928 h 977651"/>
              <a:gd name="connsiteX52" fmla="*/ 1243651 w 1455645"/>
              <a:gd name="connsiteY52" fmla="*/ 636963 h 977651"/>
              <a:gd name="connsiteX53" fmla="*/ 1229875 w 1455645"/>
              <a:gd name="connsiteY53" fmla="*/ 592293 h 977651"/>
              <a:gd name="connsiteX54" fmla="*/ 1238301 w 1455645"/>
              <a:gd name="connsiteY54" fmla="*/ 566153 h 977651"/>
              <a:gd name="connsiteX55" fmla="*/ 1233851 w 1455645"/>
              <a:gd name="connsiteY55" fmla="*/ 565737 h 977651"/>
              <a:gd name="connsiteX56" fmla="*/ 1210996 w 1455645"/>
              <a:gd name="connsiteY56" fmla="*/ 538169 h 977651"/>
              <a:gd name="connsiteX57" fmla="*/ 1213033 w 1455645"/>
              <a:gd name="connsiteY57" fmla="*/ 532375 h 977651"/>
              <a:gd name="connsiteX58" fmla="*/ 1204039 w 1455645"/>
              <a:gd name="connsiteY58" fmla="*/ 516576 h 977651"/>
              <a:gd name="connsiteX59" fmla="*/ 1221875 w 1455645"/>
              <a:gd name="connsiteY59" fmla="*/ 501787 h 977651"/>
              <a:gd name="connsiteX60" fmla="*/ 1235597 w 1455645"/>
              <a:gd name="connsiteY60" fmla="*/ 515037 h 977651"/>
              <a:gd name="connsiteX61" fmla="*/ 1240047 w 1455645"/>
              <a:gd name="connsiteY61" fmla="*/ 515453 h 977651"/>
              <a:gd name="connsiteX62" fmla="*/ 1262902 w 1455645"/>
              <a:gd name="connsiteY62" fmla="*/ 543019 h 977651"/>
              <a:gd name="connsiteX63" fmla="*/ 1262763 w 1455645"/>
              <a:gd name="connsiteY63" fmla="*/ 544503 h 977651"/>
              <a:gd name="connsiteX64" fmla="*/ 1297843 w 1455645"/>
              <a:gd name="connsiteY64" fmla="*/ 537308 h 977651"/>
              <a:gd name="connsiteX65" fmla="*/ 1352964 w 1455645"/>
              <a:gd name="connsiteY65" fmla="*/ 603796 h 977651"/>
              <a:gd name="connsiteX66" fmla="*/ 1286480 w 1455645"/>
              <a:gd name="connsiteY66" fmla="*/ 658917 h 977651"/>
              <a:gd name="connsiteX67" fmla="*/ 1276235 w 1455645"/>
              <a:gd name="connsiteY67" fmla="*/ 656464 h 977651"/>
              <a:gd name="connsiteX68" fmla="*/ 1251912 w 1455645"/>
              <a:gd name="connsiteY68" fmla="*/ 676630 h 977651"/>
              <a:gd name="connsiteX69" fmla="*/ 1237637 w 1455645"/>
              <a:gd name="connsiteY69" fmla="*/ 669312 h 977651"/>
              <a:gd name="connsiteX70" fmla="*/ 1155635 w 1455645"/>
              <a:gd name="connsiteY70" fmla="*/ 700357 h 977651"/>
              <a:gd name="connsiteX71" fmla="*/ 1149681 w 1455645"/>
              <a:gd name="connsiteY71" fmla="*/ 682038 h 977651"/>
              <a:gd name="connsiteX72" fmla="*/ 1177247 w 1455645"/>
              <a:gd name="connsiteY72" fmla="*/ 659182 h 977651"/>
              <a:gd name="connsiteX73" fmla="*/ 1200103 w 1455645"/>
              <a:gd name="connsiteY73" fmla="*/ 686750 h 977651"/>
              <a:gd name="connsiteX74" fmla="*/ 1172535 w 1455645"/>
              <a:gd name="connsiteY74" fmla="*/ 709603 h 977651"/>
              <a:gd name="connsiteX75" fmla="*/ 1155635 w 1455645"/>
              <a:gd name="connsiteY75" fmla="*/ 700357 h 977651"/>
              <a:gd name="connsiteX76" fmla="*/ 824229 w 1455645"/>
              <a:gd name="connsiteY76" fmla="*/ 98491 h 977651"/>
              <a:gd name="connsiteX77" fmla="*/ 819016 w 1455645"/>
              <a:gd name="connsiteY77" fmla="*/ 84899 h 977651"/>
              <a:gd name="connsiteX78" fmla="*/ 838378 w 1455645"/>
              <a:gd name="connsiteY78" fmla="*/ 65537 h 977651"/>
              <a:gd name="connsiteX79" fmla="*/ 857743 w 1455645"/>
              <a:gd name="connsiteY79" fmla="*/ 84900 h 977651"/>
              <a:gd name="connsiteX80" fmla="*/ 838378 w 1455645"/>
              <a:gd name="connsiteY80" fmla="*/ 104263 h 977651"/>
              <a:gd name="connsiteX81" fmla="*/ 824229 w 1455645"/>
              <a:gd name="connsiteY81" fmla="*/ 98491 h 977651"/>
              <a:gd name="connsiteX82" fmla="*/ 1116735 w 1455645"/>
              <a:gd name="connsiteY82" fmla="*/ 698405 h 977651"/>
              <a:gd name="connsiteX83" fmla="*/ 1131328 w 1455645"/>
              <a:gd name="connsiteY83" fmla="*/ 686305 h 977651"/>
              <a:gd name="connsiteX84" fmla="*/ 1143429 w 1455645"/>
              <a:gd name="connsiteY84" fmla="*/ 700900 h 977651"/>
              <a:gd name="connsiteX85" fmla="*/ 1128834 w 1455645"/>
              <a:gd name="connsiteY85" fmla="*/ 712999 h 977651"/>
              <a:gd name="connsiteX86" fmla="*/ 1116735 w 1455645"/>
              <a:gd name="connsiteY86" fmla="*/ 698405 h 977651"/>
              <a:gd name="connsiteX87" fmla="*/ 814549 w 1455645"/>
              <a:gd name="connsiteY87" fmla="*/ 233848 h 977651"/>
              <a:gd name="connsiteX88" fmla="*/ 827953 w 1455645"/>
              <a:gd name="connsiteY88" fmla="*/ 220443 h 977651"/>
              <a:gd name="connsiteX89" fmla="*/ 841359 w 1455645"/>
              <a:gd name="connsiteY89" fmla="*/ 233848 h 977651"/>
              <a:gd name="connsiteX90" fmla="*/ 827953 w 1455645"/>
              <a:gd name="connsiteY90" fmla="*/ 247254 h 977651"/>
              <a:gd name="connsiteX91" fmla="*/ 814549 w 1455645"/>
              <a:gd name="connsiteY91" fmla="*/ 233848 h 977651"/>
              <a:gd name="connsiteX92" fmla="*/ 882354 w 1455645"/>
              <a:gd name="connsiteY92" fmla="*/ 407040 h 977651"/>
              <a:gd name="connsiteX93" fmla="*/ 876399 w 1455645"/>
              <a:gd name="connsiteY93" fmla="*/ 388719 h 977651"/>
              <a:gd name="connsiteX94" fmla="*/ 880335 w 1455645"/>
              <a:gd name="connsiteY94" fmla="*/ 378615 h 977651"/>
              <a:gd name="connsiteX95" fmla="*/ 863274 w 1455645"/>
              <a:gd name="connsiteY95" fmla="*/ 353084 h 977651"/>
              <a:gd name="connsiteX96" fmla="*/ 890841 w 1455645"/>
              <a:gd name="connsiteY96" fmla="*/ 330229 h 977651"/>
              <a:gd name="connsiteX97" fmla="*/ 913697 w 1455645"/>
              <a:gd name="connsiteY97" fmla="*/ 357796 h 977651"/>
              <a:gd name="connsiteX98" fmla="*/ 911243 w 1455645"/>
              <a:gd name="connsiteY98" fmla="*/ 368039 h 977651"/>
              <a:gd name="connsiteX99" fmla="*/ 926822 w 1455645"/>
              <a:gd name="connsiteY99" fmla="*/ 393431 h 977651"/>
              <a:gd name="connsiteX100" fmla="*/ 899256 w 1455645"/>
              <a:gd name="connsiteY100" fmla="*/ 416286 h 977651"/>
              <a:gd name="connsiteX101" fmla="*/ 882354 w 1455645"/>
              <a:gd name="connsiteY101" fmla="*/ 407040 h 977651"/>
              <a:gd name="connsiteX102" fmla="*/ 699300 w 1455645"/>
              <a:gd name="connsiteY102" fmla="*/ 58648 h 977651"/>
              <a:gd name="connsiteX103" fmla="*/ 689432 w 1455645"/>
              <a:gd name="connsiteY103" fmla="*/ 34258 h 977651"/>
              <a:gd name="connsiteX104" fmla="*/ 723689 w 1455645"/>
              <a:gd name="connsiteY104" fmla="*/ 0 h 977651"/>
              <a:gd name="connsiteX105" fmla="*/ 757948 w 1455645"/>
              <a:gd name="connsiteY105" fmla="*/ 34257 h 977651"/>
              <a:gd name="connsiteX106" fmla="*/ 723689 w 1455645"/>
              <a:gd name="connsiteY106" fmla="*/ 68516 h 977651"/>
              <a:gd name="connsiteX107" fmla="*/ 699300 w 1455645"/>
              <a:gd name="connsiteY107" fmla="*/ 58648 h 977651"/>
              <a:gd name="connsiteX108" fmla="*/ 1041019 w 1455645"/>
              <a:gd name="connsiteY108" fmla="*/ 724241 h 977651"/>
              <a:gd name="connsiteX109" fmla="*/ 1050748 w 1455645"/>
              <a:gd name="connsiteY109" fmla="*/ 716175 h 977651"/>
              <a:gd name="connsiteX110" fmla="*/ 1058815 w 1455645"/>
              <a:gd name="connsiteY110" fmla="*/ 725904 h 977651"/>
              <a:gd name="connsiteX111" fmla="*/ 1049085 w 1455645"/>
              <a:gd name="connsiteY111" fmla="*/ 733971 h 977651"/>
              <a:gd name="connsiteX112" fmla="*/ 1041019 w 1455645"/>
              <a:gd name="connsiteY112" fmla="*/ 724241 h 977651"/>
              <a:gd name="connsiteX113" fmla="*/ 889998 w 1455645"/>
              <a:gd name="connsiteY113" fmla="*/ 451326 h 977651"/>
              <a:gd name="connsiteX114" fmla="*/ 901349 w 1455645"/>
              <a:gd name="connsiteY114" fmla="*/ 441913 h 977651"/>
              <a:gd name="connsiteX115" fmla="*/ 910761 w 1455645"/>
              <a:gd name="connsiteY115" fmla="*/ 453266 h 977651"/>
              <a:gd name="connsiteX116" fmla="*/ 899409 w 1455645"/>
              <a:gd name="connsiteY116" fmla="*/ 462676 h 977651"/>
              <a:gd name="connsiteX117" fmla="*/ 889998 w 1455645"/>
              <a:gd name="connsiteY117" fmla="*/ 451326 h 977651"/>
              <a:gd name="connsiteX118" fmla="*/ 913534 w 1455645"/>
              <a:gd name="connsiteY118" fmla="*/ 603683 h 977651"/>
              <a:gd name="connsiteX119" fmla="*/ 902917 w 1455645"/>
              <a:gd name="connsiteY119" fmla="*/ 569219 h 977651"/>
              <a:gd name="connsiteX120" fmla="*/ 933492 w 1455645"/>
              <a:gd name="connsiteY120" fmla="*/ 530190 h 977651"/>
              <a:gd name="connsiteX121" fmla="*/ 920879 w 1455645"/>
              <a:gd name="connsiteY121" fmla="*/ 505075 h 977651"/>
              <a:gd name="connsiteX122" fmla="*/ 934822 w 1455645"/>
              <a:gd name="connsiteY122" fmla="*/ 483938 h 977651"/>
              <a:gd name="connsiteX123" fmla="*/ 947419 w 1455645"/>
              <a:gd name="connsiteY123" fmla="*/ 461180 h 977651"/>
              <a:gd name="connsiteX124" fmla="*/ 946215 w 1455645"/>
              <a:gd name="connsiteY124" fmla="*/ 458075 h 977651"/>
              <a:gd name="connsiteX125" fmla="*/ 940144 w 1455645"/>
              <a:gd name="connsiteY125" fmla="*/ 459004 h 977651"/>
              <a:gd name="connsiteX126" fmla="*/ 930732 w 1455645"/>
              <a:gd name="connsiteY126" fmla="*/ 447653 h 977651"/>
              <a:gd name="connsiteX127" fmla="*/ 942084 w 1455645"/>
              <a:gd name="connsiteY127" fmla="*/ 438242 h 977651"/>
              <a:gd name="connsiteX128" fmla="*/ 946394 w 1455645"/>
              <a:gd name="connsiteY128" fmla="*/ 440140 h 977651"/>
              <a:gd name="connsiteX129" fmla="*/ 963441 w 1455645"/>
              <a:gd name="connsiteY129" fmla="*/ 417798 h 977651"/>
              <a:gd name="connsiteX130" fmla="*/ 982762 w 1455645"/>
              <a:gd name="connsiteY130" fmla="*/ 403148 h 977651"/>
              <a:gd name="connsiteX131" fmla="*/ 998106 w 1455645"/>
              <a:gd name="connsiteY131" fmla="*/ 415053 h 977651"/>
              <a:gd name="connsiteX132" fmla="*/ 1012284 w 1455645"/>
              <a:gd name="connsiteY132" fmla="*/ 407403 h 977651"/>
              <a:gd name="connsiteX133" fmla="*/ 1027074 w 1455645"/>
              <a:gd name="connsiteY133" fmla="*/ 425241 h 977651"/>
              <a:gd name="connsiteX134" fmla="*/ 1018410 w 1455645"/>
              <a:gd name="connsiteY134" fmla="*/ 437895 h 977651"/>
              <a:gd name="connsiteX135" fmla="*/ 1019340 w 1455645"/>
              <a:gd name="connsiteY135" fmla="*/ 443965 h 977651"/>
              <a:gd name="connsiteX136" fmla="*/ 1052632 w 1455645"/>
              <a:gd name="connsiteY136" fmla="*/ 503923 h 977651"/>
              <a:gd name="connsiteX137" fmla="*/ 995182 w 1455645"/>
              <a:gd name="connsiteY137" fmla="*/ 558393 h 977651"/>
              <a:gd name="connsiteX138" fmla="*/ 996111 w 1455645"/>
              <a:gd name="connsiteY138" fmla="*/ 564464 h 977651"/>
              <a:gd name="connsiteX139" fmla="*/ 1022015 w 1455645"/>
              <a:gd name="connsiteY139" fmla="*/ 559405 h 977651"/>
              <a:gd name="connsiteX140" fmla="*/ 1069071 w 1455645"/>
              <a:gd name="connsiteY140" fmla="*/ 616161 h 977651"/>
              <a:gd name="connsiteX141" fmla="*/ 1055779 w 1455645"/>
              <a:gd name="connsiteY141" fmla="*/ 646335 h 977651"/>
              <a:gd name="connsiteX142" fmla="*/ 1056431 w 1455645"/>
              <a:gd name="connsiteY142" fmla="*/ 655371 h 977651"/>
              <a:gd name="connsiteX143" fmla="*/ 1028863 w 1455645"/>
              <a:gd name="connsiteY143" fmla="*/ 678226 h 977651"/>
              <a:gd name="connsiteX144" fmla="*/ 1007866 w 1455645"/>
              <a:gd name="connsiteY144" fmla="*/ 662801 h 977651"/>
              <a:gd name="connsiteX145" fmla="*/ 967117 w 1455645"/>
              <a:gd name="connsiteY145" fmla="*/ 618601 h 977651"/>
              <a:gd name="connsiteX146" fmla="*/ 945938 w 1455645"/>
              <a:gd name="connsiteY146" fmla="*/ 621111 h 977651"/>
              <a:gd name="connsiteX147" fmla="*/ 913534 w 1455645"/>
              <a:gd name="connsiteY147" fmla="*/ 603683 h 977651"/>
              <a:gd name="connsiteX148" fmla="*/ 787738 w 1455645"/>
              <a:gd name="connsiteY148" fmla="*/ 396204 h 977651"/>
              <a:gd name="connsiteX149" fmla="*/ 798164 w 1455645"/>
              <a:gd name="connsiteY149" fmla="*/ 385778 h 977651"/>
              <a:gd name="connsiteX150" fmla="*/ 808591 w 1455645"/>
              <a:gd name="connsiteY150" fmla="*/ 396203 h 977651"/>
              <a:gd name="connsiteX151" fmla="*/ 798164 w 1455645"/>
              <a:gd name="connsiteY151" fmla="*/ 406630 h 977651"/>
              <a:gd name="connsiteX152" fmla="*/ 787738 w 1455645"/>
              <a:gd name="connsiteY152" fmla="*/ 396204 h 977651"/>
              <a:gd name="connsiteX153" fmla="*/ 632833 w 1455645"/>
              <a:gd name="connsiteY153" fmla="*/ 114692 h 977651"/>
              <a:gd name="connsiteX154" fmla="*/ 641769 w 1455645"/>
              <a:gd name="connsiteY154" fmla="*/ 105755 h 977651"/>
              <a:gd name="connsiteX155" fmla="*/ 650707 w 1455645"/>
              <a:gd name="connsiteY155" fmla="*/ 114692 h 977651"/>
              <a:gd name="connsiteX156" fmla="*/ 641770 w 1455645"/>
              <a:gd name="connsiteY156" fmla="*/ 123629 h 977651"/>
              <a:gd name="connsiteX157" fmla="*/ 632833 w 1455645"/>
              <a:gd name="connsiteY157" fmla="*/ 114692 h 977651"/>
              <a:gd name="connsiteX158" fmla="*/ 980658 w 1455645"/>
              <a:gd name="connsiteY158" fmla="*/ 809853 h 977651"/>
              <a:gd name="connsiteX159" fmla="*/ 990388 w 1455645"/>
              <a:gd name="connsiteY159" fmla="*/ 801787 h 977651"/>
              <a:gd name="connsiteX160" fmla="*/ 998455 w 1455645"/>
              <a:gd name="connsiteY160" fmla="*/ 811516 h 977651"/>
              <a:gd name="connsiteX161" fmla="*/ 988725 w 1455645"/>
              <a:gd name="connsiteY161" fmla="*/ 819583 h 977651"/>
              <a:gd name="connsiteX162" fmla="*/ 980658 w 1455645"/>
              <a:gd name="connsiteY162" fmla="*/ 809853 h 977651"/>
              <a:gd name="connsiteX163" fmla="*/ 841359 w 1455645"/>
              <a:gd name="connsiteY163" fmla="*/ 579408 h 977651"/>
              <a:gd name="connsiteX164" fmla="*/ 851785 w 1455645"/>
              <a:gd name="connsiteY164" fmla="*/ 568983 h 977651"/>
              <a:gd name="connsiteX165" fmla="*/ 862212 w 1455645"/>
              <a:gd name="connsiteY165" fmla="*/ 579408 h 977651"/>
              <a:gd name="connsiteX166" fmla="*/ 851785 w 1455645"/>
              <a:gd name="connsiteY166" fmla="*/ 589835 h 977651"/>
              <a:gd name="connsiteX167" fmla="*/ 841359 w 1455645"/>
              <a:gd name="connsiteY167" fmla="*/ 579408 h 977651"/>
              <a:gd name="connsiteX168" fmla="*/ 637299 w 1455645"/>
              <a:gd name="connsiteY168" fmla="*/ 284492 h 977651"/>
              <a:gd name="connsiteX169" fmla="*/ 650703 w 1455645"/>
              <a:gd name="connsiteY169" fmla="*/ 271086 h 977651"/>
              <a:gd name="connsiteX170" fmla="*/ 655173 w 1455645"/>
              <a:gd name="connsiteY170" fmla="*/ 274065 h 977651"/>
              <a:gd name="connsiteX171" fmla="*/ 679004 w 1455645"/>
              <a:gd name="connsiteY171" fmla="*/ 257682 h 977651"/>
              <a:gd name="connsiteX172" fmla="*/ 702836 w 1455645"/>
              <a:gd name="connsiteY172" fmla="*/ 281513 h 977651"/>
              <a:gd name="connsiteX173" fmla="*/ 679004 w 1455645"/>
              <a:gd name="connsiteY173" fmla="*/ 305345 h 977651"/>
              <a:gd name="connsiteX174" fmla="*/ 659640 w 1455645"/>
              <a:gd name="connsiteY174" fmla="*/ 294917 h 977651"/>
              <a:gd name="connsiteX175" fmla="*/ 650703 w 1455645"/>
              <a:gd name="connsiteY175" fmla="*/ 297897 h 977651"/>
              <a:gd name="connsiteX176" fmla="*/ 637299 w 1455645"/>
              <a:gd name="connsiteY176" fmla="*/ 284492 h 977651"/>
              <a:gd name="connsiteX177" fmla="*/ 760181 w 1455645"/>
              <a:gd name="connsiteY177" fmla="*/ 533979 h 977651"/>
              <a:gd name="connsiteX178" fmla="*/ 753479 w 1455645"/>
              <a:gd name="connsiteY178" fmla="*/ 518340 h 977651"/>
              <a:gd name="connsiteX179" fmla="*/ 775821 w 1455645"/>
              <a:gd name="connsiteY179" fmla="*/ 495998 h 977651"/>
              <a:gd name="connsiteX180" fmla="*/ 798163 w 1455645"/>
              <a:gd name="connsiteY180" fmla="*/ 518339 h 977651"/>
              <a:gd name="connsiteX181" fmla="*/ 775820 w 1455645"/>
              <a:gd name="connsiteY181" fmla="*/ 540682 h 977651"/>
              <a:gd name="connsiteX182" fmla="*/ 760181 w 1455645"/>
              <a:gd name="connsiteY182" fmla="*/ 533979 h 977651"/>
              <a:gd name="connsiteX183" fmla="*/ 678285 w 1455645"/>
              <a:gd name="connsiteY183" fmla="*/ 395637 h 977651"/>
              <a:gd name="connsiteX184" fmla="*/ 686392 w 1455645"/>
              <a:gd name="connsiteY184" fmla="*/ 388915 h 977651"/>
              <a:gd name="connsiteX185" fmla="*/ 693115 w 1455645"/>
              <a:gd name="connsiteY185" fmla="*/ 397022 h 977651"/>
              <a:gd name="connsiteX186" fmla="*/ 692977 w 1455645"/>
              <a:gd name="connsiteY186" fmla="*/ 398506 h 977651"/>
              <a:gd name="connsiteX187" fmla="*/ 709470 w 1455645"/>
              <a:gd name="connsiteY187" fmla="*/ 382096 h 977651"/>
              <a:gd name="connsiteX188" fmla="*/ 707613 w 1455645"/>
              <a:gd name="connsiteY188" fmla="*/ 369955 h 977651"/>
              <a:gd name="connsiteX189" fmla="*/ 738423 w 1455645"/>
              <a:gd name="connsiteY189" fmla="*/ 344409 h 977651"/>
              <a:gd name="connsiteX190" fmla="*/ 758353 w 1455645"/>
              <a:gd name="connsiteY190" fmla="*/ 355248 h 977651"/>
              <a:gd name="connsiteX191" fmla="*/ 757287 w 1455645"/>
              <a:gd name="connsiteY191" fmla="*/ 350661 h 977651"/>
              <a:gd name="connsiteX192" fmla="*/ 763180 w 1455645"/>
              <a:gd name="connsiteY192" fmla="*/ 339617 h 977651"/>
              <a:gd name="connsiteX193" fmla="*/ 764022 w 1455645"/>
              <a:gd name="connsiteY193" fmla="*/ 339353 h 977651"/>
              <a:gd name="connsiteX194" fmla="*/ 749891 w 1455645"/>
              <a:gd name="connsiteY194" fmla="*/ 333700 h 977651"/>
              <a:gd name="connsiteX195" fmla="*/ 749456 w 1455645"/>
              <a:gd name="connsiteY195" fmla="*/ 334408 h 977651"/>
              <a:gd name="connsiteX196" fmla="*/ 736012 w 1455645"/>
              <a:gd name="connsiteY196" fmla="*/ 338200 h 977651"/>
              <a:gd name="connsiteX197" fmla="*/ 724245 w 1455645"/>
              <a:gd name="connsiteY197" fmla="*/ 332052 h 977651"/>
              <a:gd name="connsiteX198" fmla="*/ 719879 w 1455645"/>
              <a:gd name="connsiteY198" fmla="*/ 318741 h 977651"/>
              <a:gd name="connsiteX199" fmla="*/ 726027 w 1455645"/>
              <a:gd name="connsiteY199" fmla="*/ 306974 h 977651"/>
              <a:gd name="connsiteX200" fmla="*/ 732889 w 1455645"/>
              <a:gd name="connsiteY200" fmla="*/ 304724 h 977651"/>
              <a:gd name="connsiteX201" fmla="*/ 743239 w 1455645"/>
              <a:gd name="connsiteY201" fmla="*/ 280211 h 977651"/>
              <a:gd name="connsiteX202" fmla="*/ 768374 w 1455645"/>
              <a:gd name="connsiteY202" fmla="*/ 269598 h 977651"/>
              <a:gd name="connsiteX203" fmla="*/ 804121 w 1455645"/>
              <a:gd name="connsiteY203" fmla="*/ 305345 h 977651"/>
              <a:gd name="connsiteX204" fmla="*/ 794067 w 1455645"/>
              <a:gd name="connsiteY204" fmla="*/ 330480 h 977651"/>
              <a:gd name="connsiteX205" fmla="*/ 777695 w 1455645"/>
              <a:gd name="connsiteY205" fmla="*/ 337244 h 977651"/>
              <a:gd name="connsiteX206" fmla="*/ 786167 w 1455645"/>
              <a:gd name="connsiteY206" fmla="*/ 341765 h 977651"/>
              <a:gd name="connsiteX207" fmla="*/ 789914 w 1455645"/>
              <a:gd name="connsiteY207" fmla="*/ 353710 h 977651"/>
              <a:gd name="connsiteX208" fmla="*/ 772075 w 1455645"/>
              <a:gd name="connsiteY208" fmla="*/ 368498 h 977651"/>
              <a:gd name="connsiteX209" fmla="*/ 762110 w 1455645"/>
              <a:gd name="connsiteY209" fmla="*/ 363080 h 977651"/>
              <a:gd name="connsiteX210" fmla="*/ 762622 w 1455645"/>
              <a:gd name="connsiteY210" fmla="*/ 373598 h 977651"/>
              <a:gd name="connsiteX211" fmla="*/ 747058 w 1455645"/>
              <a:gd name="connsiteY211" fmla="*/ 396079 h 977651"/>
              <a:gd name="connsiteX212" fmla="*/ 750121 w 1455645"/>
              <a:gd name="connsiteY212" fmla="*/ 411325 h 977651"/>
              <a:gd name="connsiteX213" fmla="*/ 717689 w 1455645"/>
              <a:gd name="connsiteY213" fmla="*/ 438214 h 977651"/>
              <a:gd name="connsiteX214" fmla="*/ 690800 w 1455645"/>
              <a:gd name="connsiteY214" fmla="*/ 405782 h 977651"/>
              <a:gd name="connsiteX215" fmla="*/ 692838 w 1455645"/>
              <a:gd name="connsiteY215" fmla="*/ 399988 h 977651"/>
              <a:gd name="connsiteX216" fmla="*/ 685006 w 1455645"/>
              <a:gd name="connsiteY216" fmla="*/ 403745 h 977651"/>
              <a:gd name="connsiteX217" fmla="*/ 678285 w 1455645"/>
              <a:gd name="connsiteY217" fmla="*/ 395637 h 977651"/>
              <a:gd name="connsiteX218" fmla="*/ 824042 w 1455645"/>
              <a:gd name="connsiteY218" fmla="*/ 703407 h 977651"/>
              <a:gd name="connsiteX219" fmla="*/ 819016 w 1455645"/>
              <a:gd name="connsiteY219" fmla="*/ 691119 h 977651"/>
              <a:gd name="connsiteX220" fmla="*/ 836890 w 1455645"/>
              <a:gd name="connsiteY220" fmla="*/ 673246 h 977651"/>
              <a:gd name="connsiteX221" fmla="*/ 854763 w 1455645"/>
              <a:gd name="connsiteY221" fmla="*/ 691119 h 977651"/>
              <a:gd name="connsiteX222" fmla="*/ 836890 w 1455645"/>
              <a:gd name="connsiteY222" fmla="*/ 708994 h 977651"/>
              <a:gd name="connsiteX223" fmla="*/ 824042 w 1455645"/>
              <a:gd name="connsiteY223" fmla="*/ 703407 h 977651"/>
              <a:gd name="connsiteX224" fmla="*/ 583678 w 1455645"/>
              <a:gd name="connsiteY224" fmla="*/ 266617 h 977651"/>
              <a:gd name="connsiteX225" fmla="*/ 597083 w 1455645"/>
              <a:gd name="connsiteY225" fmla="*/ 253212 h 977651"/>
              <a:gd name="connsiteX226" fmla="*/ 610489 w 1455645"/>
              <a:gd name="connsiteY226" fmla="*/ 266617 h 977651"/>
              <a:gd name="connsiteX227" fmla="*/ 597083 w 1455645"/>
              <a:gd name="connsiteY227" fmla="*/ 280023 h 977651"/>
              <a:gd name="connsiteX228" fmla="*/ 583678 w 1455645"/>
              <a:gd name="connsiteY228" fmla="*/ 266617 h 977651"/>
              <a:gd name="connsiteX229" fmla="*/ 774331 w 1455645"/>
              <a:gd name="connsiteY229" fmla="*/ 661703 h 977651"/>
              <a:gd name="connsiteX230" fmla="*/ 769863 w 1455645"/>
              <a:gd name="connsiteY230" fmla="*/ 649414 h 977651"/>
              <a:gd name="connsiteX231" fmla="*/ 787737 w 1455645"/>
              <a:gd name="connsiteY231" fmla="*/ 631541 h 977651"/>
              <a:gd name="connsiteX232" fmla="*/ 805610 w 1455645"/>
              <a:gd name="connsiteY232" fmla="*/ 649414 h 977651"/>
              <a:gd name="connsiteX233" fmla="*/ 787737 w 1455645"/>
              <a:gd name="connsiteY233" fmla="*/ 667288 h 977651"/>
              <a:gd name="connsiteX234" fmla="*/ 774331 w 1455645"/>
              <a:gd name="connsiteY234" fmla="*/ 661703 h 977651"/>
              <a:gd name="connsiteX235" fmla="*/ 720523 w 1455645"/>
              <a:gd name="connsiteY235" fmla="*/ 564701 h 977651"/>
              <a:gd name="connsiteX236" fmla="*/ 714752 w 1455645"/>
              <a:gd name="connsiteY236" fmla="*/ 551109 h 977651"/>
              <a:gd name="connsiteX237" fmla="*/ 734114 w 1455645"/>
              <a:gd name="connsiteY237" fmla="*/ 531746 h 977651"/>
              <a:gd name="connsiteX238" fmla="*/ 753479 w 1455645"/>
              <a:gd name="connsiteY238" fmla="*/ 551109 h 977651"/>
              <a:gd name="connsiteX239" fmla="*/ 734114 w 1455645"/>
              <a:gd name="connsiteY239" fmla="*/ 570473 h 977651"/>
              <a:gd name="connsiteX240" fmla="*/ 720523 w 1455645"/>
              <a:gd name="connsiteY240" fmla="*/ 564701 h 977651"/>
              <a:gd name="connsiteX241" fmla="*/ 817154 w 1455645"/>
              <a:gd name="connsiteY241" fmla="*/ 753492 h 977651"/>
              <a:gd name="connsiteX242" fmla="*/ 810079 w 1455645"/>
              <a:gd name="connsiteY242" fmla="*/ 735805 h 977651"/>
              <a:gd name="connsiteX243" fmla="*/ 835400 w 1455645"/>
              <a:gd name="connsiteY243" fmla="*/ 713463 h 977651"/>
              <a:gd name="connsiteX244" fmla="*/ 847316 w 1455645"/>
              <a:gd name="connsiteY244" fmla="*/ 716442 h 977651"/>
              <a:gd name="connsiteX245" fmla="*/ 856253 w 1455645"/>
              <a:gd name="connsiteY245" fmla="*/ 713463 h 977651"/>
              <a:gd name="connsiteX246" fmla="*/ 872638 w 1455645"/>
              <a:gd name="connsiteY246" fmla="*/ 729847 h 977651"/>
              <a:gd name="connsiteX247" fmla="*/ 857743 w 1455645"/>
              <a:gd name="connsiteY247" fmla="*/ 746232 h 977651"/>
              <a:gd name="connsiteX248" fmla="*/ 835400 w 1455645"/>
              <a:gd name="connsiteY248" fmla="*/ 761126 h 977651"/>
              <a:gd name="connsiteX249" fmla="*/ 817154 w 1455645"/>
              <a:gd name="connsiteY249" fmla="*/ 753492 h 977651"/>
              <a:gd name="connsiteX250" fmla="*/ 768517 w 1455645"/>
              <a:gd name="connsiteY250" fmla="*/ 710743 h 977651"/>
              <a:gd name="connsiteX251" fmla="*/ 783110 w 1455645"/>
              <a:gd name="connsiteY251" fmla="*/ 698642 h 977651"/>
              <a:gd name="connsiteX252" fmla="*/ 795211 w 1455645"/>
              <a:gd name="connsiteY252" fmla="*/ 713238 h 977651"/>
              <a:gd name="connsiteX253" fmla="*/ 780616 w 1455645"/>
              <a:gd name="connsiteY253" fmla="*/ 725337 h 977651"/>
              <a:gd name="connsiteX254" fmla="*/ 768517 w 1455645"/>
              <a:gd name="connsiteY254" fmla="*/ 710743 h 977651"/>
              <a:gd name="connsiteX255" fmla="*/ 741192 w 1455645"/>
              <a:gd name="connsiteY255" fmla="*/ 681066 h 977651"/>
              <a:gd name="connsiteX256" fmla="*/ 737095 w 1455645"/>
              <a:gd name="connsiteY256" fmla="*/ 670267 h 977651"/>
              <a:gd name="connsiteX257" fmla="*/ 751990 w 1455645"/>
              <a:gd name="connsiteY257" fmla="*/ 655372 h 977651"/>
              <a:gd name="connsiteX258" fmla="*/ 766885 w 1455645"/>
              <a:gd name="connsiteY258" fmla="*/ 670267 h 977651"/>
              <a:gd name="connsiteX259" fmla="*/ 751990 w 1455645"/>
              <a:gd name="connsiteY259" fmla="*/ 685162 h 977651"/>
              <a:gd name="connsiteX260" fmla="*/ 741192 w 1455645"/>
              <a:gd name="connsiteY260" fmla="*/ 681066 h 977651"/>
              <a:gd name="connsiteX261" fmla="*/ 648657 w 1455645"/>
              <a:gd name="connsiteY261" fmla="*/ 551667 h 977651"/>
              <a:gd name="connsiteX262" fmla="*/ 641769 w 1455645"/>
              <a:gd name="connsiteY262" fmla="*/ 534724 h 977651"/>
              <a:gd name="connsiteX263" fmla="*/ 655173 w 1455645"/>
              <a:gd name="connsiteY263" fmla="*/ 513872 h 977651"/>
              <a:gd name="connsiteX264" fmla="*/ 643258 w 1455645"/>
              <a:gd name="connsiteY264" fmla="*/ 484082 h 977651"/>
              <a:gd name="connsiteX265" fmla="*/ 686453 w 1455645"/>
              <a:gd name="connsiteY265" fmla="*/ 440888 h 977651"/>
              <a:gd name="connsiteX266" fmla="*/ 717732 w 1455645"/>
              <a:gd name="connsiteY266" fmla="*/ 454292 h 977651"/>
              <a:gd name="connsiteX267" fmla="*/ 746033 w 1455645"/>
              <a:gd name="connsiteY267" fmla="*/ 491530 h 977651"/>
              <a:gd name="connsiteX268" fmla="*/ 707306 w 1455645"/>
              <a:gd name="connsiteY268" fmla="*/ 530256 h 977651"/>
              <a:gd name="connsiteX269" fmla="*/ 693900 w 1455645"/>
              <a:gd name="connsiteY269" fmla="*/ 527277 h 977651"/>
              <a:gd name="connsiteX270" fmla="*/ 687942 w 1455645"/>
              <a:gd name="connsiteY270" fmla="*/ 527277 h 977651"/>
              <a:gd name="connsiteX271" fmla="*/ 689432 w 1455645"/>
              <a:gd name="connsiteY271" fmla="*/ 534724 h 977651"/>
              <a:gd name="connsiteX272" fmla="*/ 665600 w 1455645"/>
              <a:gd name="connsiteY272" fmla="*/ 558555 h 977651"/>
              <a:gd name="connsiteX273" fmla="*/ 648657 w 1455645"/>
              <a:gd name="connsiteY273" fmla="*/ 551667 h 977651"/>
              <a:gd name="connsiteX274" fmla="*/ 546772 w 1455645"/>
              <a:gd name="connsiteY274" fmla="*/ 370550 h 977651"/>
              <a:gd name="connsiteX275" fmla="*/ 541973 w 1455645"/>
              <a:gd name="connsiteY275" fmla="*/ 358965 h 977651"/>
              <a:gd name="connsiteX276" fmla="*/ 558356 w 1455645"/>
              <a:gd name="connsiteY276" fmla="*/ 342581 h 977651"/>
              <a:gd name="connsiteX277" fmla="*/ 574741 w 1455645"/>
              <a:gd name="connsiteY277" fmla="*/ 358964 h 977651"/>
              <a:gd name="connsiteX278" fmla="*/ 558356 w 1455645"/>
              <a:gd name="connsiteY278" fmla="*/ 375349 h 977651"/>
              <a:gd name="connsiteX279" fmla="*/ 546772 w 1455645"/>
              <a:gd name="connsiteY279" fmla="*/ 370550 h 977651"/>
              <a:gd name="connsiteX280" fmla="*/ 766438 w 1455645"/>
              <a:gd name="connsiteY280" fmla="*/ 867066 h 977651"/>
              <a:gd name="connsiteX281" fmla="*/ 762628 w 1455645"/>
              <a:gd name="connsiteY281" fmla="*/ 853806 h 977651"/>
              <a:gd name="connsiteX282" fmla="*/ 782087 w 1455645"/>
              <a:gd name="connsiteY282" fmla="*/ 837673 h 977651"/>
              <a:gd name="connsiteX283" fmla="*/ 794879 w 1455645"/>
              <a:gd name="connsiteY283" fmla="*/ 844852 h 977651"/>
              <a:gd name="connsiteX284" fmla="*/ 833619 w 1455645"/>
              <a:gd name="connsiteY284" fmla="*/ 830521 h 977651"/>
              <a:gd name="connsiteX285" fmla="*/ 877984 w 1455645"/>
              <a:gd name="connsiteY285" fmla="*/ 884034 h 977651"/>
              <a:gd name="connsiteX286" fmla="*/ 824472 w 1455645"/>
              <a:gd name="connsiteY286" fmla="*/ 928400 h 977651"/>
              <a:gd name="connsiteX287" fmla="*/ 791342 w 1455645"/>
              <a:gd name="connsiteY287" fmla="*/ 910719 h 977651"/>
              <a:gd name="connsiteX288" fmla="*/ 780105 w 1455645"/>
              <a:gd name="connsiteY288" fmla="*/ 874888 h 977651"/>
              <a:gd name="connsiteX289" fmla="*/ 780243 w 1455645"/>
              <a:gd name="connsiteY289" fmla="*/ 873404 h 977651"/>
              <a:gd name="connsiteX290" fmla="*/ 778761 w 1455645"/>
              <a:gd name="connsiteY290" fmla="*/ 873265 h 977651"/>
              <a:gd name="connsiteX291" fmla="*/ 766438 w 1455645"/>
              <a:gd name="connsiteY291" fmla="*/ 867066 h 977651"/>
              <a:gd name="connsiteX292" fmla="*/ 408849 w 1455645"/>
              <a:gd name="connsiteY292" fmla="*/ 210577 h 977651"/>
              <a:gd name="connsiteX293" fmla="*/ 396003 w 1455645"/>
              <a:gd name="connsiteY293" fmla="*/ 178739 h 977651"/>
              <a:gd name="connsiteX294" fmla="*/ 440687 w 1455645"/>
              <a:gd name="connsiteY294" fmla="*/ 134054 h 977651"/>
              <a:gd name="connsiteX295" fmla="*/ 485372 w 1455645"/>
              <a:gd name="connsiteY295" fmla="*/ 178739 h 977651"/>
              <a:gd name="connsiteX296" fmla="*/ 440687 w 1455645"/>
              <a:gd name="connsiteY296" fmla="*/ 223424 h 977651"/>
              <a:gd name="connsiteX297" fmla="*/ 408849 w 1455645"/>
              <a:gd name="connsiteY297" fmla="*/ 210577 h 977651"/>
              <a:gd name="connsiteX298" fmla="*/ 715448 w 1455645"/>
              <a:gd name="connsiteY298" fmla="*/ 846406 h 977651"/>
              <a:gd name="connsiteX299" fmla="*/ 728422 w 1455645"/>
              <a:gd name="connsiteY299" fmla="*/ 835651 h 977651"/>
              <a:gd name="connsiteX300" fmla="*/ 739177 w 1455645"/>
              <a:gd name="connsiteY300" fmla="*/ 848623 h 977651"/>
              <a:gd name="connsiteX301" fmla="*/ 726204 w 1455645"/>
              <a:gd name="connsiteY301" fmla="*/ 859379 h 977651"/>
              <a:gd name="connsiteX302" fmla="*/ 715448 w 1455645"/>
              <a:gd name="connsiteY302" fmla="*/ 846406 h 977651"/>
              <a:gd name="connsiteX303" fmla="*/ 438439 w 1455645"/>
              <a:gd name="connsiteY303" fmla="*/ 320865 h 977651"/>
              <a:gd name="connsiteX304" fmla="*/ 448168 w 1455645"/>
              <a:gd name="connsiteY304" fmla="*/ 312798 h 977651"/>
              <a:gd name="connsiteX305" fmla="*/ 456235 w 1455645"/>
              <a:gd name="connsiteY305" fmla="*/ 322528 h 977651"/>
              <a:gd name="connsiteX306" fmla="*/ 446505 w 1455645"/>
              <a:gd name="connsiteY306" fmla="*/ 330594 h 977651"/>
              <a:gd name="connsiteX307" fmla="*/ 438439 w 1455645"/>
              <a:gd name="connsiteY307" fmla="*/ 320865 h 977651"/>
              <a:gd name="connsiteX308" fmla="*/ 596513 w 1455645"/>
              <a:gd name="connsiteY308" fmla="*/ 630342 h 977651"/>
              <a:gd name="connsiteX309" fmla="*/ 609486 w 1455645"/>
              <a:gd name="connsiteY309" fmla="*/ 619588 h 977651"/>
              <a:gd name="connsiteX310" fmla="*/ 620241 w 1455645"/>
              <a:gd name="connsiteY310" fmla="*/ 632560 h 977651"/>
              <a:gd name="connsiteX311" fmla="*/ 607269 w 1455645"/>
              <a:gd name="connsiteY311" fmla="*/ 643315 h 977651"/>
              <a:gd name="connsiteX312" fmla="*/ 596513 w 1455645"/>
              <a:gd name="connsiteY312" fmla="*/ 630342 h 977651"/>
              <a:gd name="connsiteX313" fmla="*/ 674905 w 1455645"/>
              <a:gd name="connsiteY313" fmla="*/ 834014 h 977651"/>
              <a:gd name="connsiteX314" fmla="*/ 669003 w 1455645"/>
              <a:gd name="connsiteY314" fmla="*/ 815138 h 977651"/>
              <a:gd name="connsiteX315" fmla="*/ 696569 w 1455645"/>
              <a:gd name="connsiteY315" fmla="*/ 792282 h 977651"/>
              <a:gd name="connsiteX316" fmla="*/ 719425 w 1455645"/>
              <a:gd name="connsiteY316" fmla="*/ 819850 h 977651"/>
              <a:gd name="connsiteX317" fmla="*/ 691857 w 1455645"/>
              <a:gd name="connsiteY317" fmla="*/ 842704 h 977651"/>
              <a:gd name="connsiteX318" fmla="*/ 674905 w 1455645"/>
              <a:gd name="connsiteY318" fmla="*/ 834014 h 977651"/>
              <a:gd name="connsiteX319" fmla="*/ 387076 w 1455645"/>
              <a:gd name="connsiteY319" fmla="*/ 314195 h 977651"/>
              <a:gd name="connsiteX320" fmla="*/ 383330 w 1455645"/>
              <a:gd name="connsiteY320" fmla="*/ 302252 h 977651"/>
              <a:gd name="connsiteX321" fmla="*/ 401167 w 1455645"/>
              <a:gd name="connsiteY321" fmla="*/ 287463 h 977651"/>
              <a:gd name="connsiteX322" fmla="*/ 415956 w 1455645"/>
              <a:gd name="connsiteY322" fmla="*/ 305301 h 977651"/>
              <a:gd name="connsiteX323" fmla="*/ 398118 w 1455645"/>
              <a:gd name="connsiteY323" fmla="*/ 320089 h 977651"/>
              <a:gd name="connsiteX324" fmla="*/ 387076 w 1455645"/>
              <a:gd name="connsiteY324" fmla="*/ 314195 h 977651"/>
              <a:gd name="connsiteX325" fmla="*/ 503620 w 1455645"/>
              <a:gd name="connsiteY325" fmla="*/ 543289 h 977651"/>
              <a:gd name="connsiteX326" fmla="*/ 498779 w 1455645"/>
              <a:gd name="connsiteY326" fmla="*/ 531746 h 977651"/>
              <a:gd name="connsiteX327" fmla="*/ 510695 w 1455645"/>
              <a:gd name="connsiteY327" fmla="*/ 515361 h 977651"/>
              <a:gd name="connsiteX328" fmla="*/ 492821 w 1455645"/>
              <a:gd name="connsiteY328" fmla="*/ 481103 h 977651"/>
              <a:gd name="connsiteX329" fmla="*/ 536015 w 1455645"/>
              <a:gd name="connsiteY329" fmla="*/ 437909 h 977651"/>
              <a:gd name="connsiteX330" fmla="*/ 579211 w 1455645"/>
              <a:gd name="connsiteY330" fmla="*/ 481103 h 977651"/>
              <a:gd name="connsiteX331" fmla="*/ 536015 w 1455645"/>
              <a:gd name="connsiteY331" fmla="*/ 524299 h 977651"/>
              <a:gd name="connsiteX332" fmla="*/ 530057 w 1455645"/>
              <a:gd name="connsiteY332" fmla="*/ 524299 h 977651"/>
              <a:gd name="connsiteX333" fmla="*/ 531548 w 1455645"/>
              <a:gd name="connsiteY333" fmla="*/ 531745 h 977651"/>
              <a:gd name="connsiteX334" fmla="*/ 515163 w 1455645"/>
              <a:gd name="connsiteY334" fmla="*/ 548131 h 977651"/>
              <a:gd name="connsiteX335" fmla="*/ 503620 w 1455645"/>
              <a:gd name="connsiteY335" fmla="*/ 543289 h 977651"/>
              <a:gd name="connsiteX336" fmla="*/ 543894 w 1455645"/>
              <a:gd name="connsiteY336" fmla="*/ 641134 h 977651"/>
              <a:gd name="connsiteX337" fmla="*/ 538676 w 1455645"/>
              <a:gd name="connsiteY337" fmla="*/ 624938 h 977651"/>
              <a:gd name="connsiteX338" fmla="*/ 562999 w 1455645"/>
              <a:gd name="connsiteY338" fmla="*/ 604771 h 977651"/>
              <a:gd name="connsiteX339" fmla="*/ 583166 w 1455645"/>
              <a:gd name="connsiteY339" fmla="*/ 629096 h 977651"/>
              <a:gd name="connsiteX340" fmla="*/ 558842 w 1455645"/>
              <a:gd name="connsiteY340" fmla="*/ 649261 h 977651"/>
              <a:gd name="connsiteX341" fmla="*/ 543894 w 1455645"/>
              <a:gd name="connsiteY341" fmla="*/ 641134 h 977651"/>
              <a:gd name="connsiteX342" fmla="*/ 509205 w 1455645"/>
              <a:gd name="connsiteY342" fmla="*/ 610689 h 977651"/>
              <a:gd name="connsiteX343" fmla="*/ 518142 w 1455645"/>
              <a:gd name="connsiteY343" fmla="*/ 601752 h 977651"/>
              <a:gd name="connsiteX344" fmla="*/ 527079 w 1455645"/>
              <a:gd name="connsiteY344" fmla="*/ 610689 h 977651"/>
              <a:gd name="connsiteX345" fmla="*/ 518142 w 1455645"/>
              <a:gd name="connsiteY345" fmla="*/ 619626 h 977651"/>
              <a:gd name="connsiteX346" fmla="*/ 509205 w 1455645"/>
              <a:gd name="connsiteY346" fmla="*/ 610689 h 977651"/>
              <a:gd name="connsiteX347" fmla="*/ 536411 w 1455645"/>
              <a:gd name="connsiteY347" fmla="*/ 741225 h 977651"/>
              <a:gd name="connsiteX348" fmla="*/ 533285 w 1455645"/>
              <a:gd name="connsiteY348" fmla="*/ 730648 h 977651"/>
              <a:gd name="connsiteX349" fmla="*/ 547879 w 1455645"/>
              <a:gd name="connsiteY349" fmla="*/ 718548 h 977651"/>
              <a:gd name="connsiteX350" fmla="*/ 552190 w 1455645"/>
              <a:gd name="connsiteY350" fmla="*/ 720447 h 977651"/>
              <a:gd name="connsiteX351" fmla="*/ 542405 w 1455645"/>
              <a:gd name="connsiteY351" fmla="*/ 697093 h 977651"/>
              <a:gd name="connsiteX352" fmla="*/ 571593 w 1455645"/>
              <a:gd name="connsiteY352" fmla="*/ 672893 h 977651"/>
              <a:gd name="connsiteX353" fmla="*/ 595002 w 1455645"/>
              <a:gd name="connsiteY353" fmla="*/ 694529 h 977651"/>
              <a:gd name="connsiteX354" fmla="*/ 622806 w 1455645"/>
              <a:gd name="connsiteY354" fmla="*/ 685159 h 977651"/>
              <a:gd name="connsiteX355" fmla="*/ 654933 w 1455645"/>
              <a:gd name="connsiteY355" fmla="*/ 725560 h 977651"/>
              <a:gd name="connsiteX356" fmla="*/ 616015 w 1455645"/>
              <a:gd name="connsiteY356" fmla="*/ 757826 h 977651"/>
              <a:gd name="connsiteX357" fmla="*/ 583471 w 1455645"/>
              <a:gd name="connsiteY357" fmla="*/ 721874 h 977651"/>
              <a:gd name="connsiteX358" fmla="*/ 566604 w 1455645"/>
              <a:gd name="connsiteY358" fmla="*/ 726281 h 977651"/>
              <a:gd name="connsiteX359" fmla="*/ 556361 w 1455645"/>
              <a:gd name="connsiteY359" fmla="*/ 723829 h 977651"/>
              <a:gd name="connsiteX360" fmla="*/ 561323 w 1455645"/>
              <a:gd name="connsiteY360" fmla="*/ 734764 h 977651"/>
              <a:gd name="connsiteX361" fmla="*/ 546729 w 1455645"/>
              <a:gd name="connsiteY361" fmla="*/ 746864 h 977651"/>
              <a:gd name="connsiteX362" fmla="*/ 536411 w 1455645"/>
              <a:gd name="connsiteY362" fmla="*/ 741225 h 977651"/>
              <a:gd name="connsiteX363" fmla="*/ 361559 w 1455645"/>
              <a:gd name="connsiteY363" fmla="*/ 447404 h 977651"/>
              <a:gd name="connsiteX364" fmla="*/ 357277 w 1455645"/>
              <a:gd name="connsiteY364" fmla="*/ 430462 h 977651"/>
              <a:gd name="connsiteX365" fmla="*/ 381109 w 1455645"/>
              <a:gd name="connsiteY365" fmla="*/ 406630 h 977651"/>
              <a:gd name="connsiteX366" fmla="*/ 388557 w 1455645"/>
              <a:gd name="connsiteY366" fmla="*/ 408119 h 977651"/>
              <a:gd name="connsiteX367" fmla="*/ 390045 w 1455645"/>
              <a:gd name="connsiteY367" fmla="*/ 403651 h 977651"/>
              <a:gd name="connsiteX368" fmla="*/ 363235 w 1455645"/>
              <a:gd name="connsiteY368" fmla="*/ 364924 h 977651"/>
              <a:gd name="connsiteX369" fmla="*/ 404941 w 1455645"/>
              <a:gd name="connsiteY369" fmla="*/ 323219 h 977651"/>
              <a:gd name="connsiteX370" fmla="*/ 446646 w 1455645"/>
              <a:gd name="connsiteY370" fmla="*/ 364925 h 977651"/>
              <a:gd name="connsiteX371" fmla="*/ 445157 w 1455645"/>
              <a:gd name="connsiteY371" fmla="*/ 375350 h 977651"/>
              <a:gd name="connsiteX372" fmla="*/ 489842 w 1455645"/>
              <a:gd name="connsiteY372" fmla="*/ 427483 h 977651"/>
              <a:gd name="connsiteX373" fmla="*/ 436221 w 1455645"/>
              <a:gd name="connsiteY373" fmla="*/ 481105 h 977651"/>
              <a:gd name="connsiteX374" fmla="*/ 388557 w 1455645"/>
              <a:gd name="connsiteY374" fmla="*/ 451315 h 977651"/>
              <a:gd name="connsiteX375" fmla="*/ 378130 w 1455645"/>
              <a:gd name="connsiteY375" fmla="*/ 454293 h 977651"/>
              <a:gd name="connsiteX376" fmla="*/ 361559 w 1455645"/>
              <a:gd name="connsiteY376" fmla="*/ 447404 h 977651"/>
              <a:gd name="connsiteX377" fmla="*/ 458749 w 1455645"/>
              <a:gd name="connsiteY377" fmla="*/ 652208 h 977651"/>
              <a:gd name="connsiteX378" fmla="*/ 454094 w 1455645"/>
              <a:gd name="connsiteY378" fmla="*/ 641968 h 977651"/>
              <a:gd name="connsiteX379" fmla="*/ 468989 w 1455645"/>
              <a:gd name="connsiteY379" fmla="*/ 627073 h 977651"/>
              <a:gd name="connsiteX380" fmla="*/ 483884 w 1455645"/>
              <a:gd name="connsiteY380" fmla="*/ 641968 h 977651"/>
              <a:gd name="connsiteX381" fmla="*/ 468989 w 1455645"/>
              <a:gd name="connsiteY381" fmla="*/ 656863 h 977651"/>
              <a:gd name="connsiteX382" fmla="*/ 458749 w 1455645"/>
              <a:gd name="connsiteY382" fmla="*/ 652208 h 977651"/>
              <a:gd name="connsiteX383" fmla="*/ 166996 w 1455645"/>
              <a:gd name="connsiteY383" fmla="*/ 102401 h 977651"/>
              <a:gd name="connsiteX384" fmla="*/ 162156 w 1455645"/>
              <a:gd name="connsiteY384" fmla="*/ 90858 h 977651"/>
              <a:gd name="connsiteX385" fmla="*/ 178539 w 1455645"/>
              <a:gd name="connsiteY385" fmla="*/ 74474 h 977651"/>
              <a:gd name="connsiteX386" fmla="*/ 194924 w 1455645"/>
              <a:gd name="connsiteY386" fmla="*/ 90857 h 977651"/>
              <a:gd name="connsiteX387" fmla="*/ 178539 w 1455645"/>
              <a:gd name="connsiteY387" fmla="*/ 107242 h 977651"/>
              <a:gd name="connsiteX388" fmla="*/ 166996 w 1455645"/>
              <a:gd name="connsiteY388" fmla="*/ 102401 h 977651"/>
              <a:gd name="connsiteX389" fmla="*/ 547869 w 1455645"/>
              <a:gd name="connsiteY389" fmla="*/ 856739 h 977651"/>
              <a:gd name="connsiteX390" fmla="*/ 542587 w 1455645"/>
              <a:gd name="connsiteY390" fmla="*/ 839228 h 977651"/>
              <a:gd name="connsiteX391" fmla="*/ 568532 w 1455645"/>
              <a:gd name="connsiteY391" fmla="*/ 817717 h 977651"/>
              <a:gd name="connsiteX392" fmla="*/ 590043 w 1455645"/>
              <a:gd name="connsiteY392" fmla="*/ 843663 h 977651"/>
              <a:gd name="connsiteX393" fmla="*/ 564098 w 1455645"/>
              <a:gd name="connsiteY393" fmla="*/ 865173 h 977651"/>
              <a:gd name="connsiteX394" fmla="*/ 547869 w 1455645"/>
              <a:gd name="connsiteY394" fmla="*/ 856739 h 977651"/>
              <a:gd name="connsiteX395" fmla="*/ 396378 w 1455645"/>
              <a:gd name="connsiteY395" fmla="*/ 582844 h 977651"/>
              <a:gd name="connsiteX396" fmla="*/ 388086 w 1455645"/>
              <a:gd name="connsiteY396" fmla="*/ 555516 h 977651"/>
              <a:gd name="connsiteX397" fmla="*/ 401298 w 1455645"/>
              <a:gd name="connsiteY397" fmla="*/ 530196 h 977651"/>
              <a:gd name="connsiteX398" fmla="*/ 423612 w 1455645"/>
              <a:gd name="connsiteY398" fmla="*/ 523425 h 977651"/>
              <a:gd name="connsiteX399" fmla="*/ 423000 w 1455645"/>
              <a:gd name="connsiteY399" fmla="*/ 523180 h 977651"/>
              <a:gd name="connsiteX400" fmla="*/ 418346 w 1455645"/>
              <a:gd name="connsiteY400" fmla="*/ 512381 h 977651"/>
              <a:gd name="connsiteX401" fmla="*/ 433241 w 1455645"/>
              <a:gd name="connsiteY401" fmla="*/ 497487 h 977651"/>
              <a:gd name="connsiteX402" fmla="*/ 448135 w 1455645"/>
              <a:gd name="connsiteY402" fmla="*/ 512381 h 977651"/>
              <a:gd name="connsiteX403" fmla="*/ 444039 w 1455645"/>
              <a:gd name="connsiteY403" fmla="*/ 522621 h 977651"/>
              <a:gd name="connsiteX404" fmla="*/ 436352 w 1455645"/>
              <a:gd name="connsiteY404" fmla="*/ 525935 h 977651"/>
              <a:gd name="connsiteX405" fmla="*/ 453945 w 1455645"/>
              <a:gd name="connsiteY405" fmla="*/ 535116 h 977651"/>
              <a:gd name="connsiteX406" fmla="*/ 462237 w 1455645"/>
              <a:gd name="connsiteY406" fmla="*/ 562445 h 977651"/>
              <a:gd name="connsiteX407" fmla="*/ 449025 w 1455645"/>
              <a:gd name="connsiteY407" fmla="*/ 587763 h 977651"/>
              <a:gd name="connsiteX408" fmla="*/ 430747 w 1455645"/>
              <a:gd name="connsiteY408" fmla="*/ 593309 h 977651"/>
              <a:gd name="connsiteX409" fmla="*/ 430075 w 1455645"/>
              <a:gd name="connsiteY409" fmla="*/ 595048 h 977651"/>
              <a:gd name="connsiteX410" fmla="*/ 421325 w 1455645"/>
              <a:gd name="connsiteY410" fmla="*/ 598771 h 977651"/>
              <a:gd name="connsiteX411" fmla="*/ 413133 w 1455645"/>
              <a:gd name="connsiteY411" fmla="*/ 595606 h 977651"/>
              <a:gd name="connsiteX412" fmla="*/ 410934 w 1455645"/>
              <a:gd name="connsiteY412" fmla="*/ 590439 h 977651"/>
              <a:gd name="connsiteX413" fmla="*/ 586371 w 1455645"/>
              <a:gd name="connsiteY413" fmla="*/ 962997 h 977651"/>
              <a:gd name="connsiteX414" fmla="*/ 600964 w 1455645"/>
              <a:gd name="connsiteY414" fmla="*/ 950896 h 977651"/>
              <a:gd name="connsiteX415" fmla="*/ 613065 w 1455645"/>
              <a:gd name="connsiteY415" fmla="*/ 965491 h 977651"/>
              <a:gd name="connsiteX416" fmla="*/ 598470 w 1455645"/>
              <a:gd name="connsiteY416" fmla="*/ 977591 h 977651"/>
              <a:gd name="connsiteX417" fmla="*/ 586371 w 1455645"/>
              <a:gd name="connsiteY417" fmla="*/ 962997 h 977651"/>
              <a:gd name="connsiteX418" fmla="*/ 531653 w 1455645"/>
              <a:gd name="connsiteY418" fmla="*/ 896175 h 977651"/>
              <a:gd name="connsiteX419" fmla="*/ 527908 w 1455645"/>
              <a:gd name="connsiteY419" fmla="*/ 884231 h 977651"/>
              <a:gd name="connsiteX420" fmla="*/ 545745 w 1455645"/>
              <a:gd name="connsiteY420" fmla="*/ 869443 h 977651"/>
              <a:gd name="connsiteX421" fmla="*/ 560534 w 1455645"/>
              <a:gd name="connsiteY421" fmla="*/ 887281 h 977651"/>
              <a:gd name="connsiteX422" fmla="*/ 542696 w 1455645"/>
              <a:gd name="connsiteY422" fmla="*/ 902068 h 977651"/>
              <a:gd name="connsiteX423" fmla="*/ 531653 w 1455645"/>
              <a:gd name="connsiteY423" fmla="*/ 896175 h 977651"/>
              <a:gd name="connsiteX424" fmla="*/ 471180 w 1455645"/>
              <a:gd name="connsiteY424" fmla="*/ 866961 h 977651"/>
              <a:gd name="connsiteX425" fmla="*/ 484153 w 1455645"/>
              <a:gd name="connsiteY425" fmla="*/ 856206 h 977651"/>
              <a:gd name="connsiteX426" fmla="*/ 494908 w 1455645"/>
              <a:gd name="connsiteY426" fmla="*/ 869178 h 977651"/>
              <a:gd name="connsiteX427" fmla="*/ 481936 w 1455645"/>
              <a:gd name="connsiteY427" fmla="*/ 879934 h 977651"/>
              <a:gd name="connsiteX428" fmla="*/ 471180 w 1455645"/>
              <a:gd name="connsiteY428" fmla="*/ 866961 h 977651"/>
              <a:gd name="connsiteX429" fmla="*/ 177773 w 1455645"/>
              <a:gd name="connsiteY429" fmla="*/ 408372 h 977651"/>
              <a:gd name="connsiteX430" fmla="*/ 174073 w 1455645"/>
              <a:gd name="connsiteY430" fmla="*/ 396391 h 977651"/>
              <a:gd name="connsiteX431" fmla="*/ 191910 w 1455645"/>
              <a:gd name="connsiteY431" fmla="*/ 381602 h 977651"/>
              <a:gd name="connsiteX432" fmla="*/ 206699 w 1455645"/>
              <a:gd name="connsiteY432" fmla="*/ 399441 h 977651"/>
              <a:gd name="connsiteX433" fmla="*/ 188861 w 1455645"/>
              <a:gd name="connsiteY433" fmla="*/ 414228 h 977651"/>
              <a:gd name="connsiteX434" fmla="*/ 177773 w 1455645"/>
              <a:gd name="connsiteY434" fmla="*/ 408372 h 977651"/>
              <a:gd name="connsiteX435" fmla="*/ 355152 w 1455645"/>
              <a:gd name="connsiteY435" fmla="*/ 881924 h 977651"/>
              <a:gd name="connsiteX436" fmla="*/ 346745 w 1455645"/>
              <a:gd name="connsiteY436" fmla="*/ 853837 h 977651"/>
              <a:gd name="connsiteX437" fmla="*/ 388907 w 1455645"/>
              <a:gd name="connsiteY437" fmla="*/ 818882 h 977651"/>
              <a:gd name="connsiteX438" fmla="*/ 423862 w 1455645"/>
              <a:gd name="connsiteY438" fmla="*/ 861044 h 977651"/>
              <a:gd name="connsiteX439" fmla="*/ 381700 w 1455645"/>
              <a:gd name="connsiteY439" fmla="*/ 895999 h 977651"/>
              <a:gd name="connsiteX440" fmla="*/ 355152 w 1455645"/>
              <a:gd name="connsiteY440" fmla="*/ 881924 h 977651"/>
              <a:gd name="connsiteX441" fmla="*/ 19536 w 1455645"/>
              <a:gd name="connsiteY441" fmla="*/ 241140 h 977651"/>
              <a:gd name="connsiteX442" fmla="*/ 16733 w 1455645"/>
              <a:gd name="connsiteY442" fmla="*/ 223115 h 977651"/>
              <a:gd name="connsiteX443" fmla="*/ 20808 w 1455645"/>
              <a:gd name="connsiteY443" fmla="*/ 211528 h 977651"/>
              <a:gd name="connsiteX444" fmla="*/ 18673 w 1455645"/>
              <a:gd name="connsiteY444" fmla="*/ 202352 h 977651"/>
              <a:gd name="connsiteX445" fmla="*/ 36510 w 1455645"/>
              <a:gd name="connsiteY445" fmla="*/ 187563 h 977651"/>
              <a:gd name="connsiteX446" fmla="*/ 51438 w 1455645"/>
              <a:gd name="connsiteY446" fmla="*/ 203918 h 977651"/>
              <a:gd name="connsiteX447" fmla="*/ 64189 w 1455645"/>
              <a:gd name="connsiteY447" fmla="*/ 227549 h 977651"/>
              <a:gd name="connsiteX448" fmla="*/ 36621 w 1455645"/>
              <a:gd name="connsiteY448" fmla="*/ 250404 h 977651"/>
              <a:gd name="connsiteX449" fmla="*/ 19536 w 1455645"/>
              <a:gd name="connsiteY449" fmla="*/ 241140 h 977651"/>
              <a:gd name="connsiteX450" fmla="*/ 308178 w 1455645"/>
              <a:gd name="connsiteY450" fmla="*/ 906333 h 977651"/>
              <a:gd name="connsiteX451" fmla="*/ 302960 w 1455645"/>
              <a:gd name="connsiteY451" fmla="*/ 890138 h 977651"/>
              <a:gd name="connsiteX452" fmla="*/ 327283 w 1455645"/>
              <a:gd name="connsiteY452" fmla="*/ 869971 h 977651"/>
              <a:gd name="connsiteX453" fmla="*/ 347450 w 1455645"/>
              <a:gd name="connsiteY453" fmla="*/ 894296 h 977651"/>
              <a:gd name="connsiteX454" fmla="*/ 323126 w 1455645"/>
              <a:gd name="connsiteY454" fmla="*/ 914461 h 977651"/>
              <a:gd name="connsiteX455" fmla="*/ 308178 w 1455645"/>
              <a:gd name="connsiteY455" fmla="*/ 906333 h 977651"/>
              <a:gd name="connsiteX456" fmla="*/ 219602 w 1455645"/>
              <a:gd name="connsiteY456" fmla="*/ 737612 h 977651"/>
              <a:gd name="connsiteX457" fmla="*/ 208364 w 1455645"/>
              <a:gd name="connsiteY457" fmla="*/ 701781 h 977651"/>
              <a:gd name="connsiteX458" fmla="*/ 239078 w 1455645"/>
              <a:gd name="connsiteY458" fmla="*/ 661267 h 977651"/>
              <a:gd name="connsiteX459" fmla="*/ 235643 w 1455645"/>
              <a:gd name="connsiteY459" fmla="*/ 638815 h 977651"/>
              <a:gd name="connsiteX460" fmla="*/ 228064 w 1455645"/>
              <a:gd name="connsiteY460" fmla="*/ 635637 h 977651"/>
              <a:gd name="connsiteX461" fmla="*/ 226212 w 1455645"/>
              <a:gd name="connsiteY461" fmla="*/ 631221 h 977651"/>
              <a:gd name="connsiteX462" fmla="*/ 220810 w 1455645"/>
              <a:gd name="connsiteY462" fmla="*/ 632632 h 977651"/>
              <a:gd name="connsiteX463" fmla="*/ 197955 w 1455645"/>
              <a:gd name="connsiteY463" fmla="*/ 605066 h 977651"/>
              <a:gd name="connsiteX464" fmla="*/ 219451 w 1455645"/>
              <a:gd name="connsiteY464" fmla="*/ 583140 h 977651"/>
              <a:gd name="connsiteX465" fmla="*/ 218939 w 1455645"/>
              <a:gd name="connsiteY465" fmla="*/ 572619 h 977651"/>
              <a:gd name="connsiteX466" fmla="*/ 234079 w 1455645"/>
              <a:gd name="connsiteY466" fmla="*/ 544675 h 977651"/>
              <a:gd name="connsiteX467" fmla="*/ 240681 w 1455645"/>
              <a:gd name="connsiteY467" fmla="*/ 542559 h 977651"/>
              <a:gd name="connsiteX468" fmla="*/ 230112 w 1455645"/>
              <a:gd name="connsiteY468" fmla="*/ 538261 h 977651"/>
              <a:gd name="connsiteX469" fmla="*/ 228812 w 1455645"/>
              <a:gd name="connsiteY469" fmla="*/ 535064 h 977651"/>
              <a:gd name="connsiteX470" fmla="*/ 222265 w 1455645"/>
              <a:gd name="connsiteY470" fmla="*/ 537026 h 977651"/>
              <a:gd name="connsiteX471" fmla="*/ 198162 w 1455645"/>
              <a:gd name="connsiteY471" fmla="*/ 522806 h 977651"/>
              <a:gd name="connsiteX472" fmla="*/ 196679 w 1455645"/>
              <a:gd name="connsiteY472" fmla="*/ 522667 h 977651"/>
              <a:gd name="connsiteX473" fmla="*/ 177954 w 1455645"/>
              <a:gd name="connsiteY473" fmla="*/ 514933 h 977651"/>
              <a:gd name="connsiteX474" fmla="*/ 149597 w 1455645"/>
              <a:gd name="connsiteY474" fmla="*/ 530236 h 977651"/>
              <a:gd name="connsiteX475" fmla="*/ 130692 w 1455645"/>
              <a:gd name="connsiteY475" fmla="*/ 520428 h 977651"/>
              <a:gd name="connsiteX476" fmla="*/ 124053 w 1455645"/>
              <a:gd name="connsiteY476" fmla="*/ 499425 h 977651"/>
              <a:gd name="connsiteX477" fmla="*/ 154724 w 1455645"/>
              <a:gd name="connsiteY477" fmla="*/ 475364 h 977651"/>
              <a:gd name="connsiteX478" fmla="*/ 167795 w 1455645"/>
              <a:gd name="connsiteY478" fmla="*/ 479578 h 977651"/>
              <a:gd name="connsiteX479" fmla="*/ 189152 w 1455645"/>
              <a:gd name="connsiteY479" fmla="*/ 459133 h 977651"/>
              <a:gd name="connsiteX480" fmla="*/ 185674 w 1455645"/>
              <a:gd name="connsiteY480" fmla="*/ 448337 h 977651"/>
              <a:gd name="connsiteX481" fmla="*/ 203511 w 1455645"/>
              <a:gd name="connsiteY481" fmla="*/ 433547 h 977651"/>
              <a:gd name="connsiteX482" fmla="*/ 218301 w 1455645"/>
              <a:gd name="connsiteY482" fmla="*/ 451386 h 977651"/>
              <a:gd name="connsiteX483" fmla="*/ 212881 w 1455645"/>
              <a:gd name="connsiteY483" fmla="*/ 461351 h 977651"/>
              <a:gd name="connsiteX484" fmla="*/ 222708 w 1455645"/>
              <a:gd name="connsiteY484" fmla="*/ 468253 h 977651"/>
              <a:gd name="connsiteX485" fmla="*/ 228640 w 1455645"/>
              <a:gd name="connsiteY485" fmla="*/ 468807 h 977651"/>
              <a:gd name="connsiteX486" fmla="*/ 252006 w 1455645"/>
              <a:gd name="connsiteY486" fmla="*/ 480901 h 977651"/>
              <a:gd name="connsiteX487" fmla="*/ 258355 w 1455645"/>
              <a:gd name="connsiteY487" fmla="*/ 502082 h 977651"/>
              <a:gd name="connsiteX488" fmla="*/ 263998 w 1455645"/>
              <a:gd name="connsiteY488" fmla="*/ 504376 h 977651"/>
              <a:gd name="connsiteX489" fmla="*/ 270887 w 1455645"/>
              <a:gd name="connsiteY489" fmla="*/ 521319 h 977651"/>
              <a:gd name="connsiteX490" fmla="*/ 265161 w 1455645"/>
              <a:gd name="connsiteY490" fmla="*/ 535400 h 977651"/>
              <a:gd name="connsiteX491" fmla="*/ 292339 w 1455645"/>
              <a:gd name="connsiteY491" fmla="*/ 549558 h 977651"/>
              <a:gd name="connsiteX492" fmla="*/ 301988 w 1455645"/>
              <a:gd name="connsiteY492" fmla="*/ 580380 h 977651"/>
              <a:gd name="connsiteX493" fmla="*/ 297775 w 1455645"/>
              <a:gd name="connsiteY493" fmla="*/ 593451 h 977651"/>
              <a:gd name="connsiteX494" fmla="*/ 331898 w 1455645"/>
              <a:gd name="connsiteY494" fmla="*/ 644510 h 977651"/>
              <a:gd name="connsiteX495" fmla="*/ 331344 w 1455645"/>
              <a:gd name="connsiteY495" fmla="*/ 650443 h 977651"/>
              <a:gd name="connsiteX496" fmla="*/ 343347 w 1455645"/>
              <a:gd name="connsiteY496" fmla="*/ 650067 h 977651"/>
              <a:gd name="connsiteX497" fmla="*/ 356555 w 1455645"/>
              <a:gd name="connsiteY497" fmla="*/ 652799 h 977651"/>
              <a:gd name="connsiteX498" fmla="*/ 390290 w 1455645"/>
              <a:gd name="connsiteY498" fmla="*/ 643983 h 977651"/>
              <a:gd name="connsiteX499" fmla="*/ 395566 w 1455645"/>
              <a:gd name="connsiteY499" fmla="*/ 646229 h 977651"/>
              <a:gd name="connsiteX500" fmla="*/ 404941 w 1455645"/>
              <a:gd name="connsiteY500" fmla="*/ 641968 h 977651"/>
              <a:gd name="connsiteX501" fmla="*/ 422814 w 1455645"/>
              <a:gd name="connsiteY501" fmla="*/ 659842 h 977651"/>
              <a:gd name="connsiteX502" fmla="*/ 422678 w 1455645"/>
              <a:gd name="connsiteY502" fmla="*/ 660189 h 977651"/>
              <a:gd name="connsiteX503" fmla="*/ 437386 w 1455645"/>
              <a:gd name="connsiteY503" fmla="*/ 684288 h 977651"/>
              <a:gd name="connsiteX504" fmla="*/ 451150 w 1455645"/>
              <a:gd name="connsiteY504" fmla="*/ 681085 h 977651"/>
              <a:gd name="connsiteX505" fmla="*/ 472661 w 1455645"/>
              <a:gd name="connsiteY505" fmla="*/ 707031 h 977651"/>
              <a:gd name="connsiteX506" fmla="*/ 446715 w 1455645"/>
              <a:gd name="connsiteY506" fmla="*/ 728542 h 977651"/>
              <a:gd name="connsiteX507" fmla="*/ 433644 w 1455645"/>
              <a:gd name="connsiteY507" fmla="*/ 724328 h 977651"/>
              <a:gd name="connsiteX508" fmla="*/ 393521 w 1455645"/>
              <a:gd name="connsiteY508" fmla="*/ 753491 h 977651"/>
              <a:gd name="connsiteX509" fmla="*/ 364609 w 1455645"/>
              <a:gd name="connsiteY509" fmla="*/ 774725 h 977651"/>
              <a:gd name="connsiteX510" fmla="*/ 367949 w 1455645"/>
              <a:gd name="connsiteY510" fmla="*/ 787004 h 977651"/>
              <a:gd name="connsiteX511" fmla="*/ 348489 w 1455645"/>
              <a:gd name="connsiteY511" fmla="*/ 803137 h 977651"/>
              <a:gd name="connsiteX512" fmla="*/ 346325 w 1455645"/>
              <a:gd name="connsiteY512" fmla="*/ 801945 h 977651"/>
              <a:gd name="connsiteX513" fmla="*/ 330466 w 1455645"/>
              <a:gd name="connsiteY513" fmla="*/ 808789 h 977651"/>
              <a:gd name="connsiteX514" fmla="*/ 305146 w 1455645"/>
              <a:gd name="connsiteY514" fmla="*/ 783467 h 977651"/>
              <a:gd name="connsiteX515" fmla="*/ 311720 w 1455645"/>
              <a:gd name="connsiteY515" fmla="*/ 768235 h 977651"/>
              <a:gd name="connsiteX516" fmla="*/ 304302 w 1455645"/>
              <a:gd name="connsiteY516" fmla="*/ 765722 h 977651"/>
              <a:gd name="connsiteX517" fmla="*/ 284982 w 1455645"/>
              <a:gd name="connsiteY517" fmla="*/ 746339 h 977651"/>
              <a:gd name="connsiteX518" fmla="*/ 252731 w 1455645"/>
              <a:gd name="connsiteY518" fmla="*/ 755294 h 977651"/>
              <a:gd name="connsiteX519" fmla="*/ 219602 w 1455645"/>
              <a:gd name="connsiteY519" fmla="*/ 737612 h 977651"/>
              <a:gd name="connsiteX520" fmla="*/ 172050 w 1455645"/>
              <a:gd name="connsiteY520" fmla="*/ 744201 h 977651"/>
              <a:gd name="connsiteX521" fmla="*/ 168240 w 1455645"/>
              <a:gd name="connsiteY521" fmla="*/ 730942 h 977651"/>
              <a:gd name="connsiteX522" fmla="*/ 187699 w 1455645"/>
              <a:gd name="connsiteY522" fmla="*/ 714808 h 977651"/>
              <a:gd name="connsiteX523" fmla="*/ 203832 w 1455645"/>
              <a:gd name="connsiteY523" fmla="*/ 734268 h 977651"/>
              <a:gd name="connsiteX524" fmla="*/ 184373 w 1455645"/>
              <a:gd name="connsiteY524" fmla="*/ 750401 h 977651"/>
              <a:gd name="connsiteX525" fmla="*/ 172050 w 1455645"/>
              <a:gd name="connsiteY525" fmla="*/ 744201 h 977651"/>
              <a:gd name="connsiteX526" fmla="*/ 66829 w 1455645"/>
              <a:gd name="connsiteY526" fmla="*/ 588345 h 977651"/>
              <a:gd name="connsiteX527" fmla="*/ 77255 w 1455645"/>
              <a:gd name="connsiteY527" fmla="*/ 577920 h 977651"/>
              <a:gd name="connsiteX528" fmla="*/ 87682 w 1455645"/>
              <a:gd name="connsiteY528" fmla="*/ 588345 h 977651"/>
              <a:gd name="connsiteX529" fmla="*/ 77255 w 1455645"/>
              <a:gd name="connsiteY529" fmla="*/ 598772 h 977651"/>
              <a:gd name="connsiteX530" fmla="*/ 66829 w 1455645"/>
              <a:gd name="connsiteY530" fmla="*/ 588345 h 977651"/>
              <a:gd name="connsiteX531" fmla="*/ 112393 w 1455645"/>
              <a:gd name="connsiteY531" fmla="*/ 678226 h 977651"/>
              <a:gd name="connsiteX532" fmla="*/ 106257 w 1455645"/>
              <a:gd name="connsiteY532" fmla="*/ 657831 h 977651"/>
              <a:gd name="connsiteX533" fmla="*/ 107498 w 1455645"/>
              <a:gd name="connsiteY533" fmla="*/ 655440 h 977651"/>
              <a:gd name="connsiteX534" fmla="*/ 99597 w 1455645"/>
              <a:gd name="connsiteY534" fmla="*/ 636010 h 977651"/>
              <a:gd name="connsiteX535" fmla="*/ 147261 w 1455645"/>
              <a:gd name="connsiteY535" fmla="*/ 588347 h 977651"/>
              <a:gd name="connsiteX536" fmla="*/ 194924 w 1455645"/>
              <a:gd name="connsiteY536" fmla="*/ 636010 h 977651"/>
              <a:gd name="connsiteX537" fmla="*/ 166019 w 1455645"/>
              <a:gd name="connsiteY537" fmla="*/ 679996 h 977651"/>
              <a:gd name="connsiteX538" fmla="*/ 147935 w 1455645"/>
              <a:gd name="connsiteY538" fmla="*/ 683542 h 977651"/>
              <a:gd name="connsiteX539" fmla="*/ 131801 w 1455645"/>
              <a:gd name="connsiteY539" fmla="*/ 688641 h 977651"/>
              <a:gd name="connsiteX540" fmla="*/ 112393 w 1455645"/>
              <a:gd name="connsiteY540" fmla="*/ 678226 h 977651"/>
              <a:gd name="connsiteX541" fmla="*/ 177374 w 1455645"/>
              <a:gd name="connsiteY541" fmla="*/ 885319 h 977651"/>
              <a:gd name="connsiteX542" fmla="*/ 170736 w 1455645"/>
              <a:gd name="connsiteY542" fmla="*/ 864318 h 977651"/>
              <a:gd name="connsiteX543" fmla="*/ 181574 w 1455645"/>
              <a:gd name="connsiteY543" fmla="*/ 844386 h 977651"/>
              <a:gd name="connsiteX544" fmla="*/ 181713 w 1455645"/>
              <a:gd name="connsiteY544" fmla="*/ 842903 h 977651"/>
              <a:gd name="connsiteX545" fmla="*/ 215766 w 1455645"/>
              <a:gd name="connsiteY545" fmla="*/ 814671 h 977651"/>
              <a:gd name="connsiteX546" fmla="*/ 226009 w 1455645"/>
              <a:gd name="connsiteY546" fmla="*/ 817123 h 977651"/>
              <a:gd name="connsiteX547" fmla="*/ 274657 w 1455645"/>
              <a:gd name="connsiteY547" fmla="*/ 776790 h 977651"/>
              <a:gd name="connsiteX548" fmla="*/ 314990 w 1455645"/>
              <a:gd name="connsiteY548" fmla="*/ 825438 h 977651"/>
              <a:gd name="connsiteX549" fmla="*/ 266342 w 1455645"/>
              <a:gd name="connsiteY549" fmla="*/ 865771 h 977651"/>
              <a:gd name="connsiteX550" fmla="*/ 243307 w 1455645"/>
              <a:gd name="connsiteY550" fmla="*/ 856140 h 977651"/>
              <a:gd name="connsiteX551" fmla="*/ 226675 w 1455645"/>
              <a:gd name="connsiteY551" fmla="*/ 874032 h 977651"/>
              <a:gd name="connsiteX552" fmla="*/ 196280 w 1455645"/>
              <a:gd name="connsiteY552" fmla="*/ 895127 h 977651"/>
              <a:gd name="connsiteX553" fmla="*/ 177374 w 1455645"/>
              <a:gd name="connsiteY553" fmla="*/ 885319 h 977651"/>
              <a:gd name="connsiteX554" fmla="*/ 62662 w 1455645"/>
              <a:gd name="connsiteY554" fmla="*/ 666101 h 977651"/>
              <a:gd name="connsiteX555" fmla="*/ 58800 w 1455645"/>
              <a:gd name="connsiteY555" fmla="*/ 653398 h 977651"/>
              <a:gd name="connsiteX556" fmla="*/ 78259 w 1455645"/>
              <a:gd name="connsiteY556" fmla="*/ 637264 h 977651"/>
              <a:gd name="connsiteX557" fmla="*/ 94392 w 1455645"/>
              <a:gd name="connsiteY557" fmla="*/ 656724 h 977651"/>
              <a:gd name="connsiteX558" fmla="*/ 74934 w 1455645"/>
              <a:gd name="connsiteY558" fmla="*/ 672857 h 977651"/>
              <a:gd name="connsiteX559" fmla="*/ 62662 w 1455645"/>
              <a:gd name="connsiteY559" fmla="*/ 666101 h 977651"/>
              <a:gd name="connsiteX560" fmla="*/ 20197 w 1455645"/>
              <a:gd name="connsiteY560" fmla="*/ 748335 h 977651"/>
              <a:gd name="connsiteX561" fmla="*/ 14243 w 1455645"/>
              <a:gd name="connsiteY561" fmla="*/ 730016 h 977651"/>
              <a:gd name="connsiteX562" fmla="*/ 41809 w 1455645"/>
              <a:gd name="connsiteY562" fmla="*/ 707160 h 977651"/>
              <a:gd name="connsiteX563" fmla="*/ 64665 w 1455645"/>
              <a:gd name="connsiteY563" fmla="*/ 734728 h 977651"/>
              <a:gd name="connsiteX564" fmla="*/ 37097 w 1455645"/>
              <a:gd name="connsiteY564" fmla="*/ 757581 h 977651"/>
              <a:gd name="connsiteX565" fmla="*/ 20197 w 1455645"/>
              <a:gd name="connsiteY565" fmla="*/ 748335 h 977651"/>
              <a:gd name="connsiteX566" fmla="*/ 9944 w 1455645"/>
              <a:gd name="connsiteY566" fmla="*/ 879966 h 977651"/>
              <a:gd name="connsiteX567" fmla="*/ 190 w 1455645"/>
              <a:gd name="connsiteY567" fmla="*/ 848379 h 977651"/>
              <a:gd name="connsiteX568" fmla="*/ 47215 w 1455645"/>
              <a:gd name="connsiteY568" fmla="*/ 809389 h 977651"/>
              <a:gd name="connsiteX569" fmla="*/ 86205 w 1455645"/>
              <a:gd name="connsiteY569" fmla="*/ 856417 h 977651"/>
              <a:gd name="connsiteX570" fmla="*/ 39177 w 1455645"/>
              <a:gd name="connsiteY570" fmla="*/ 895405 h 977651"/>
              <a:gd name="connsiteX571" fmla="*/ 9944 w 1455645"/>
              <a:gd name="connsiteY571" fmla="*/ 879966 h 977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</a:cxnLst>
            <a:rect l="l" t="t" r="r" b="b"/>
            <a:pathLst>
              <a:path w="1455645" h="977651">
                <a:moveTo>
                  <a:pt x="1366642" y="419387"/>
                </a:moveTo>
                <a:cubicBezTo>
                  <a:pt x="1364423" y="417123"/>
                  <a:pt x="1363217" y="414018"/>
                  <a:pt x="1363564" y="410310"/>
                </a:cubicBezTo>
                <a:cubicBezTo>
                  <a:pt x="1363841" y="407344"/>
                  <a:pt x="1365602" y="404516"/>
                  <a:pt x="1368845" y="401828"/>
                </a:cubicBezTo>
                <a:cubicBezTo>
                  <a:pt x="1362913" y="401273"/>
                  <a:pt x="1357535" y="394786"/>
                  <a:pt x="1358090" y="388855"/>
                </a:cubicBezTo>
                <a:cubicBezTo>
                  <a:pt x="1358783" y="381441"/>
                  <a:pt x="1366612" y="377683"/>
                  <a:pt x="1372545" y="378237"/>
                </a:cubicBezTo>
                <a:cubicBezTo>
                  <a:pt x="1378476" y="378792"/>
                  <a:pt x="1383854" y="385278"/>
                  <a:pt x="1383300" y="391210"/>
                </a:cubicBezTo>
                <a:cubicBezTo>
                  <a:pt x="1383023" y="394177"/>
                  <a:pt x="1381125" y="398488"/>
                  <a:pt x="1378020" y="399693"/>
                </a:cubicBezTo>
                <a:cubicBezTo>
                  <a:pt x="1383952" y="400247"/>
                  <a:pt x="1389468" y="405251"/>
                  <a:pt x="1388775" y="412666"/>
                </a:cubicBezTo>
                <a:cubicBezTo>
                  <a:pt x="1388221" y="418598"/>
                  <a:pt x="1383217" y="424114"/>
                  <a:pt x="1375803" y="423421"/>
                </a:cubicBezTo>
                <a:cubicBezTo>
                  <a:pt x="1372094" y="423074"/>
                  <a:pt x="1368862" y="421650"/>
                  <a:pt x="1366642" y="419387"/>
                </a:cubicBezTo>
                <a:close/>
                <a:moveTo>
                  <a:pt x="1335622" y="375159"/>
                </a:moveTo>
                <a:cubicBezTo>
                  <a:pt x="1333084" y="372305"/>
                  <a:pt x="1331577" y="368423"/>
                  <a:pt x="1331993" y="363975"/>
                </a:cubicBezTo>
                <a:cubicBezTo>
                  <a:pt x="1332824" y="355076"/>
                  <a:pt x="1340793" y="349837"/>
                  <a:pt x="1348209" y="350530"/>
                </a:cubicBezTo>
                <a:cubicBezTo>
                  <a:pt x="1355623" y="351223"/>
                  <a:pt x="1362484" y="357848"/>
                  <a:pt x="1361653" y="366746"/>
                </a:cubicBezTo>
                <a:cubicBezTo>
                  <a:pt x="1360960" y="374162"/>
                  <a:pt x="1352851" y="380883"/>
                  <a:pt x="1345437" y="380190"/>
                </a:cubicBezTo>
                <a:cubicBezTo>
                  <a:pt x="1341729" y="379844"/>
                  <a:pt x="1338160" y="378014"/>
                  <a:pt x="1335622" y="375159"/>
                </a:cubicBezTo>
                <a:close/>
                <a:moveTo>
                  <a:pt x="1303620" y="331405"/>
                </a:moveTo>
                <a:cubicBezTo>
                  <a:pt x="1304036" y="326956"/>
                  <a:pt x="1307279" y="324266"/>
                  <a:pt x="1311728" y="324682"/>
                </a:cubicBezTo>
                <a:cubicBezTo>
                  <a:pt x="1316178" y="325098"/>
                  <a:pt x="1318867" y="328342"/>
                  <a:pt x="1318451" y="332791"/>
                </a:cubicBezTo>
                <a:cubicBezTo>
                  <a:pt x="1318035" y="337239"/>
                  <a:pt x="1314792" y="339928"/>
                  <a:pt x="1310342" y="339513"/>
                </a:cubicBezTo>
                <a:cubicBezTo>
                  <a:pt x="1305894" y="339097"/>
                  <a:pt x="1303205" y="335854"/>
                  <a:pt x="1303620" y="331405"/>
                </a:cubicBezTo>
                <a:close/>
                <a:moveTo>
                  <a:pt x="1274764" y="384059"/>
                </a:moveTo>
                <a:cubicBezTo>
                  <a:pt x="1275179" y="379611"/>
                  <a:pt x="1280043" y="375576"/>
                  <a:pt x="1284494" y="375992"/>
                </a:cubicBezTo>
                <a:cubicBezTo>
                  <a:pt x="1288942" y="376407"/>
                  <a:pt x="1292976" y="381274"/>
                  <a:pt x="1292560" y="385722"/>
                </a:cubicBezTo>
                <a:cubicBezTo>
                  <a:pt x="1292144" y="390171"/>
                  <a:pt x="1287279" y="394204"/>
                  <a:pt x="1282830" y="393788"/>
                </a:cubicBezTo>
                <a:cubicBezTo>
                  <a:pt x="1278380" y="393372"/>
                  <a:pt x="1274348" y="388508"/>
                  <a:pt x="1274764" y="384059"/>
                </a:cubicBezTo>
                <a:close/>
                <a:moveTo>
                  <a:pt x="1353934" y="593415"/>
                </a:moveTo>
                <a:cubicBezTo>
                  <a:pt x="1354627" y="586000"/>
                  <a:pt x="1361113" y="580622"/>
                  <a:pt x="1368528" y="581315"/>
                </a:cubicBezTo>
                <a:cubicBezTo>
                  <a:pt x="1374460" y="581870"/>
                  <a:pt x="1379837" y="588356"/>
                  <a:pt x="1380628" y="595910"/>
                </a:cubicBezTo>
                <a:cubicBezTo>
                  <a:pt x="1379935" y="603324"/>
                  <a:pt x="1373449" y="608702"/>
                  <a:pt x="1366033" y="608009"/>
                </a:cubicBezTo>
                <a:cubicBezTo>
                  <a:pt x="1358619" y="607316"/>
                  <a:pt x="1353241" y="600830"/>
                  <a:pt x="1353934" y="593415"/>
                </a:cubicBezTo>
                <a:close/>
                <a:moveTo>
                  <a:pt x="1387334" y="664228"/>
                </a:moveTo>
                <a:cubicBezTo>
                  <a:pt x="1380948" y="656525"/>
                  <a:pt x="1377399" y="646470"/>
                  <a:pt x="1378370" y="636089"/>
                </a:cubicBezTo>
                <a:cubicBezTo>
                  <a:pt x="1380310" y="615327"/>
                  <a:pt x="1398286" y="599055"/>
                  <a:pt x="1420532" y="601133"/>
                </a:cubicBezTo>
                <a:cubicBezTo>
                  <a:pt x="1441294" y="603074"/>
                  <a:pt x="1457427" y="622533"/>
                  <a:pt x="1455487" y="643296"/>
                </a:cubicBezTo>
                <a:cubicBezTo>
                  <a:pt x="1453547" y="664058"/>
                  <a:pt x="1434088" y="680191"/>
                  <a:pt x="1413325" y="678251"/>
                </a:cubicBezTo>
                <a:cubicBezTo>
                  <a:pt x="1402944" y="677280"/>
                  <a:pt x="1393720" y="671930"/>
                  <a:pt x="1387334" y="664228"/>
                </a:cubicBezTo>
                <a:close/>
                <a:moveTo>
                  <a:pt x="1289734" y="524022"/>
                </a:moveTo>
                <a:cubicBezTo>
                  <a:pt x="1285012" y="518532"/>
                  <a:pt x="1282334" y="511175"/>
                  <a:pt x="1283096" y="503018"/>
                </a:cubicBezTo>
                <a:cubicBezTo>
                  <a:pt x="1284482" y="488189"/>
                  <a:pt x="1295832" y="478778"/>
                  <a:pt x="1309457" y="477059"/>
                </a:cubicBezTo>
                <a:cubicBezTo>
                  <a:pt x="1310150" y="469644"/>
                  <a:pt x="1318258" y="462922"/>
                  <a:pt x="1327155" y="463754"/>
                </a:cubicBezTo>
                <a:cubicBezTo>
                  <a:pt x="1336054" y="464586"/>
                  <a:pt x="1342776" y="472692"/>
                  <a:pt x="1341945" y="481591"/>
                </a:cubicBezTo>
                <a:cubicBezTo>
                  <a:pt x="1341529" y="486040"/>
                  <a:pt x="1339768" y="488868"/>
                  <a:pt x="1333420" y="492762"/>
                </a:cubicBezTo>
                <a:cubicBezTo>
                  <a:pt x="1337454" y="497628"/>
                  <a:pt x="1338382" y="503698"/>
                  <a:pt x="1337828" y="509630"/>
                </a:cubicBezTo>
                <a:cubicBezTo>
                  <a:pt x="1337135" y="517044"/>
                  <a:pt x="1333476" y="524183"/>
                  <a:pt x="1328612" y="528216"/>
                </a:cubicBezTo>
                <a:cubicBezTo>
                  <a:pt x="1329956" y="529838"/>
                  <a:pt x="1331301" y="531459"/>
                  <a:pt x="1331024" y="534425"/>
                </a:cubicBezTo>
                <a:cubicBezTo>
                  <a:pt x="1330608" y="538875"/>
                  <a:pt x="1327226" y="543046"/>
                  <a:pt x="1321294" y="542492"/>
                </a:cubicBezTo>
                <a:cubicBezTo>
                  <a:pt x="1316844" y="542076"/>
                  <a:pt x="1314155" y="538833"/>
                  <a:pt x="1313089" y="534246"/>
                </a:cubicBezTo>
                <a:cubicBezTo>
                  <a:pt x="1311605" y="534107"/>
                  <a:pt x="1310123" y="533969"/>
                  <a:pt x="1308639" y="533830"/>
                </a:cubicBezTo>
                <a:cubicBezTo>
                  <a:pt x="1301224" y="533137"/>
                  <a:pt x="1294457" y="529513"/>
                  <a:pt x="1289734" y="524022"/>
                </a:cubicBezTo>
                <a:close/>
                <a:moveTo>
                  <a:pt x="1237637" y="669312"/>
                </a:moveTo>
                <a:cubicBezTo>
                  <a:pt x="1234276" y="665258"/>
                  <a:pt x="1232536" y="659860"/>
                  <a:pt x="1233090" y="653928"/>
                </a:cubicBezTo>
                <a:cubicBezTo>
                  <a:pt x="1233783" y="646513"/>
                  <a:pt x="1237303" y="640858"/>
                  <a:pt x="1243651" y="636963"/>
                </a:cubicBezTo>
                <a:cubicBezTo>
                  <a:pt x="1234379" y="624129"/>
                  <a:pt x="1228350" y="608605"/>
                  <a:pt x="1229875" y="592293"/>
                </a:cubicBezTo>
                <a:cubicBezTo>
                  <a:pt x="1230844" y="581911"/>
                  <a:pt x="1233159" y="573152"/>
                  <a:pt x="1238301" y="566153"/>
                </a:cubicBezTo>
                <a:cubicBezTo>
                  <a:pt x="1236817" y="566015"/>
                  <a:pt x="1235335" y="565876"/>
                  <a:pt x="1233851" y="565737"/>
                </a:cubicBezTo>
                <a:cubicBezTo>
                  <a:pt x="1220504" y="564490"/>
                  <a:pt x="1209749" y="551517"/>
                  <a:pt x="1210996" y="538169"/>
                </a:cubicBezTo>
                <a:cubicBezTo>
                  <a:pt x="1211135" y="536687"/>
                  <a:pt x="1212894" y="533860"/>
                  <a:pt x="1213033" y="532375"/>
                </a:cubicBezTo>
                <a:cubicBezTo>
                  <a:pt x="1207378" y="528855"/>
                  <a:pt x="1203484" y="522507"/>
                  <a:pt x="1204039" y="516576"/>
                </a:cubicBezTo>
                <a:cubicBezTo>
                  <a:pt x="1204870" y="507677"/>
                  <a:pt x="1212978" y="500956"/>
                  <a:pt x="1221875" y="501787"/>
                </a:cubicBezTo>
                <a:cubicBezTo>
                  <a:pt x="1229292" y="502480"/>
                  <a:pt x="1234669" y="508966"/>
                  <a:pt x="1235597" y="515037"/>
                </a:cubicBezTo>
                <a:cubicBezTo>
                  <a:pt x="1237081" y="515176"/>
                  <a:pt x="1238563" y="515315"/>
                  <a:pt x="1240047" y="515453"/>
                </a:cubicBezTo>
                <a:cubicBezTo>
                  <a:pt x="1253393" y="516700"/>
                  <a:pt x="1264149" y="529673"/>
                  <a:pt x="1262902" y="543019"/>
                </a:cubicBezTo>
                <a:cubicBezTo>
                  <a:pt x="1262763" y="544503"/>
                  <a:pt x="1262763" y="544503"/>
                  <a:pt x="1262763" y="544503"/>
                </a:cubicBezTo>
                <a:cubicBezTo>
                  <a:pt x="1273699" y="539541"/>
                  <a:pt x="1285979" y="536200"/>
                  <a:pt x="1297843" y="537308"/>
                </a:cubicBezTo>
                <a:cubicBezTo>
                  <a:pt x="1331952" y="540497"/>
                  <a:pt x="1356152" y="569686"/>
                  <a:pt x="1352964" y="603796"/>
                </a:cubicBezTo>
                <a:cubicBezTo>
                  <a:pt x="1349777" y="637904"/>
                  <a:pt x="1320588" y="662105"/>
                  <a:pt x="1286480" y="658917"/>
                </a:cubicBezTo>
                <a:cubicBezTo>
                  <a:pt x="1283513" y="658639"/>
                  <a:pt x="1279202" y="656742"/>
                  <a:pt x="1276235" y="656464"/>
                </a:cubicBezTo>
                <a:cubicBezTo>
                  <a:pt x="1275265" y="666845"/>
                  <a:pt x="1263777" y="677739"/>
                  <a:pt x="1251912" y="676630"/>
                </a:cubicBezTo>
                <a:cubicBezTo>
                  <a:pt x="1245980" y="676076"/>
                  <a:pt x="1240998" y="673367"/>
                  <a:pt x="1237637" y="669312"/>
                </a:cubicBezTo>
                <a:close/>
                <a:moveTo>
                  <a:pt x="1155635" y="700357"/>
                </a:moveTo>
                <a:cubicBezTo>
                  <a:pt x="1151434" y="695290"/>
                  <a:pt x="1149057" y="688711"/>
                  <a:pt x="1149681" y="682038"/>
                </a:cubicBezTo>
                <a:cubicBezTo>
                  <a:pt x="1150928" y="668689"/>
                  <a:pt x="1163901" y="657935"/>
                  <a:pt x="1177247" y="659182"/>
                </a:cubicBezTo>
                <a:cubicBezTo>
                  <a:pt x="1190595" y="660429"/>
                  <a:pt x="1201351" y="673402"/>
                  <a:pt x="1200103" y="686750"/>
                </a:cubicBezTo>
                <a:cubicBezTo>
                  <a:pt x="1198856" y="700095"/>
                  <a:pt x="1185883" y="710851"/>
                  <a:pt x="1172535" y="709603"/>
                </a:cubicBezTo>
                <a:cubicBezTo>
                  <a:pt x="1165862" y="708980"/>
                  <a:pt x="1159836" y="705424"/>
                  <a:pt x="1155635" y="700357"/>
                </a:cubicBezTo>
                <a:close/>
                <a:moveTo>
                  <a:pt x="824229" y="98491"/>
                </a:moveTo>
                <a:cubicBezTo>
                  <a:pt x="820877" y="94954"/>
                  <a:pt x="819016" y="90113"/>
                  <a:pt x="819016" y="84899"/>
                </a:cubicBezTo>
                <a:cubicBezTo>
                  <a:pt x="819017" y="74474"/>
                  <a:pt x="827953" y="65537"/>
                  <a:pt x="838378" y="65537"/>
                </a:cubicBezTo>
                <a:cubicBezTo>
                  <a:pt x="848806" y="65537"/>
                  <a:pt x="857742" y="74474"/>
                  <a:pt x="857743" y="84900"/>
                </a:cubicBezTo>
                <a:cubicBezTo>
                  <a:pt x="857743" y="95327"/>
                  <a:pt x="848806" y="104263"/>
                  <a:pt x="838378" y="104263"/>
                </a:cubicBezTo>
                <a:cubicBezTo>
                  <a:pt x="832421" y="104263"/>
                  <a:pt x="827580" y="102029"/>
                  <a:pt x="824229" y="98491"/>
                </a:cubicBezTo>
                <a:close/>
                <a:moveTo>
                  <a:pt x="1116735" y="698405"/>
                </a:moveTo>
                <a:cubicBezTo>
                  <a:pt x="1117428" y="690990"/>
                  <a:pt x="1123914" y="685612"/>
                  <a:pt x="1131328" y="686305"/>
                </a:cubicBezTo>
                <a:cubicBezTo>
                  <a:pt x="1137260" y="686860"/>
                  <a:pt x="1142638" y="693346"/>
                  <a:pt x="1143429" y="700900"/>
                </a:cubicBezTo>
                <a:cubicBezTo>
                  <a:pt x="1142736" y="708314"/>
                  <a:pt x="1136250" y="713692"/>
                  <a:pt x="1128834" y="712999"/>
                </a:cubicBezTo>
                <a:cubicBezTo>
                  <a:pt x="1121420" y="712306"/>
                  <a:pt x="1116042" y="705820"/>
                  <a:pt x="1116735" y="698405"/>
                </a:cubicBezTo>
                <a:close/>
                <a:moveTo>
                  <a:pt x="814549" y="233848"/>
                </a:moveTo>
                <a:cubicBezTo>
                  <a:pt x="814549" y="226401"/>
                  <a:pt x="820507" y="220444"/>
                  <a:pt x="827953" y="220443"/>
                </a:cubicBezTo>
                <a:cubicBezTo>
                  <a:pt x="835401" y="220444"/>
                  <a:pt x="841359" y="226402"/>
                  <a:pt x="841359" y="233848"/>
                </a:cubicBezTo>
                <a:cubicBezTo>
                  <a:pt x="841359" y="241296"/>
                  <a:pt x="835401" y="247254"/>
                  <a:pt x="827953" y="247254"/>
                </a:cubicBezTo>
                <a:cubicBezTo>
                  <a:pt x="821995" y="247254"/>
                  <a:pt x="816037" y="241296"/>
                  <a:pt x="814549" y="233848"/>
                </a:cubicBezTo>
                <a:close/>
                <a:moveTo>
                  <a:pt x="882354" y="407040"/>
                </a:moveTo>
                <a:cubicBezTo>
                  <a:pt x="878153" y="401973"/>
                  <a:pt x="875776" y="395393"/>
                  <a:pt x="876399" y="388719"/>
                </a:cubicBezTo>
                <a:cubicBezTo>
                  <a:pt x="876815" y="384269"/>
                  <a:pt x="877092" y="381303"/>
                  <a:pt x="880335" y="378615"/>
                </a:cubicBezTo>
                <a:cubicBezTo>
                  <a:pt x="868749" y="374539"/>
                  <a:pt x="862166" y="364949"/>
                  <a:pt x="863274" y="353084"/>
                </a:cubicBezTo>
                <a:cubicBezTo>
                  <a:pt x="864521" y="339738"/>
                  <a:pt x="877494" y="328982"/>
                  <a:pt x="890841" y="330229"/>
                </a:cubicBezTo>
                <a:cubicBezTo>
                  <a:pt x="904189" y="331477"/>
                  <a:pt x="914945" y="344450"/>
                  <a:pt x="913697" y="357796"/>
                </a:cubicBezTo>
                <a:cubicBezTo>
                  <a:pt x="913281" y="362246"/>
                  <a:pt x="913004" y="365212"/>
                  <a:pt x="911243" y="368039"/>
                </a:cubicBezTo>
                <a:cubicBezTo>
                  <a:pt x="921348" y="371976"/>
                  <a:pt x="927931" y="381567"/>
                  <a:pt x="926822" y="393431"/>
                </a:cubicBezTo>
                <a:cubicBezTo>
                  <a:pt x="925575" y="406778"/>
                  <a:pt x="912602" y="417533"/>
                  <a:pt x="899256" y="416286"/>
                </a:cubicBezTo>
                <a:cubicBezTo>
                  <a:pt x="892582" y="415663"/>
                  <a:pt x="886556" y="412107"/>
                  <a:pt x="882354" y="407040"/>
                </a:cubicBezTo>
                <a:close/>
                <a:moveTo>
                  <a:pt x="699300" y="58648"/>
                </a:moveTo>
                <a:cubicBezTo>
                  <a:pt x="693156" y="52504"/>
                  <a:pt x="689432" y="43940"/>
                  <a:pt x="689432" y="34258"/>
                </a:cubicBezTo>
                <a:cubicBezTo>
                  <a:pt x="689432" y="14895"/>
                  <a:pt x="704327" y="0"/>
                  <a:pt x="723689" y="0"/>
                </a:cubicBezTo>
                <a:cubicBezTo>
                  <a:pt x="743054" y="0"/>
                  <a:pt x="757948" y="14895"/>
                  <a:pt x="757948" y="34257"/>
                </a:cubicBezTo>
                <a:cubicBezTo>
                  <a:pt x="757948" y="53622"/>
                  <a:pt x="743053" y="68517"/>
                  <a:pt x="723689" y="68516"/>
                </a:cubicBezTo>
                <a:cubicBezTo>
                  <a:pt x="714008" y="68517"/>
                  <a:pt x="705444" y="64793"/>
                  <a:pt x="699300" y="58648"/>
                </a:cubicBezTo>
                <a:close/>
                <a:moveTo>
                  <a:pt x="1041019" y="724241"/>
                </a:moveTo>
                <a:cubicBezTo>
                  <a:pt x="1041478" y="719327"/>
                  <a:pt x="1045833" y="715716"/>
                  <a:pt x="1050748" y="716175"/>
                </a:cubicBezTo>
                <a:cubicBezTo>
                  <a:pt x="1055662" y="716634"/>
                  <a:pt x="1059274" y="720990"/>
                  <a:pt x="1058815" y="725904"/>
                </a:cubicBezTo>
                <a:cubicBezTo>
                  <a:pt x="1058356" y="730820"/>
                  <a:pt x="1053999" y="734430"/>
                  <a:pt x="1049085" y="733971"/>
                </a:cubicBezTo>
                <a:cubicBezTo>
                  <a:pt x="1044170" y="733511"/>
                  <a:pt x="1040559" y="729157"/>
                  <a:pt x="1041019" y="724241"/>
                </a:cubicBezTo>
                <a:close/>
                <a:moveTo>
                  <a:pt x="889998" y="451326"/>
                </a:moveTo>
                <a:cubicBezTo>
                  <a:pt x="890553" y="445393"/>
                  <a:pt x="895417" y="441359"/>
                  <a:pt x="901349" y="441913"/>
                </a:cubicBezTo>
                <a:cubicBezTo>
                  <a:pt x="907281" y="442468"/>
                  <a:pt x="911315" y="447334"/>
                  <a:pt x="910761" y="453266"/>
                </a:cubicBezTo>
                <a:cubicBezTo>
                  <a:pt x="910206" y="459197"/>
                  <a:pt x="905341" y="463230"/>
                  <a:pt x="899409" y="462676"/>
                </a:cubicBezTo>
                <a:cubicBezTo>
                  <a:pt x="893476" y="462121"/>
                  <a:pt x="889444" y="457257"/>
                  <a:pt x="889998" y="451326"/>
                </a:cubicBezTo>
                <a:close/>
                <a:moveTo>
                  <a:pt x="913534" y="603683"/>
                </a:moveTo>
                <a:cubicBezTo>
                  <a:pt x="905821" y="594174"/>
                  <a:pt x="901739" y="581825"/>
                  <a:pt x="902917" y="569219"/>
                </a:cubicBezTo>
                <a:cubicBezTo>
                  <a:pt x="904580" y="551423"/>
                  <a:pt x="917969" y="536218"/>
                  <a:pt x="933492" y="530190"/>
                </a:cubicBezTo>
                <a:cubicBezTo>
                  <a:pt x="925009" y="524908"/>
                  <a:pt x="919909" y="515456"/>
                  <a:pt x="920879" y="505075"/>
                </a:cubicBezTo>
                <a:cubicBezTo>
                  <a:pt x="921710" y="496178"/>
                  <a:pt x="926990" y="487695"/>
                  <a:pt x="934822" y="483938"/>
                </a:cubicBezTo>
                <a:cubicBezTo>
                  <a:pt x="937136" y="475178"/>
                  <a:pt x="942279" y="468180"/>
                  <a:pt x="947419" y="461180"/>
                </a:cubicBezTo>
                <a:cubicBezTo>
                  <a:pt x="946076" y="459559"/>
                  <a:pt x="946076" y="459559"/>
                  <a:pt x="946215" y="458075"/>
                </a:cubicBezTo>
                <a:cubicBezTo>
                  <a:pt x="944731" y="457936"/>
                  <a:pt x="943110" y="459282"/>
                  <a:pt x="940144" y="459004"/>
                </a:cubicBezTo>
                <a:cubicBezTo>
                  <a:pt x="934212" y="458450"/>
                  <a:pt x="930178" y="453585"/>
                  <a:pt x="930732" y="447653"/>
                </a:cubicBezTo>
                <a:cubicBezTo>
                  <a:pt x="931286" y="441720"/>
                  <a:pt x="936152" y="437688"/>
                  <a:pt x="942084" y="438242"/>
                </a:cubicBezTo>
                <a:cubicBezTo>
                  <a:pt x="943566" y="438381"/>
                  <a:pt x="945050" y="438519"/>
                  <a:pt x="946394" y="440140"/>
                </a:cubicBezTo>
                <a:cubicBezTo>
                  <a:pt x="948848" y="429899"/>
                  <a:pt x="955473" y="423037"/>
                  <a:pt x="963441" y="417798"/>
                </a:cubicBezTo>
                <a:cubicBezTo>
                  <a:pt x="965757" y="409039"/>
                  <a:pt x="973864" y="402317"/>
                  <a:pt x="982762" y="403148"/>
                </a:cubicBezTo>
                <a:cubicBezTo>
                  <a:pt x="990178" y="403842"/>
                  <a:pt x="995694" y="408844"/>
                  <a:pt x="998106" y="415053"/>
                </a:cubicBezTo>
                <a:cubicBezTo>
                  <a:pt x="1000143" y="409260"/>
                  <a:pt x="1006352" y="406848"/>
                  <a:pt x="1012284" y="407403"/>
                </a:cubicBezTo>
                <a:cubicBezTo>
                  <a:pt x="1021182" y="408234"/>
                  <a:pt x="1027905" y="416343"/>
                  <a:pt x="1027074" y="425241"/>
                </a:cubicBezTo>
                <a:cubicBezTo>
                  <a:pt x="1026519" y="431174"/>
                  <a:pt x="1023138" y="435345"/>
                  <a:pt x="1018410" y="437895"/>
                </a:cubicBezTo>
                <a:cubicBezTo>
                  <a:pt x="1018272" y="439378"/>
                  <a:pt x="1019617" y="440999"/>
                  <a:pt x="1019340" y="443965"/>
                </a:cubicBezTo>
                <a:cubicBezTo>
                  <a:pt x="1040753" y="454942"/>
                  <a:pt x="1054988" y="478713"/>
                  <a:pt x="1052632" y="503923"/>
                </a:cubicBezTo>
                <a:cubicBezTo>
                  <a:pt x="1049860" y="533583"/>
                  <a:pt x="1025258" y="556716"/>
                  <a:pt x="995182" y="558393"/>
                </a:cubicBezTo>
                <a:cubicBezTo>
                  <a:pt x="994905" y="561359"/>
                  <a:pt x="996250" y="562982"/>
                  <a:pt x="996111" y="564464"/>
                </a:cubicBezTo>
                <a:cubicBezTo>
                  <a:pt x="1003942" y="560708"/>
                  <a:pt x="1013117" y="558574"/>
                  <a:pt x="1022015" y="559405"/>
                </a:cubicBezTo>
                <a:cubicBezTo>
                  <a:pt x="1050194" y="562039"/>
                  <a:pt x="1071704" y="587985"/>
                  <a:pt x="1069071" y="616161"/>
                </a:cubicBezTo>
                <a:cubicBezTo>
                  <a:pt x="1067962" y="628025"/>
                  <a:pt x="1062542" y="637991"/>
                  <a:pt x="1055779" y="646335"/>
                </a:cubicBezTo>
                <a:cubicBezTo>
                  <a:pt x="1056986" y="649440"/>
                  <a:pt x="1056708" y="652405"/>
                  <a:pt x="1056431" y="655371"/>
                </a:cubicBezTo>
                <a:cubicBezTo>
                  <a:pt x="1055184" y="668718"/>
                  <a:pt x="1043693" y="679612"/>
                  <a:pt x="1028863" y="678226"/>
                </a:cubicBezTo>
                <a:cubicBezTo>
                  <a:pt x="1019965" y="677395"/>
                  <a:pt x="1011621" y="670631"/>
                  <a:pt x="1007866" y="662801"/>
                </a:cubicBezTo>
                <a:cubicBezTo>
                  <a:pt x="984276" y="659100"/>
                  <a:pt x="968143" y="639641"/>
                  <a:pt x="967117" y="618601"/>
                </a:cubicBezTo>
                <a:cubicBezTo>
                  <a:pt x="959424" y="620874"/>
                  <a:pt x="953353" y="621804"/>
                  <a:pt x="945938" y="621111"/>
                </a:cubicBezTo>
                <a:cubicBezTo>
                  <a:pt x="932591" y="619863"/>
                  <a:pt x="921247" y="613193"/>
                  <a:pt x="913534" y="603683"/>
                </a:cubicBezTo>
                <a:close/>
                <a:moveTo>
                  <a:pt x="787738" y="396204"/>
                </a:moveTo>
                <a:cubicBezTo>
                  <a:pt x="787738" y="390245"/>
                  <a:pt x="792206" y="385778"/>
                  <a:pt x="798164" y="385778"/>
                </a:cubicBezTo>
                <a:cubicBezTo>
                  <a:pt x="802633" y="385778"/>
                  <a:pt x="807101" y="390245"/>
                  <a:pt x="808591" y="396203"/>
                </a:cubicBezTo>
                <a:cubicBezTo>
                  <a:pt x="808591" y="402161"/>
                  <a:pt x="804122" y="406630"/>
                  <a:pt x="798164" y="406630"/>
                </a:cubicBezTo>
                <a:cubicBezTo>
                  <a:pt x="792206" y="406630"/>
                  <a:pt x="787738" y="402161"/>
                  <a:pt x="787738" y="396204"/>
                </a:cubicBezTo>
                <a:close/>
                <a:moveTo>
                  <a:pt x="632833" y="114692"/>
                </a:moveTo>
                <a:cubicBezTo>
                  <a:pt x="632832" y="110222"/>
                  <a:pt x="637300" y="105755"/>
                  <a:pt x="641769" y="105755"/>
                </a:cubicBezTo>
                <a:cubicBezTo>
                  <a:pt x="646237" y="105754"/>
                  <a:pt x="650706" y="110222"/>
                  <a:pt x="650707" y="114692"/>
                </a:cubicBezTo>
                <a:cubicBezTo>
                  <a:pt x="650707" y="119159"/>
                  <a:pt x="646237" y="123628"/>
                  <a:pt x="641770" y="123629"/>
                </a:cubicBezTo>
                <a:cubicBezTo>
                  <a:pt x="635811" y="123628"/>
                  <a:pt x="632832" y="120649"/>
                  <a:pt x="632833" y="114692"/>
                </a:cubicBezTo>
                <a:close/>
                <a:moveTo>
                  <a:pt x="980658" y="809853"/>
                </a:moveTo>
                <a:cubicBezTo>
                  <a:pt x="981074" y="805405"/>
                  <a:pt x="985938" y="801371"/>
                  <a:pt x="990388" y="801787"/>
                </a:cubicBezTo>
                <a:cubicBezTo>
                  <a:pt x="994836" y="802202"/>
                  <a:pt x="998870" y="807068"/>
                  <a:pt x="998455" y="811516"/>
                </a:cubicBezTo>
                <a:cubicBezTo>
                  <a:pt x="998038" y="815966"/>
                  <a:pt x="993173" y="819999"/>
                  <a:pt x="988725" y="819583"/>
                </a:cubicBezTo>
                <a:cubicBezTo>
                  <a:pt x="984275" y="819167"/>
                  <a:pt x="980242" y="814303"/>
                  <a:pt x="980658" y="809853"/>
                </a:cubicBezTo>
                <a:close/>
                <a:moveTo>
                  <a:pt x="841359" y="579408"/>
                </a:moveTo>
                <a:cubicBezTo>
                  <a:pt x="841359" y="573450"/>
                  <a:pt x="845827" y="568983"/>
                  <a:pt x="851785" y="568983"/>
                </a:cubicBezTo>
                <a:cubicBezTo>
                  <a:pt x="857743" y="568983"/>
                  <a:pt x="862213" y="573450"/>
                  <a:pt x="862212" y="579408"/>
                </a:cubicBezTo>
                <a:cubicBezTo>
                  <a:pt x="862212" y="583878"/>
                  <a:pt x="857743" y="588345"/>
                  <a:pt x="851785" y="589835"/>
                </a:cubicBezTo>
                <a:cubicBezTo>
                  <a:pt x="845827" y="589835"/>
                  <a:pt x="841359" y="585366"/>
                  <a:pt x="841359" y="579408"/>
                </a:cubicBezTo>
                <a:close/>
                <a:moveTo>
                  <a:pt x="637299" y="284492"/>
                </a:moveTo>
                <a:cubicBezTo>
                  <a:pt x="637299" y="277044"/>
                  <a:pt x="643257" y="271086"/>
                  <a:pt x="650703" y="271086"/>
                </a:cubicBezTo>
                <a:cubicBezTo>
                  <a:pt x="652193" y="271086"/>
                  <a:pt x="653682" y="271086"/>
                  <a:pt x="655173" y="274065"/>
                </a:cubicBezTo>
                <a:cubicBezTo>
                  <a:pt x="659640" y="265128"/>
                  <a:pt x="668577" y="257682"/>
                  <a:pt x="679004" y="257682"/>
                </a:cubicBezTo>
                <a:cubicBezTo>
                  <a:pt x="692409" y="257682"/>
                  <a:pt x="702836" y="268107"/>
                  <a:pt x="702836" y="281513"/>
                </a:cubicBezTo>
                <a:cubicBezTo>
                  <a:pt x="702836" y="294918"/>
                  <a:pt x="692409" y="305345"/>
                  <a:pt x="679004" y="305345"/>
                </a:cubicBezTo>
                <a:cubicBezTo>
                  <a:pt x="671556" y="305345"/>
                  <a:pt x="664109" y="300876"/>
                  <a:pt x="659640" y="294917"/>
                </a:cubicBezTo>
                <a:cubicBezTo>
                  <a:pt x="656661" y="296408"/>
                  <a:pt x="653682" y="297897"/>
                  <a:pt x="650703" y="297897"/>
                </a:cubicBezTo>
                <a:cubicBezTo>
                  <a:pt x="643257" y="297897"/>
                  <a:pt x="637299" y="291939"/>
                  <a:pt x="637299" y="284492"/>
                </a:cubicBezTo>
                <a:close/>
                <a:moveTo>
                  <a:pt x="760181" y="533979"/>
                </a:moveTo>
                <a:cubicBezTo>
                  <a:pt x="756085" y="529883"/>
                  <a:pt x="753479" y="524297"/>
                  <a:pt x="753479" y="518340"/>
                </a:cubicBezTo>
                <a:cubicBezTo>
                  <a:pt x="753479" y="506424"/>
                  <a:pt x="763905" y="495998"/>
                  <a:pt x="775821" y="495998"/>
                </a:cubicBezTo>
                <a:cubicBezTo>
                  <a:pt x="787736" y="495998"/>
                  <a:pt x="798163" y="506423"/>
                  <a:pt x="798163" y="518339"/>
                </a:cubicBezTo>
                <a:cubicBezTo>
                  <a:pt x="798164" y="530256"/>
                  <a:pt x="787736" y="540682"/>
                  <a:pt x="775820" y="540682"/>
                </a:cubicBezTo>
                <a:cubicBezTo>
                  <a:pt x="769862" y="540682"/>
                  <a:pt x="764277" y="538076"/>
                  <a:pt x="760181" y="533979"/>
                </a:cubicBezTo>
                <a:close/>
                <a:moveTo>
                  <a:pt x="678285" y="395637"/>
                </a:moveTo>
                <a:cubicBezTo>
                  <a:pt x="678701" y="391189"/>
                  <a:pt x="681944" y="388499"/>
                  <a:pt x="686392" y="388915"/>
                </a:cubicBezTo>
                <a:cubicBezTo>
                  <a:pt x="690842" y="389331"/>
                  <a:pt x="693531" y="392574"/>
                  <a:pt x="693115" y="397022"/>
                </a:cubicBezTo>
                <a:cubicBezTo>
                  <a:pt x="693115" y="397022"/>
                  <a:pt x="692977" y="398506"/>
                  <a:pt x="692977" y="398506"/>
                </a:cubicBezTo>
                <a:cubicBezTo>
                  <a:pt x="696636" y="391368"/>
                  <a:pt x="701638" y="385851"/>
                  <a:pt x="709470" y="382096"/>
                </a:cubicBezTo>
                <a:cubicBezTo>
                  <a:pt x="708263" y="378991"/>
                  <a:pt x="707197" y="374403"/>
                  <a:pt x="707613" y="369955"/>
                </a:cubicBezTo>
                <a:cubicBezTo>
                  <a:pt x="709137" y="353641"/>
                  <a:pt x="723592" y="343023"/>
                  <a:pt x="738423" y="344409"/>
                </a:cubicBezTo>
                <a:cubicBezTo>
                  <a:pt x="747321" y="345241"/>
                  <a:pt x="754460" y="348900"/>
                  <a:pt x="758353" y="355248"/>
                </a:cubicBezTo>
                <a:cubicBezTo>
                  <a:pt x="757010" y="353627"/>
                  <a:pt x="757148" y="352143"/>
                  <a:pt x="757287" y="350661"/>
                </a:cubicBezTo>
                <a:cubicBezTo>
                  <a:pt x="757703" y="346212"/>
                  <a:pt x="759937" y="342306"/>
                  <a:pt x="763180" y="339617"/>
                </a:cubicBezTo>
                <a:lnTo>
                  <a:pt x="764022" y="339353"/>
                </a:lnTo>
                <a:lnTo>
                  <a:pt x="749891" y="333700"/>
                </a:lnTo>
                <a:lnTo>
                  <a:pt x="749456" y="334408"/>
                </a:lnTo>
                <a:cubicBezTo>
                  <a:pt x="745454" y="337213"/>
                  <a:pt x="740461" y="338617"/>
                  <a:pt x="736012" y="338200"/>
                </a:cubicBezTo>
                <a:cubicBezTo>
                  <a:pt x="731563" y="337785"/>
                  <a:pt x="727287" y="335516"/>
                  <a:pt x="724245" y="332052"/>
                </a:cubicBezTo>
                <a:cubicBezTo>
                  <a:pt x="721203" y="328589"/>
                  <a:pt x="719393" y="323932"/>
                  <a:pt x="719879" y="318741"/>
                </a:cubicBezTo>
                <a:cubicBezTo>
                  <a:pt x="720294" y="314292"/>
                  <a:pt x="722564" y="310017"/>
                  <a:pt x="726027" y="306974"/>
                </a:cubicBezTo>
                <a:lnTo>
                  <a:pt x="732889" y="304724"/>
                </a:lnTo>
                <a:lnTo>
                  <a:pt x="743239" y="280211"/>
                </a:lnTo>
                <a:cubicBezTo>
                  <a:pt x="749755" y="273694"/>
                  <a:pt x="758692" y="269598"/>
                  <a:pt x="768374" y="269598"/>
                </a:cubicBezTo>
                <a:cubicBezTo>
                  <a:pt x="787736" y="269598"/>
                  <a:pt x="804121" y="284493"/>
                  <a:pt x="804121" y="305345"/>
                </a:cubicBezTo>
                <a:cubicBezTo>
                  <a:pt x="804121" y="315027"/>
                  <a:pt x="800398" y="323964"/>
                  <a:pt x="794067" y="330480"/>
                </a:cubicBezTo>
                <a:lnTo>
                  <a:pt x="777695" y="337244"/>
                </a:lnTo>
                <a:lnTo>
                  <a:pt x="786167" y="341765"/>
                </a:lnTo>
                <a:cubicBezTo>
                  <a:pt x="788857" y="345009"/>
                  <a:pt x="790329" y="349261"/>
                  <a:pt x="789914" y="353710"/>
                </a:cubicBezTo>
                <a:cubicBezTo>
                  <a:pt x="789082" y="362608"/>
                  <a:pt x="780973" y="369329"/>
                  <a:pt x="772075" y="368498"/>
                </a:cubicBezTo>
                <a:cubicBezTo>
                  <a:pt x="767627" y="368082"/>
                  <a:pt x="764799" y="366323"/>
                  <a:pt x="762110" y="363080"/>
                </a:cubicBezTo>
                <a:cubicBezTo>
                  <a:pt x="761833" y="366046"/>
                  <a:pt x="762899" y="370632"/>
                  <a:pt x="762622" y="373598"/>
                </a:cubicBezTo>
                <a:cubicBezTo>
                  <a:pt x="761652" y="383981"/>
                  <a:pt x="754889" y="392324"/>
                  <a:pt x="747058" y="396079"/>
                </a:cubicBezTo>
                <a:cubicBezTo>
                  <a:pt x="749609" y="400807"/>
                  <a:pt x="750537" y="406877"/>
                  <a:pt x="750121" y="411325"/>
                </a:cubicBezTo>
                <a:cubicBezTo>
                  <a:pt x="748596" y="427639"/>
                  <a:pt x="734003" y="439739"/>
                  <a:pt x="717689" y="438214"/>
                </a:cubicBezTo>
                <a:cubicBezTo>
                  <a:pt x="701376" y="436689"/>
                  <a:pt x="689275" y="422096"/>
                  <a:pt x="690800" y="405782"/>
                </a:cubicBezTo>
                <a:cubicBezTo>
                  <a:pt x="690938" y="404299"/>
                  <a:pt x="692699" y="401473"/>
                  <a:pt x="692838" y="399988"/>
                </a:cubicBezTo>
                <a:cubicBezTo>
                  <a:pt x="691077" y="402816"/>
                  <a:pt x="687972" y="404022"/>
                  <a:pt x="685006" y="403745"/>
                </a:cubicBezTo>
                <a:cubicBezTo>
                  <a:pt x="680558" y="403329"/>
                  <a:pt x="677869" y="400086"/>
                  <a:pt x="678285" y="395637"/>
                </a:cubicBezTo>
                <a:close/>
                <a:moveTo>
                  <a:pt x="824042" y="703407"/>
                </a:moveTo>
                <a:cubicBezTo>
                  <a:pt x="820877" y="700056"/>
                  <a:pt x="819015" y="695587"/>
                  <a:pt x="819016" y="691119"/>
                </a:cubicBezTo>
                <a:cubicBezTo>
                  <a:pt x="819016" y="680692"/>
                  <a:pt x="827952" y="673246"/>
                  <a:pt x="836890" y="673246"/>
                </a:cubicBezTo>
                <a:cubicBezTo>
                  <a:pt x="847315" y="673246"/>
                  <a:pt x="854763" y="682183"/>
                  <a:pt x="854763" y="691119"/>
                </a:cubicBezTo>
                <a:cubicBezTo>
                  <a:pt x="854763" y="701545"/>
                  <a:pt x="847315" y="708993"/>
                  <a:pt x="836890" y="708994"/>
                </a:cubicBezTo>
                <a:cubicBezTo>
                  <a:pt x="831676" y="708993"/>
                  <a:pt x="827207" y="706759"/>
                  <a:pt x="824042" y="703407"/>
                </a:cubicBezTo>
                <a:close/>
                <a:moveTo>
                  <a:pt x="583678" y="266617"/>
                </a:moveTo>
                <a:cubicBezTo>
                  <a:pt x="583678" y="259214"/>
                  <a:pt x="589680" y="253212"/>
                  <a:pt x="597083" y="253212"/>
                </a:cubicBezTo>
                <a:cubicBezTo>
                  <a:pt x="604487" y="253213"/>
                  <a:pt x="610489" y="259214"/>
                  <a:pt x="610489" y="266617"/>
                </a:cubicBezTo>
                <a:cubicBezTo>
                  <a:pt x="610489" y="274022"/>
                  <a:pt x="604487" y="280023"/>
                  <a:pt x="597083" y="280023"/>
                </a:cubicBezTo>
                <a:cubicBezTo>
                  <a:pt x="589680" y="280023"/>
                  <a:pt x="583679" y="274021"/>
                  <a:pt x="583678" y="266617"/>
                </a:cubicBezTo>
                <a:close/>
                <a:moveTo>
                  <a:pt x="774331" y="661703"/>
                </a:moveTo>
                <a:cubicBezTo>
                  <a:pt x="770980" y="658351"/>
                  <a:pt x="769118" y="653882"/>
                  <a:pt x="769863" y="649414"/>
                </a:cubicBezTo>
                <a:cubicBezTo>
                  <a:pt x="769864" y="638988"/>
                  <a:pt x="777310" y="631541"/>
                  <a:pt x="787737" y="631541"/>
                </a:cubicBezTo>
                <a:cubicBezTo>
                  <a:pt x="798162" y="631541"/>
                  <a:pt x="805611" y="638988"/>
                  <a:pt x="805610" y="649414"/>
                </a:cubicBezTo>
                <a:cubicBezTo>
                  <a:pt x="805611" y="659840"/>
                  <a:pt x="798162" y="667288"/>
                  <a:pt x="787737" y="667288"/>
                </a:cubicBezTo>
                <a:cubicBezTo>
                  <a:pt x="782524" y="667288"/>
                  <a:pt x="777683" y="665054"/>
                  <a:pt x="774331" y="661703"/>
                </a:cubicBezTo>
                <a:close/>
                <a:moveTo>
                  <a:pt x="720523" y="564701"/>
                </a:moveTo>
                <a:cubicBezTo>
                  <a:pt x="716986" y="561163"/>
                  <a:pt x="714752" y="556322"/>
                  <a:pt x="714752" y="551109"/>
                </a:cubicBezTo>
                <a:cubicBezTo>
                  <a:pt x="714752" y="540683"/>
                  <a:pt x="723689" y="531746"/>
                  <a:pt x="734114" y="531746"/>
                </a:cubicBezTo>
                <a:cubicBezTo>
                  <a:pt x="744541" y="531746"/>
                  <a:pt x="753478" y="540683"/>
                  <a:pt x="753479" y="551109"/>
                </a:cubicBezTo>
                <a:cubicBezTo>
                  <a:pt x="753478" y="561536"/>
                  <a:pt x="744541" y="570472"/>
                  <a:pt x="734114" y="570473"/>
                </a:cubicBezTo>
                <a:cubicBezTo>
                  <a:pt x="728902" y="570472"/>
                  <a:pt x="724061" y="568238"/>
                  <a:pt x="720523" y="564701"/>
                </a:cubicBezTo>
                <a:close/>
                <a:moveTo>
                  <a:pt x="817154" y="753492"/>
                </a:moveTo>
                <a:cubicBezTo>
                  <a:pt x="812685" y="748838"/>
                  <a:pt x="810079" y="742507"/>
                  <a:pt x="810079" y="735805"/>
                </a:cubicBezTo>
                <a:cubicBezTo>
                  <a:pt x="810079" y="720910"/>
                  <a:pt x="821995" y="710485"/>
                  <a:pt x="835400" y="713463"/>
                </a:cubicBezTo>
                <a:cubicBezTo>
                  <a:pt x="839869" y="713463"/>
                  <a:pt x="844337" y="714952"/>
                  <a:pt x="847316" y="716442"/>
                </a:cubicBezTo>
                <a:cubicBezTo>
                  <a:pt x="850295" y="714952"/>
                  <a:pt x="853273" y="713463"/>
                  <a:pt x="856253" y="713463"/>
                </a:cubicBezTo>
                <a:cubicBezTo>
                  <a:pt x="865189" y="713463"/>
                  <a:pt x="872638" y="720910"/>
                  <a:pt x="872638" y="729847"/>
                </a:cubicBezTo>
                <a:cubicBezTo>
                  <a:pt x="872638" y="738783"/>
                  <a:pt x="866680" y="744741"/>
                  <a:pt x="857743" y="746232"/>
                </a:cubicBezTo>
                <a:cubicBezTo>
                  <a:pt x="854764" y="755169"/>
                  <a:pt x="845827" y="761127"/>
                  <a:pt x="835400" y="761126"/>
                </a:cubicBezTo>
                <a:cubicBezTo>
                  <a:pt x="827952" y="761126"/>
                  <a:pt x="821622" y="758147"/>
                  <a:pt x="817154" y="753492"/>
                </a:cubicBezTo>
                <a:close/>
                <a:moveTo>
                  <a:pt x="768517" y="710743"/>
                </a:moveTo>
                <a:cubicBezTo>
                  <a:pt x="769206" y="703371"/>
                  <a:pt x="775739" y="697954"/>
                  <a:pt x="783110" y="698642"/>
                </a:cubicBezTo>
                <a:cubicBezTo>
                  <a:pt x="790483" y="699331"/>
                  <a:pt x="795900" y="705866"/>
                  <a:pt x="795211" y="713238"/>
                </a:cubicBezTo>
                <a:cubicBezTo>
                  <a:pt x="794522" y="720609"/>
                  <a:pt x="787988" y="726026"/>
                  <a:pt x="780616" y="725337"/>
                </a:cubicBezTo>
                <a:cubicBezTo>
                  <a:pt x="773245" y="724648"/>
                  <a:pt x="767828" y="718114"/>
                  <a:pt x="768517" y="710743"/>
                </a:cubicBezTo>
                <a:close/>
                <a:moveTo>
                  <a:pt x="741192" y="681066"/>
                </a:moveTo>
                <a:cubicBezTo>
                  <a:pt x="738585" y="678459"/>
                  <a:pt x="737096" y="674735"/>
                  <a:pt x="737095" y="670267"/>
                </a:cubicBezTo>
                <a:cubicBezTo>
                  <a:pt x="737095" y="661330"/>
                  <a:pt x="743053" y="655373"/>
                  <a:pt x="751990" y="655372"/>
                </a:cubicBezTo>
                <a:cubicBezTo>
                  <a:pt x="760927" y="655373"/>
                  <a:pt x="766885" y="661330"/>
                  <a:pt x="766885" y="670267"/>
                </a:cubicBezTo>
                <a:cubicBezTo>
                  <a:pt x="766885" y="679204"/>
                  <a:pt x="760927" y="685162"/>
                  <a:pt x="751990" y="685162"/>
                </a:cubicBezTo>
                <a:cubicBezTo>
                  <a:pt x="747522" y="685162"/>
                  <a:pt x="743799" y="683673"/>
                  <a:pt x="741192" y="681066"/>
                </a:cubicBezTo>
                <a:close/>
                <a:moveTo>
                  <a:pt x="648657" y="551667"/>
                </a:moveTo>
                <a:cubicBezTo>
                  <a:pt x="644375" y="547385"/>
                  <a:pt x="641769" y="541427"/>
                  <a:pt x="641769" y="534724"/>
                </a:cubicBezTo>
                <a:cubicBezTo>
                  <a:pt x="641769" y="525787"/>
                  <a:pt x="647727" y="518340"/>
                  <a:pt x="655173" y="513872"/>
                </a:cubicBezTo>
                <a:cubicBezTo>
                  <a:pt x="647727" y="506425"/>
                  <a:pt x="643258" y="495998"/>
                  <a:pt x="643258" y="484082"/>
                </a:cubicBezTo>
                <a:cubicBezTo>
                  <a:pt x="643258" y="460250"/>
                  <a:pt x="662622" y="440888"/>
                  <a:pt x="686453" y="440888"/>
                </a:cubicBezTo>
                <a:cubicBezTo>
                  <a:pt x="698369" y="440888"/>
                  <a:pt x="710285" y="445355"/>
                  <a:pt x="717732" y="454292"/>
                </a:cubicBezTo>
                <a:cubicBezTo>
                  <a:pt x="734117" y="458762"/>
                  <a:pt x="746032" y="473656"/>
                  <a:pt x="746033" y="491530"/>
                </a:cubicBezTo>
                <a:cubicBezTo>
                  <a:pt x="746033" y="513872"/>
                  <a:pt x="728159" y="530256"/>
                  <a:pt x="707306" y="530256"/>
                </a:cubicBezTo>
                <a:cubicBezTo>
                  <a:pt x="702837" y="530256"/>
                  <a:pt x="698369" y="528766"/>
                  <a:pt x="693900" y="527277"/>
                </a:cubicBezTo>
                <a:cubicBezTo>
                  <a:pt x="690921" y="527277"/>
                  <a:pt x="689432" y="527278"/>
                  <a:pt x="687942" y="527277"/>
                </a:cubicBezTo>
                <a:cubicBezTo>
                  <a:pt x="689432" y="528766"/>
                  <a:pt x="689432" y="531745"/>
                  <a:pt x="689432" y="534724"/>
                </a:cubicBezTo>
                <a:cubicBezTo>
                  <a:pt x="689432" y="548130"/>
                  <a:pt x="679005" y="558555"/>
                  <a:pt x="665600" y="558555"/>
                </a:cubicBezTo>
                <a:cubicBezTo>
                  <a:pt x="658897" y="558556"/>
                  <a:pt x="652940" y="555949"/>
                  <a:pt x="648657" y="551667"/>
                </a:cubicBezTo>
                <a:close/>
                <a:moveTo>
                  <a:pt x="546772" y="370550"/>
                </a:moveTo>
                <a:cubicBezTo>
                  <a:pt x="543807" y="367586"/>
                  <a:pt x="541974" y="363490"/>
                  <a:pt x="541973" y="358965"/>
                </a:cubicBezTo>
                <a:cubicBezTo>
                  <a:pt x="541973" y="349917"/>
                  <a:pt x="549309" y="342581"/>
                  <a:pt x="558356" y="342581"/>
                </a:cubicBezTo>
                <a:cubicBezTo>
                  <a:pt x="567406" y="342581"/>
                  <a:pt x="574741" y="349916"/>
                  <a:pt x="574741" y="358964"/>
                </a:cubicBezTo>
                <a:cubicBezTo>
                  <a:pt x="574741" y="368014"/>
                  <a:pt x="567406" y="375350"/>
                  <a:pt x="558356" y="375349"/>
                </a:cubicBezTo>
                <a:cubicBezTo>
                  <a:pt x="553833" y="375350"/>
                  <a:pt x="549737" y="373516"/>
                  <a:pt x="546772" y="370550"/>
                </a:cubicBezTo>
                <a:close/>
                <a:moveTo>
                  <a:pt x="766438" y="867066"/>
                </a:moveTo>
                <a:cubicBezTo>
                  <a:pt x="763581" y="863619"/>
                  <a:pt x="762143" y="858997"/>
                  <a:pt x="762628" y="853806"/>
                </a:cubicBezTo>
                <a:cubicBezTo>
                  <a:pt x="763598" y="843426"/>
                  <a:pt x="771705" y="836702"/>
                  <a:pt x="782087" y="837673"/>
                </a:cubicBezTo>
                <a:cubicBezTo>
                  <a:pt x="786535" y="838089"/>
                  <a:pt x="790708" y="841470"/>
                  <a:pt x="794879" y="844852"/>
                </a:cubicBezTo>
                <a:cubicBezTo>
                  <a:pt x="804748" y="835304"/>
                  <a:pt x="818788" y="829134"/>
                  <a:pt x="833619" y="830521"/>
                </a:cubicBezTo>
                <a:cubicBezTo>
                  <a:pt x="860313" y="833015"/>
                  <a:pt x="880478" y="857340"/>
                  <a:pt x="877984" y="884034"/>
                </a:cubicBezTo>
                <a:cubicBezTo>
                  <a:pt x="875489" y="910729"/>
                  <a:pt x="851166" y="930894"/>
                  <a:pt x="824472" y="928400"/>
                </a:cubicBezTo>
                <a:cubicBezTo>
                  <a:pt x="811125" y="927152"/>
                  <a:pt x="799409" y="920448"/>
                  <a:pt x="791342" y="910719"/>
                </a:cubicBezTo>
                <a:cubicBezTo>
                  <a:pt x="783276" y="900989"/>
                  <a:pt x="778857" y="888234"/>
                  <a:pt x="780105" y="874888"/>
                </a:cubicBezTo>
                <a:cubicBezTo>
                  <a:pt x="780105" y="874888"/>
                  <a:pt x="780243" y="873404"/>
                  <a:pt x="780243" y="873404"/>
                </a:cubicBezTo>
                <a:cubicBezTo>
                  <a:pt x="778761" y="873265"/>
                  <a:pt x="778761" y="873265"/>
                  <a:pt x="778761" y="873265"/>
                </a:cubicBezTo>
                <a:cubicBezTo>
                  <a:pt x="773570" y="872780"/>
                  <a:pt x="769295" y="870511"/>
                  <a:pt x="766438" y="867066"/>
                </a:cubicBezTo>
                <a:close/>
                <a:moveTo>
                  <a:pt x="408849" y="210577"/>
                </a:moveTo>
                <a:cubicBezTo>
                  <a:pt x="400843" y="202570"/>
                  <a:pt x="396003" y="191399"/>
                  <a:pt x="396003" y="178739"/>
                </a:cubicBezTo>
                <a:cubicBezTo>
                  <a:pt x="396002" y="153417"/>
                  <a:pt x="416855" y="134055"/>
                  <a:pt x="440687" y="134054"/>
                </a:cubicBezTo>
                <a:cubicBezTo>
                  <a:pt x="466008" y="134054"/>
                  <a:pt x="485372" y="153417"/>
                  <a:pt x="485372" y="178739"/>
                </a:cubicBezTo>
                <a:cubicBezTo>
                  <a:pt x="485372" y="204060"/>
                  <a:pt x="464519" y="223424"/>
                  <a:pt x="440687" y="223424"/>
                </a:cubicBezTo>
                <a:cubicBezTo>
                  <a:pt x="428026" y="223424"/>
                  <a:pt x="416855" y="218583"/>
                  <a:pt x="408849" y="210577"/>
                </a:cubicBezTo>
                <a:close/>
                <a:moveTo>
                  <a:pt x="715448" y="846406"/>
                </a:moveTo>
                <a:cubicBezTo>
                  <a:pt x="716003" y="840474"/>
                  <a:pt x="722489" y="835096"/>
                  <a:pt x="728422" y="835651"/>
                </a:cubicBezTo>
                <a:cubicBezTo>
                  <a:pt x="735835" y="836343"/>
                  <a:pt x="739731" y="842692"/>
                  <a:pt x="739177" y="848623"/>
                </a:cubicBezTo>
                <a:cubicBezTo>
                  <a:pt x="738622" y="854555"/>
                  <a:pt x="732136" y="859933"/>
                  <a:pt x="726204" y="859379"/>
                </a:cubicBezTo>
                <a:cubicBezTo>
                  <a:pt x="718788" y="858686"/>
                  <a:pt x="714894" y="852338"/>
                  <a:pt x="715448" y="846406"/>
                </a:cubicBezTo>
                <a:close/>
                <a:moveTo>
                  <a:pt x="438439" y="320865"/>
                </a:moveTo>
                <a:cubicBezTo>
                  <a:pt x="438854" y="316417"/>
                  <a:pt x="443718" y="312382"/>
                  <a:pt x="448168" y="312798"/>
                </a:cubicBezTo>
                <a:cubicBezTo>
                  <a:pt x="452617" y="313213"/>
                  <a:pt x="456651" y="318080"/>
                  <a:pt x="456235" y="322528"/>
                </a:cubicBezTo>
                <a:cubicBezTo>
                  <a:pt x="455819" y="326977"/>
                  <a:pt x="450954" y="331010"/>
                  <a:pt x="446505" y="330594"/>
                </a:cubicBezTo>
                <a:cubicBezTo>
                  <a:pt x="442055" y="330178"/>
                  <a:pt x="438023" y="325314"/>
                  <a:pt x="438439" y="320865"/>
                </a:cubicBezTo>
                <a:close/>
                <a:moveTo>
                  <a:pt x="596513" y="630342"/>
                </a:moveTo>
                <a:cubicBezTo>
                  <a:pt x="597126" y="623791"/>
                  <a:pt x="602933" y="618975"/>
                  <a:pt x="609486" y="619588"/>
                </a:cubicBezTo>
                <a:cubicBezTo>
                  <a:pt x="616038" y="620199"/>
                  <a:pt x="620854" y="626008"/>
                  <a:pt x="620241" y="632560"/>
                </a:cubicBezTo>
                <a:cubicBezTo>
                  <a:pt x="619629" y="639114"/>
                  <a:pt x="613821" y="643928"/>
                  <a:pt x="607269" y="643315"/>
                </a:cubicBezTo>
                <a:cubicBezTo>
                  <a:pt x="600716" y="642703"/>
                  <a:pt x="595901" y="636896"/>
                  <a:pt x="596513" y="630342"/>
                </a:cubicBezTo>
                <a:close/>
                <a:moveTo>
                  <a:pt x="674905" y="834014"/>
                </a:moveTo>
                <a:cubicBezTo>
                  <a:pt x="670686" y="829133"/>
                  <a:pt x="668310" y="822553"/>
                  <a:pt x="669003" y="815138"/>
                </a:cubicBezTo>
                <a:cubicBezTo>
                  <a:pt x="670250" y="801789"/>
                  <a:pt x="683223" y="791035"/>
                  <a:pt x="696569" y="792282"/>
                </a:cubicBezTo>
                <a:cubicBezTo>
                  <a:pt x="709917" y="793529"/>
                  <a:pt x="720811" y="805019"/>
                  <a:pt x="719425" y="819850"/>
                </a:cubicBezTo>
                <a:cubicBezTo>
                  <a:pt x="718178" y="833196"/>
                  <a:pt x="705205" y="843951"/>
                  <a:pt x="691857" y="842704"/>
                </a:cubicBezTo>
                <a:cubicBezTo>
                  <a:pt x="685184" y="842080"/>
                  <a:pt x="679124" y="838896"/>
                  <a:pt x="674905" y="834014"/>
                </a:cubicBezTo>
                <a:close/>
                <a:moveTo>
                  <a:pt x="387076" y="314195"/>
                </a:moveTo>
                <a:cubicBezTo>
                  <a:pt x="384387" y="310953"/>
                  <a:pt x="382915" y="306701"/>
                  <a:pt x="383330" y="302252"/>
                </a:cubicBezTo>
                <a:cubicBezTo>
                  <a:pt x="384162" y="293354"/>
                  <a:pt x="392269" y="286631"/>
                  <a:pt x="401167" y="287463"/>
                </a:cubicBezTo>
                <a:cubicBezTo>
                  <a:pt x="410065" y="288294"/>
                  <a:pt x="416788" y="296403"/>
                  <a:pt x="415956" y="305301"/>
                </a:cubicBezTo>
                <a:cubicBezTo>
                  <a:pt x="415125" y="314199"/>
                  <a:pt x="407016" y="320920"/>
                  <a:pt x="398118" y="320089"/>
                </a:cubicBezTo>
                <a:cubicBezTo>
                  <a:pt x="393669" y="319673"/>
                  <a:pt x="389764" y="317438"/>
                  <a:pt x="387076" y="314195"/>
                </a:cubicBezTo>
                <a:close/>
                <a:moveTo>
                  <a:pt x="503620" y="543289"/>
                </a:moveTo>
                <a:cubicBezTo>
                  <a:pt x="500641" y="540310"/>
                  <a:pt x="498779" y="536214"/>
                  <a:pt x="498779" y="531746"/>
                </a:cubicBezTo>
                <a:cubicBezTo>
                  <a:pt x="498779" y="524299"/>
                  <a:pt x="503247" y="516850"/>
                  <a:pt x="510695" y="515361"/>
                </a:cubicBezTo>
                <a:cubicBezTo>
                  <a:pt x="500268" y="507914"/>
                  <a:pt x="492821" y="495998"/>
                  <a:pt x="492821" y="481103"/>
                </a:cubicBezTo>
                <a:cubicBezTo>
                  <a:pt x="492821" y="457271"/>
                  <a:pt x="512184" y="437909"/>
                  <a:pt x="536015" y="437909"/>
                </a:cubicBezTo>
                <a:cubicBezTo>
                  <a:pt x="559847" y="437908"/>
                  <a:pt x="579211" y="457271"/>
                  <a:pt x="579211" y="481103"/>
                </a:cubicBezTo>
                <a:cubicBezTo>
                  <a:pt x="579211" y="504934"/>
                  <a:pt x="559847" y="524299"/>
                  <a:pt x="536015" y="524299"/>
                </a:cubicBezTo>
                <a:cubicBezTo>
                  <a:pt x="534527" y="524299"/>
                  <a:pt x="531548" y="524298"/>
                  <a:pt x="530057" y="524299"/>
                </a:cubicBezTo>
                <a:cubicBezTo>
                  <a:pt x="530058" y="525787"/>
                  <a:pt x="531548" y="528766"/>
                  <a:pt x="531548" y="531745"/>
                </a:cubicBezTo>
                <a:cubicBezTo>
                  <a:pt x="531548" y="540683"/>
                  <a:pt x="524100" y="548131"/>
                  <a:pt x="515163" y="548131"/>
                </a:cubicBezTo>
                <a:cubicBezTo>
                  <a:pt x="510694" y="548131"/>
                  <a:pt x="506599" y="546269"/>
                  <a:pt x="503620" y="543289"/>
                </a:cubicBezTo>
                <a:close/>
                <a:moveTo>
                  <a:pt x="543894" y="641134"/>
                </a:moveTo>
                <a:cubicBezTo>
                  <a:pt x="540197" y="636674"/>
                  <a:pt x="538122" y="630870"/>
                  <a:pt x="538676" y="624938"/>
                </a:cubicBezTo>
                <a:cubicBezTo>
                  <a:pt x="539785" y="613074"/>
                  <a:pt x="549653" y="603524"/>
                  <a:pt x="562999" y="604771"/>
                </a:cubicBezTo>
                <a:cubicBezTo>
                  <a:pt x="576347" y="606018"/>
                  <a:pt x="584275" y="617232"/>
                  <a:pt x="583166" y="629096"/>
                </a:cubicBezTo>
                <a:cubicBezTo>
                  <a:pt x="582058" y="640960"/>
                  <a:pt x="572190" y="650509"/>
                  <a:pt x="558842" y="649261"/>
                </a:cubicBezTo>
                <a:cubicBezTo>
                  <a:pt x="552910" y="648707"/>
                  <a:pt x="547591" y="645592"/>
                  <a:pt x="543894" y="641134"/>
                </a:cubicBezTo>
                <a:close/>
                <a:moveTo>
                  <a:pt x="509205" y="610689"/>
                </a:moveTo>
                <a:cubicBezTo>
                  <a:pt x="509205" y="606219"/>
                  <a:pt x="513673" y="601752"/>
                  <a:pt x="518142" y="601752"/>
                </a:cubicBezTo>
                <a:cubicBezTo>
                  <a:pt x="522609" y="601751"/>
                  <a:pt x="527079" y="606219"/>
                  <a:pt x="527079" y="610689"/>
                </a:cubicBezTo>
                <a:cubicBezTo>
                  <a:pt x="527079" y="616646"/>
                  <a:pt x="522610" y="619626"/>
                  <a:pt x="518142" y="619626"/>
                </a:cubicBezTo>
                <a:cubicBezTo>
                  <a:pt x="513672" y="619625"/>
                  <a:pt x="509205" y="615157"/>
                  <a:pt x="509205" y="610689"/>
                </a:cubicBezTo>
                <a:close/>
                <a:moveTo>
                  <a:pt x="536411" y="741225"/>
                </a:moveTo>
                <a:cubicBezTo>
                  <a:pt x="534075" y="738201"/>
                  <a:pt x="532939" y="734355"/>
                  <a:pt x="533285" y="730648"/>
                </a:cubicBezTo>
                <a:cubicBezTo>
                  <a:pt x="533978" y="723233"/>
                  <a:pt x="540464" y="717855"/>
                  <a:pt x="547879" y="718548"/>
                </a:cubicBezTo>
                <a:cubicBezTo>
                  <a:pt x="549363" y="718687"/>
                  <a:pt x="550706" y="720309"/>
                  <a:pt x="552190" y="720447"/>
                </a:cubicBezTo>
                <a:cubicBezTo>
                  <a:pt x="545190" y="715304"/>
                  <a:pt x="541574" y="705991"/>
                  <a:pt x="542405" y="697093"/>
                </a:cubicBezTo>
                <a:cubicBezTo>
                  <a:pt x="543791" y="682263"/>
                  <a:pt x="556764" y="671507"/>
                  <a:pt x="571593" y="672893"/>
                </a:cubicBezTo>
                <a:cubicBezTo>
                  <a:pt x="583458" y="674002"/>
                  <a:pt x="593006" y="683869"/>
                  <a:pt x="595002" y="694529"/>
                </a:cubicBezTo>
                <a:cubicBezTo>
                  <a:pt x="603111" y="687805"/>
                  <a:pt x="612425" y="684189"/>
                  <a:pt x="622806" y="685159"/>
                </a:cubicBezTo>
                <a:cubicBezTo>
                  <a:pt x="642086" y="686961"/>
                  <a:pt x="656873" y="704798"/>
                  <a:pt x="654933" y="725560"/>
                </a:cubicBezTo>
                <a:cubicBezTo>
                  <a:pt x="653132" y="744840"/>
                  <a:pt x="635295" y="759628"/>
                  <a:pt x="616015" y="757826"/>
                </a:cubicBezTo>
                <a:cubicBezTo>
                  <a:pt x="596736" y="756024"/>
                  <a:pt x="583292" y="739808"/>
                  <a:pt x="583471" y="721874"/>
                </a:cubicBezTo>
                <a:cubicBezTo>
                  <a:pt x="578607" y="725908"/>
                  <a:pt x="572536" y="726835"/>
                  <a:pt x="566604" y="726281"/>
                </a:cubicBezTo>
                <a:cubicBezTo>
                  <a:pt x="563639" y="726004"/>
                  <a:pt x="559189" y="725588"/>
                  <a:pt x="556361" y="723829"/>
                </a:cubicBezTo>
                <a:cubicBezTo>
                  <a:pt x="559189" y="725588"/>
                  <a:pt x="561739" y="730316"/>
                  <a:pt x="561323" y="734764"/>
                </a:cubicBezTo>
                <a:cubicBezTo>
                  <a:pt x="560630" y="742179"/>
                  <a:pt x="554144" y="747557"/>
                  <a:pt x="546729" y="746864"/>
                </a:cubicBezTo>
                <a:cubicBezTo>
                  <a:pt x="542281" y="746449"/>
                  <a:pt x="538746" y="744248"/>
                  <a:pt x="536411" y="741225"/>
                </a:cubicBezTo>
                <a:close/>
                <a:moveTo>
                  <a:pt x="361559" y="447404"/>
                </a:moveTo>
                <a:cubicBezTo>
                  <a:pt x="357650" y="443122"/>
                  <a:pt x="355788" y="437164"/>
                  <a:pt x="357277" y="430462"/>
                </a:cubicBezTo>
                <a:cubicBezTo>
                  <a:pt x="357277" y="417056"/>
                  <a:pt x="367704" y="406630"/>
                  <a:pt x="381109" y="406630"/>
                </a:cubicBezTo>
                <a:cubicBezTo>
                  <a:pt x="384088" y="406630"/>
                  <a:pt x="385579" y="406631"/>
                  <a:pt x="388557" y="408119"/>
                </a:cubicBezTo>
                <a:cubicBezTo>
                  <a:pt x="388557" y="406630"/>
                  <a:pt x="390046" y="405140"/>
                  <a:pt x="390045" y="403651"/>
                </a:cubicBezTo>
                <a:cubicBezTo>
                  <a:pt x="373662" y="397693"/>
                  <a:pt x="363235" y="382798"/>
                  <a:pt x="363235" y="364924"/>
                </a:cubicBezTo>
                <a:cubicBezTo>
                  <a:pt x="363235" y="342581"/>
                  <a:pt x="381109" y="323220"/>
                  <a:pt x="404941" y="323219"/>
                </a:cubicBezTo>
                <a:cubicBezTo>
                  <a:pt x="427284" y="323219"/>
                  <a:pt x="446646" y="341093"/>
                  <a:pt x="446646" y="364925"/>
                </a:cubicBezTo>
                <a:cubicBezTo>
                  <a:pt x="446646" y="369393"/>
                  <a:pt x="446646" y="372371"/>
                  <a:pt x="445157" y="375350"/>
                </a:cubicBezTo>
                <a:cubicBezTo>
                  <a:pt x="470478" y="379820"/>
                  <a:pt x="489842" y="400672"/>
                  <a:pt x="489842" y="427483"/>
                </a:cubicBezTo>
                <a:cubicBezTo>
                  <a:pt x="489842" y="457273"/>
                  <a:pt x="466010" y="481105"/>
                  <a:pt x="436221" y="481105"/>
                </a:cubicBezTo>
                <a:cubicBezTo>
                  <a:pt x="415368" y="481104"/>
                  <a:pt x="397494" y="469189"/>
                  <a:pt x="388557" y="451315"/>
                </a:cubicBezTo>
                <a:cubicBezTo>
                  <a:pt x="385578" y="452803"/>
                  <a:pt x="381109" y="454294"/>
                  <a:pt x="378130" y="454293"/>
                </a:cubicBezTo>
                <a:cubicBezTo>
                  <a:pt x="371428" y="454293"/>
                  <a:pt x="365470" y="451686"/>
                  <a:pt x="361559" y="447404"/>
                </a:cubicBezTo>
                <a:close/>
                <a:moveTo>
                  <a:pt x="458749" y="652208"/>
                </a:moveTo>
                <a:cubicBezTo>
                  <a:pt x="455956" y="649415"/>
                  <a:pt x="454094" y="645691"/>
                  <a:pt x="454094" y="641968"/>
                </a:cubicBezTo>
                <a:cubicBezTo>
                  <a:pt x="454094" y="634520"/>
                  <a:pt x="460052" y="627074"/>
                  <a:pt x="468989" y="627073"/>
                </a:cubicBezTo>
                <a:cubicBezTo>
                  <a:pt x="476436" y="627073"/>
                  <a:pt x="483884" y="633031"/>
                  <a:pt x="483884" y="641968"/>
                </a:cubicBezTo>
                <a:cubicBezTo>
                  <a:pt x="483884" y="649415"/>
                  <a:pt x="477926" y="656863"/>
                  <a:pt x="468989" y="656863"/>
                </a:cubicBezTo>
                <a:cubicBezTo>
                  <a:pt x="465265" y="656863"/>
                  <a:pt x="461541" y="655001"/>
                  <a:pt x="458749" y="652208"/>
                </a:cubicBezTo>
                <a:close/>
                <a:moveTo>
                  <a:pt x="166996" y="102401"/>
                </a:moveTo>
                <a:cubicBezTo>
                  <a:pt x="164017" y="99422"/>
                  <a:pt x="162156" y="95326"/>
                  <a:pt x="162156" y="90858"/>
                </a:cubicBezTo>
                <a:cubicBezTo>
                  <a:pt x="162155" y="81920"/>
                  <a:pt x="169602" y="74474"/>
                  <a:pt x="178539" y="74474"/>
                </a:cubicBezTo>
                <a:cubicBezTo>
                  <a:pt x="187475" y="74474"/>
                  <a:pt x="194924" y="81921"/>
                  <a:pt x="194924" y="90857"/>
                </a:cubicBezTo>
                <a:cubicBezTo>
                  <a:pt x="194924" y="99794"/>
                  <a:pt x="187476" y="107243"/>
                  <a:pt x="178539" y="107242"/>
                </a:cubicBezTo>
                <a:cubicBezTo>
                  <a:pt x="174070" y="107242"/>
                  <a:pt x="169974" y="105380"/>
                  <a:pt x="166996" y="102401"/>
                </a:cubicBezTo>
                <a:close/>
                <a:moveTo>
                  <a:pt x="547869" y="856739"/>
                </a:moveTo>
                <a:cubicBezTo>
                  <a:pt x="544004" y="852076"/>
                  <a:pt x="541963" y="845902"/>
                  <a:pt x="542587" y="839228"/>
                </a:cubicBezTo>
                <a:cubicBezTo>
                  <a:pt x="543834" y="825881"/>
                  <a:pt x="555184" y="816470"/>
                  <a:pt x="568532" y="817717"/>
                </a:cubicBezTo>
                <a:cubicBezTo>
                  <a:pt x="581879" y="818964"/>
                  <a:pt x="591290" y="830316"/>
                  <a:pt x="590043" y="843663"/>
                </a:cubicBezTo>
                <a:cubicBezTo>
                  <a:pt x="588796" y="857010"/>
                  <a:pt x="577444" y="866421"/>
                  <a:pt x="564098" y="865173"/>
                </a:cubicBezTo>
                <a:cubicBezTo>
                  <a:pt x="557423" y="864549"/>
                  <a:pt x="551734" y="861400"/>
                  <a:pt x="547869" y="856739"/>
                </a:cubicBezTo>
                <a:close/>
                <a:moveTo>
                  <a:pt x="396378" y="582844"/>
                </a:moveTo>
                <a:cubicBezTo>
                  <a:pt x="390328" y="575546"/>
                  <a:pt x="387116" y="565896"/>
                  <a:pt x="388086" y="555516"/>
                </a:cubicBezTo>
                <a:cubicBezTo>
                  <a:pt x="389056" y="545134"/>
                  <a:pt x="394001" y="536246"/>
                  <a:pt x="401298" y="530196"/>
                </a:cubicBezTo>
                <a:lnTo>
                  <a:pt x="423612" y="523425"/>
                </a:lnTo>
                <a:lnTo>
                  <a:pt x="423000" y="523180"/>
                </a:lnTo>
                <a:cubicBezTo>
                  <a:pt x="420208" y="520573"/>
                  <a:pt x="418346" y="516850"/>
                  <a:pt x="418346" y="512381"/>
                </a:cubicBezTo>
                <a:cubicBezTo>
                  <a:pt x="418346" y="504933"/>
                  <a:pt x="424304" y="497487"/>
                  <a:pt x="433241" y="497487"/>
                </a:cubicBezTo>
                <a:cubicBezTo>
                  <a:pt x="440687" y="497487"/>
                  <a:pt x="448135" y="503445"/>
                  <a:pt x="448135" y="512381"/>
                </a:cubicBezTo>
                <a:cubicBezTo>
                  <a:pt x="448136" y="516105"/>
                  <a:pt x="446646" y="519829"/>
                  <a:pt x="444039" y="522621"/>
                </a:cubicBezTo>
                <a:lnTo>
                  <a:pt x="436352" y="525935"/>
                </a:lnTo>
                <a:lnTo>
                  <a:pt x="453945" y="535116"/>
                </a:lnTo>
                <a:cubicBezTo>
                  <a:pt x="459995" y="542414"/>
                  <a:pt x="463208" y="552064"/>
                  <a:pt x="462237" y="562445"/>
                </a:cubicBezTo>
                <a:cubicBezTo>
                  <a:pt x="461267" y="572825"/>
                  <a:pt x="456323" y="581713"/>
                  <a:pt x="449025" y="587763"/>
                </a:cubicBezTo>
                <a:lnTo>
                  <a:pt x="430747" y="593309"/>
                </a:lnTo>
                <a:lnTo>
                  <a:pt x="430075" y="595048"/>
                </a:lnTo>
                <a:cubicBezTo>
                  <a:pt x="428027" y="597282"/>
                  <a:pt x="425048" y="598771"/>
                  <a:pt x="421325" y="598771"/>
                </a:cubicBezTo>
                <a:cubicBezTo>
                  <a:pt x="418346" y="598771"/>
                  <a:pt x="415367" y="597654"/>
                  <a:pt x="413133" y="595606"/>
                </a:cubicBezTo>
                <a:lnTo>
                  <a:pt x="410934" y="590439"/>
                </a:lnTo>
                <a:close/>
                <a:moveTo>
                  <a:pt x="586371" y="962997"/>
                </a:moveTo>
                <a:cubicBezTo>
                  <a:pt x="587064" y="955581"/>
                  <a:pt x="592067" y="950065"/>
                  <a:pt x="600964" y="950896"/>
                </a:cubicBezTo>
                <a:cubicBezTo>
                  <a:pt x="608380" y="951590"/>
                  <a:pt x="613758" y="958076"/>
                  <a:pt x="613065" y="965491"/>
                </a:cubicBezTo>
                <a:cubicBezTo>
                  <a:pt x="612372" y="972906"/>
                  <a:pt x="605886" y="978284"/>
                  <a:pt x="598470" y="977591"/>
                </a:cubicBezTo>
                <a:cubicBezTo>
                  <a:pt x="591056" y="976898"/>
                  <a:pt x="585678" y="970411"/>
                  <a:pt x="586371" y="962997"/>
                </a:cubicBezTo>
                <a:close/>
                <a:moveTo>
                  <a:pt x="531653" y="896175"/>
                </a:moveTo>
                <a:cubicBezTo>
                  <a:pt x="528965" y="892932"/>
                  <a:pt x="527492" y="888681"/>
                  <a:pt x="527908" y="884231"/>
                </a:cubicBezTo>
                <a:cubicBezTo>
                  <a:pt x="528739" y="875334"/>
                  <a:pt x="536708" y="870095"/>
                  <a:pt x="545745" y="869443"/>
                </a:cubicBezTo>
                <a:cubicBezTo>
                  <a:pt x="554643" y="870274"/>
                  <a:pt x="561365" y="878383"/>
                  <a:pt x="560534" y="887281"/>
                </a:cubicBezTo>
                <a:cubicBezTo>
                  <a:pt x="559703" y="896179"/>
                  <a:pt x="551593" y="902900"/>
                  <a:pt x="542696" y="902068"/>
                </a:cubicBezTo>
                <a:cubicBezTo>
                  <a:pt x="538247" y="901653"/>
                  <a:pt x="534342" y="899418"/>
                  <a:pt x="531653" y="896175"/>
                </a:cubicBezTo>
                <a:close/>
                <a:moveTo>
                  <a:pt x="471180" y="866961"/>
                </a:moveTo>
                <a:cubicBezTo>
                  <a:pt x="471873" y="859546"/>
                  <a:pt x="478221" y="855651"/>
                  <a:pt x="484153" y="856206"/>
                </a:cubicBezTo>
                <a:cubicBezTo>
                  <a:pt x="490085" y="856760"/>
                  <a:pt x="494118" y="861626"/>
                  <a:pt x="494908" y="869178"/>
                </a:cubicBezTo>
                <a:cubicBezTo>
                  <a:pt x="494216" y="876595"/>
                  <a:pt x="487868" y="880488"/>
                  <a:pt x="481936" y="879934"/>
                </a:cubicBezTo>
                <a:cubicBezTo>
                  <a:pt x="474520" y="879241"/>
                  <a:pt x="470626" y="872893"/>
                  <a:pt x="471180" y="866961"/>
                </a:cubicBezTo>
                <a:close/>
                <a:moveTo>
                  <a:pt x="177773" y="408372"/>
                </a:moveTo>
                <a:cubicBezTo>
                  <a:pt x="175097" y="405144"/>
                  <a:pt x="173653" y="400896"/>
                  <a:pt x="174073" y="396391"/>
                </a:cubicBezTo>
                <a:cubicBezTo>
                  <a:pt x="174915" y="387381"/>
                  <a:pt x="182902" y="380760"/>
                  <a:pt x="191910" y="381602"/>
                </a:cubicBezTo>
                <a:cubicBezTo>
                  <a:pt x="200920" y="382444"/>
                  <a:pt x="207542" y="390431"/>
                  <a:pt x="206699" y="399441"/>
                </a:cubicBezTo>
                <a:cubicBezTo>
                  <a:pt x="205857" y="408449"/>
                  <a:pt x="197872" y="415071"/>
                  <a:pt x="188861" y="414228"/>
                </a:cubicBezTo>
                <a:cubicBezTo>
                  <a:pt x="184357" y="413808"/>
                  <a:pt x="180450" y="411600"/>
                  <a:pt x="177773" y="408372"/>
                </a:cubicBezTo>
                <a:close/>
                <a:moveTo>
                  <a:pt x="355152" y="881924"/>
                </a:moveTo>
                <a:cubicBezTo>
                  <a:pt x="348952" y="874239"/>
                  <a:pt x="345775" y="864218"/>
                  <a:pt x="346745" y="853837"/>
                </a:cubicBezTo>
                <a:cubicBezTo>
                  <a:pt x="348824" y="831593"/>
                  <a:pt x="368144" y="816941"/>
                  <a:pt x="388907" y="818882"/>
                </a:cubicBezTo>
                <a:cubicBezTo>
                  <a:pt x="411151" y="820961"/>
                  <a:pt x="425802" y="840281"/>
                  <a:pt x="423862" y="861044"/>
                </a:cubicBezTo>
                <a:cubicBezTo>
                  <a:pt x="421922" y="881806"/>
                  <a:pt x="403945" y="898078"/>
                  <a:pt x="381700" y="895999"/>
                </a:cubicBezTo>
                <a:cubicBezTo>
                  <a:pt x="370577" y="894959"/>
                  <a:pt x="361353" y="889610"/>
                  <a:pt x="355152" y="881924"/>
                </a:cubicBezTo>
                <a:close/>
                <a:moveTo>
                  <a:pt x="19536" y="241140"/>
                </a:moveTo>
                <a:cubicBezTo>
                  <a:pt x="15891" y="236125"/>
                  <a:pt x="14626" y="229650"/>
                  <a:pt x="16733" y="223115"/>
                </a:cubicBezTo>
                <a:cubicBezTo>
                  <a:pt x="17148" y="218664"/>
                  <a:pt x="19047" y="214355"/>
                  <a:pt x="20808" y="211528"/>
                </a:cubicBezTo>
                <a:cubicBezTo>
                  <a:pt x="19601" y="208423"/>
                  <a:pt x="18396" y="205319"/>
                  <a:pt x="18673" y="202352"/>
                </a:cubicBezTo>
                <a:cubicBezTo>
                  <a:pt x="19504" y="193454"/>
                  <a:pt x="27612" y="186731"/>
                  <a:pt x="36510" y="187563"/>
                </a:cubicBezTo>
                <a:cubicBezTo>
                  <a:pt x="45408" y="188395"/>
                  <a:pt x="50786" y="194881"/>
                  <a:pt x="51438" y="203918"/>
                </a:cubicBezTo>
                <a:cubicBezTo>
                  <a:pt x="60059" y="207715"/>
                  <a:pt x="65159" y="217168"/>
                  <a:pt x="64189" y="227549"/>
                </a:cubicBezTo>
                <a:cubicBezTo>
                  <a:pt x="62803" y="242379"/>
                  <a:pt x="49969" y="251651"/>
                  <a:pt x="36621" y="250404"/>
                </a:cubicBezTo>
                <a:cubicBezTo>
                  <a:pt x="29206" y="249710"/>
                  <a:pt x="23181" y="246156"/>
                  <a:pt x="19536" y="241140"/>
                </a:cubicBezTo>
                <a:close/>
                <a:moveTo>
                  <a:pt x="308178" y="906333"/>
                </a:moveTo>
                <a:cubicBezTo>
                  <a:pt x="304481" y="901874"/>
                  <a:pt x="302406" y="896071"/>
                  <a:pt x="302960" y="890138"/>
                </a:cubicBezTo>
                <a:cubicBezTo>
                  <a:pt x="304069" y="878274"/>
                  <a:pt x="315420" y="868863"/>
                  <a:pt x="327283" y="869971"/>
                </a:cubicBezTo>
                <a:cubicBezTo>
                  <a:pt x="339148" y="871080"/>
                  <a:pt x="348559" y="882432"/>
                  <a:pt x="347450" y="894296"/>
                </a:cubicBezTo>
                <a:cubicBezTo>
                  <a:pt x="346342" y="906161"/>
                  <a:pt x="334990" y="915571"/>
                  <a:pt x="323126" y="914461"/>
                </a:cubicBezTo>
                <a:cubicBezTo>
                  <a:pt x="317194" y="913907"/>
                  <a:pt x="311875" y="910792"/>
                  <a:pt x="308178" y="906333"/>
                </a:cubicBezTo>
                <a:close/>
                <a:moveTo>
                  <a:pt x="219602" y="737612"/>
                </a:moveTo>
                <a:cubicBezTo>
                  <a:pt x="211535" y="727883"/>
                  <a:pt x="207117" y="715128"/>
                  <a:pt x="208364" y="701781"/>
                </a:cubicBezTo>
                <a:cubicBezTo>
                  <a:pt x="210166" y="682501"/>
                  <a:pt x="223416" y="668779"/>
                  <a:pt x="239078" y="661267"/>
                </a:cubicBezTo>
                <a:lnTo>
                  <a:pt x="235643" y="638815"/>
                </a:lnTo>
                <a:lnTo>
                  <a:pt x="228064" y="635637"/>
                </a:lnTo>
                <a:lnTo>
                  <a:pt x="226212" y="631221"/>
                </a:lnTo>
                <a:lnTo>
                  <a:pt x="220810" y="632632"/>
                </a:lnTo>
                <a:cubicBezTo>
                  <a:pt x="205980" y="631247"/>
                  <a:pt x="196708" y="618413"/>
                  <a:pt x="197955" y="605066"/>
                </a:cubicBezTo>
                <a:cubicBezTo>
                  <a:pt x="199064" y="593202"/>
                  <a:pt x="207448" y="583513"/>
                  <a:pt x="219451" y="583140"/>
                </a:cubicBezTo>
                <a:cubicBezTo>
                  <a:pt x="218246" y="580035"/>
                  <a:pt x="218662" y="575585"/>
                  <a:pt x="218939" y="572619"/>
                </a:cubicBezTo>
                <a:cubicBezTo>
                  <a:pt x="219978" y="561496"/>
                  <a:pt x="225768" y="551565"/>
                  <a:pt x="234079" y="544675"/>
                </a:cubicBezTo>
                <a:lnTo>
                  <a:pt x="240681" y="542559"/>
                </a:lnTo>
                <a:lnTo>
                  <a:pt x="230112" y="538261"/>
                </a:lnTo>
                <a:lnTo>
                  <a:pt x="228812" y="535064"/>
                </a:lnTo>
                <a:lnTo>
                  <a:pt x="222265" y="537026"/>
                </a:lnTo>
                <a:cubicBezTo>
                  <a:pt x="211883" y="536056"/>
                  <a:pt x="203401" y="530777"/>
                  <a:pt x="198162" y="522806"/>
                </a:cubicBezTo>
                <a:cubicBezTo>
                  <a:pt x="198162" y="522806"/>
                  <a:pt x="198162" y="522806"/>
                  <a:pt x="196679" y="522667"/>
                </a:cubicBezTo>
                <a:cubicBezTo>
                  <a:pt x="189264" y="521975"/>
                  <a:pt x="183470" y="519938"/>
                  <a:pt x="177954" y="514933"/>
                </a:cubicBezTo>
                <a:cubicBezTo>
                  <a:pt x="172535" y="524900"/>
                  <a:pt x="161461" y="531344"/>
                  <a:pt x="149597" y="530236"/>
                </a:cubicBezTo>
                <a:cubicBezTo>
                  <a:pt x="142181" y="529542"/>
                  <a:pt x="135415" y="525919"/>
                  <a:pt x="130692" y="520428"/>
                </a:cubicBezTo>
                <a:cubicBezTo>
                  <a:pt x="125969" y="514938"/>
                  <a:pt x="123290" y="507581"/>
                  <a:pt x="124053" y="499425"/>
                </a:cubicBezTo>
                <a:cubicBezTo>
                  <a:pt x="125439" y="484596"/>
                  <a:pt x="140033" y="472495"/>
                  <a:pt x="154724" y="475364"/>
                </a:cubicBezTo>
                <a:cubicBezTo>
                  <a:pt x="159174" y="475780"/>
                  <a:pt x="163484" y="477678"/>
                  <a:pt x="167795" y="479578"/>
                </a:cubicBezTo>
                <a:cubicBezTo>
                  <a:pt x="170248" y="469335"/>
                  <a:pt x="178356" y="462613"/>
                  <a:pt x="189152" y="459133"/>
                </a:cubicBezTo>
                <a:cubicBezTo>
                  <a:pt x="186463" y="455890"/>
                  <a:pt x="185258" y="452785"/>
                  <a:pt x="185674" y="448337"/>
                </a:cubicBezTo>
                <a:cubicBezTo>
                  <a:pt x="186505" y="439439"/>
                  <a:pt x="194613" y="432716"/>
                  <a:pt x="203511" y="433547"/>
                </a:cubicBezTo>
                <a:cubicBezTo>
                  <a:pt x="212409" y="434379"/>
                  <a:pt x="219132" y="442488"/>
                  <a:pt x="218301" y="451386"/>
                </a:cubicBezTo>
                <a:cubicBezTo>
                  <a:pt x="218023" y="454353"/>
                  <a:pt x="216124" y="458662"/>
                  <a:pt x="212881" y="461351"/>
                </a:cubicBezTo>
                <a:cubicBezTo>
                  <a:pt x="217192" y="463250"/>
                  <a:pt x="220020" y="465010"/>
                  <a:pt x="222708" y="468253"/>
                </a:cubicBezTo>
                <a:cubicBezTo>
                  <a:pt x="225674" y="468530"/>
                  <a:pt x="227156" y="468668"/>
                  <a:pt x="228640" y="468807"/>
                </a:cubicBezTo>
                <a:cubicBezTo>
                  <a:pt x="238280" y="469708"/>
                  <a:pt x="246460" y="474212"/>
                  <a:pt x="252006" y="480901"/>
                </a:cubicBezTo>
                <a:lnTo>
                  <a:pt x="258355" y="502082"/>
                </a:lnTo>
                <a:lnTo>
                  <a:pt x="263998" y="504376"/>
                </a:lnTo>
                <a:cubicBezTo>
                  <a:pt x="268280" y="508658"/>
                  <a:pt x="270887" y="514616"/>
                  <a:pt x="270887" y="521319"/>
                </a:cubicBezTo>
                <a:lnTo>
                  <a:pt x="265161" y="535400"/>
                </a:lnTo>
                <a:lnTo>
                  <a:pt x="292339" y="549558"/>
                </a:lnTo>
                <a:cubicBezTo>
                  <a:pt x="299247" y="557684"/>
                  <a:pt x="303097" y="568516"/>
                  <a:pt x="301988" y="580380"/>
                </a:cubicBezTo>
                <a:cubicBezTo>
                  <a:pt x="301572" y="584830"/>
                  <a:pt x="299673" y="589140"/>
                  <a:pt x="297775" y="593451"/>
                </a:cubicBezTo>
                <a:cubicBezTo>
                  <a:pt x="319603" y="599977"/>
                  <a:pt x="334116" y="620782"/>
                  <a:pt x="331898" y="644510"/>
                </a:cubicBezTo>
                <a:cubicBezTo>
                  <a:pt x="331760" y="645993"/>
                  <a:pt x="331483" y="648959"/>
                  <a:pt x="331344" y="650443"/>
                </a:cubicBezTo>
                <a:cubicBezTo>
                  <a:pt x="335931" y="649374"/>
                  <a:pt x="338897" y="649651"/>
                  <a:pt x="343347" y="650067"/>
                </a:cubicBezTo>
                <a:cubicBezTo>
                  <a:pt x="347795" y="650483"/>
                  <a:pt x="352245" y="650899"/>
                  <a:pt x="356555" y="652799"/>
                </a:cubicBezTo>
                <a:cubicBezTo>
                  <a:pt x="366146" y="646214"/>
                  <a:pt x="378426" y="642874"/>
                  <a:pt x="390290" y="643983"/>
                </a:cubicBezTo>
                <a:lnTo>
                  <a:pt x="395566" y="646229"/>
                </a:lnTo>
                <a:lnTo>
                  <a:pt x="404941" y="641968"/>
                </a:lnTo>
                <a:cubicBezTo>
                  <a:pt x="415366" y="641968"/>
                  <a:pt x="422814" y="649415"/>
                  <a:pt x="422814" y="659842"/>
                </a:cubicBezTo>
                <a:lnTo>
                  <a:pt x="422678" y="660189"/>
                </a:lnTo>
                <a:lnTo>
                  <a:pt x="437386" y="684288"/>
                </a:lnTo>
                <a:cubicBezTo>
                  <a:pt x="440629" y="681599"/>
                  <a:pt x="445218" y="680531"/>
                  <a:pt x="451150" y="681085"/>
                </a:cubicBezTo>
                <a:cubicBezTo>
                  <a:pt x="464496" y="682332"/>
                  <a:pt x="473909" y="693685"/>
                  <a:pt x="472661" y="707031"/>
                </a:cubicBezTo>
                <a:cubicBezTo>
                  <a:pt x="471413" y="720379"/>
                  <a:pt x="460062" y="729789"/>
                  <a:pt x="446715" y="728542"/>
                </a:cubicBezTo>
                <a:cubicBezTo>
                  <a:pt x="440783" y="727988"/>
                  <a:pt x="436472" y="726090"/>
                  <a:pt x="433644" y="724328"/>
                </a:cubicBezTo>
                <a:cubicBezTo>
                  <a:pt x="426188" y="740088"/>
                  <a:pt x="411733" y="750705"/>
                  <a:pt x="393521" y="753491"/>
                </a:cubicBezTo>
                <a:cubicBezTo>
                  <a:pt x="387963" y="764939"/>
                  <a:pt x="376750" y="772867"/>
                  <a:pt x="364609" y="774725"/>
                </a:cubicBezTo>
                <a:cubicBezTo>
                  <a:pt x="367298" y="777968"/>
                  <a:pt x="368365" y="782556"/>
                  <a:pt x="367949" y="787004"/>
                </a:cubicBezTo>
                <a:cubicBezTo>
                  <a:pt x="366978" y="797386"/>
                  <a:pt x="357388" y="803969"/>
                  <a:pt x="348489" y="803137"/>
                </a:cubicBezTo>
                <a:lnTo>
                  <a:pt x="346325" y="801945"/>
                </a:lnTo>
                <a:lnTo>
                  <a:pt x="330466" y="808789"/>
                </a:lnTo>
                <a:cubicBezTo>
                  <a:pt x="317062" y="808789"/>
                  <a:pt x="306635" y="796873"/>
                  <a:pt x="305146" y="783467"/>
                </a:cubicBezTo>
                <a:lnTo>
                  <a:pt x="311720" y="768235"/>
                </a:lnTo>
                <a:lnTo>
                  <a:pt x="304302" y="765722"/>
                </a:lnTo>
                <a:cubicBezTo>
                  <a:pt x="296712" y="760899"/>
                  <a:pt x="290222" y="754309"/>
                  <a:pt x="284982" y="746339"/>
                </a:cubicBezTo>
                <a:cubicBezTo>
                  <a:pt x="275391" y="752924"/>
                  <a:pt x="264595" y="756402"/>
                  <a:pt x="252731" y="755294"/>
                </a:cubicBezTo>
                <a:cubicBezTo>
                  <a:pt x="239384" y="754046"/>
                  <a:pt x="227669" y="747342"/>
                  <a:pt x="219602" y="737612"/>
                </a:cubicBezTo>
                <a:close/>
                <a:moveTo>
                  <a:pt x="172050" y="744201"/>
                </a:moveTo>
                <a:cubicBezTo>
                  <a:pt x="169192" y="740755"/>
                  <a:pt x="167755" y="736133"/>
                  <a:pt x="168240" y="730942"/>
                </a:cubicBezTo>
                <a:cubicBezTo>
                  <a:pt x="169210" y="720562"/>
                  <a:pt x="177317" y="713839"/>
                  <a:pt x="187699" y="714808"/>
                </a:cubicBezTo>
                <a:cubicBezTo>
                  <a:pt x="198079" y="715778"/>
                  <a:pt x="204802" y="723887"/>
                  <a:pt x="203832" y="734268"/>
                </a:cubicBezTo>
                <a:cubicBezTo>
                  <a:pt x="202861" y="744649"/>
                  <a:pt x="194753" y="751371"/>
                  <a:pt x="184373" y="750401"/>
                </a:cubicBezTo>
                <a:cubicBezTo>
                  <a:pt x="179182" y="749916"/>
                  <a:pt x="174906" y="747647"/>
                  <a:pt x="172050" y="744201"/>
                </a:cubicBezTo>
                <a:close/>
                <a:moveTo>
                  <a:pt x="66829" y="588345"/>
                </a:moveTo>
                <a:cubicBezTo>
                  <a:pt x="66829" y="582387"/>
                  <a:pt x="71297" y="577920"/>
                  <a:pt x="77255" y="577920"/>
                </a:cubicBezTo>
                <a:cubicBezTo>
                  <a:pt x="83213" y="577920"/>
                  <a:pt x="87682" y="582387"/>
                  <a:pt x="87682" y="588345"/>
                </a:cubicBezTo>
                <a:cubicBezTo>
                  <a:pt x="87682" y="594303"/>
                  <a:pt x="83213" y="598772"/>
                  <a:pt x="77255" y="598772"/>
                </a:cubicBezTo>
                <a:cubicBezTo>
                  <a:pt x="71297" y="598772"/>
                  <a:pt x="66829" y="594303"/>
                  <a:pt x="66829" y="588345"/>
                </a:cubicBezTo>
                <a:close/>
                <a:moveTo>
                  <a:pt x="112393" y="678226"/>
                </a:moveTo>
                <a:cubicBezTo>
                  <a:pt x="107872" y="672568"/>
                  <a:pt x="105565" y="665247"/>
                  <a:pt x="106257" y="657831"/>
                </a:cubicBezTo>
                <a:lnTo>
                  <a:pt x="107498" y="655440"/>
                </a:lnTo>
                <a:lnTo>
                  <a:pt x="99597" y="636010"/>
                </a:lnTo>
                <a:cubicBezTo>
                  <a:pt x="99597" y="609200"/>
                  <a:pt x="120450" y="588347"/>
                  <a:pt x="147261" y="588347"/>
                </a:cubicBezTo>
                <a:cubicBezTo>
                  <a:pt x="174072" y="588346"/>
                  <a:pt x="194924" y="609199"/>
                  <a:pt x="194924" y="636010"/>
                </a:cubicBezTo>
                <a:cubicBezTo>
                  <a:pt x="194925" y="656118"/>
                  <a:pt x="183195" y="672875"/>
                  <a:pt x="166019" y="679996"/>
                </a:cubicBezTo>
                <a:lnTo>
                  <a:pt x="147935" y="683542"/>
                </a:lnTo>
                <a:lnTo>
                  <a:pt x="131801" y="688641"/>
                </a:lnTo>
                <a:cubicBezTo>
                  <a:pt x="123645" y="687879"/>
                  <a:pt x="116912" y="683884"/>
                  <a:pt x="112393" y="678226"/>
                </a:cubicBezTo>
                <a:close/>
                <a:moveTo>
                  <a:pt x="177374" y="885319"/>
                </a:moveTo>
                <a:cubicBezTo>
                  <a:pt x="172652" y="879830"/>
                  <a:pt x="169974" y="872474"/>
                  <a:pt x="170736" y="864318"/>
                </a:cubicBezTo>
                <a:cubicBezTo>
                  <a:pt x="171567" y="855419"/>
                  <a:pt x="175088" y="849765"/>
                  <a:pt x="181574" y="844386"/>
                </a:cubicBezTo>
                <a:cubicBezTo>
                  <a:pt x="181574" y="844386"/>
                  <a:pt x="181713" y="842903"/>
                  <a:pt x="181713" y="842903"/>
                </a:cubicBezTo>
                <a:cubicBezTo>
                  <a:pt x="183237" y="826590"/>
                  <a:pt x="197970" y="813008"/>
                  <a:pt x="215766" y="814671"/>
                </a:cubicBezTo>
                <a:cubicBezTo>
                  <a:pt x="220215" y="815086"/>
                  <a:pt x="223182" y="815363"/>
                  <a:pt x="226009" y="817123"/>
                </a:cubicBezTo>
                <a:cubicBezTo>
                  <a:pt x="228365" y="791913"/>
                  <a:pt x="251068" y="773091"/>
                  <a:pt x="274657" y="776790"/>
                </a:cubicBezTo>
                <a:cubicBezTo>
                  <a:pt x="298386" y="779008"/>
                  <a:pt x="317346" y="800228"/>
                  <a:pt x="314990" y="825438"/>
                </a:cubicBezTo>
                <a:cubicBezTo>
                  <a:pt x="312773" y="849167"/>
                  <a:pt x="291553" y="868127"/>
                  <a:pt x="266342" y="865771"/>
                </a:cubicBezTo>
                <a:cubicBezTo>
                  <a:pt x="257444" y="864940"/>
                  <a:pt x="250305" y="861281"/>
                  <a:pt x="243307" y="856140"/>
                </a:cubicBezTo>
                <a:cubicBezTo>
                  <a:pt x="239648" y="863277"/>
                  <a:pt x="234505" y="870276"/>
                  <a:pt x="226675" y="874032"/>
                </a:cubicBezTo>
                <a:cubicBezTo>
                  <a:pt x="222462" y="887103"/>
                  <a:pt x="209627" y="896374"/>
                  <a:pt x="196280" y="895127"/>
                </a:cubicBezTo>
                <a:cubicBezTo>
                  <a:pt x="188864" y="894434"/>
                  <a:pt x="182097" y="890810"/>
                  <a:pt x="177374" y="885319"/>
                </a:cubicBezTo>
                <a:close/>
                <a:moveTo>
                  <a:pt x="62662" y="666101"/>
                </a:moveTo>
                <a:cubicBezTo>
                  <a:pt x="59823" y="662469"/>
                  <a:pt x="58385" y="657847"/>
                  <a:pt x="58800" y="653398"/>
                </a:cubicBezTo>
                <a:cubicBezTo>
                  <a:pt x="59770" y="643018"/>
                  <a:pt x="69362" y="636433"/>
                  <a:pt x="78259" y="637264"/>
                </a:cubicBezTo>
                <a:cubicBezTo>
                  <a:pt x="88640" y="638235"/>
                  <a:pt x="95362" y="646343"/>
                  <a:pt x="94392" y="656724"/>
                </a:cubicBezTo>
                <a:cubicBezTo>
                  <a:pt x="93422" y="667105"/>
                  <a:pt x="83831" y="673689"/>
                  <a:pt x="74934" y="672857"/>
                </a:cubicBezTo>
                <a:cubicBezTo>
                  <a:pt x="69743" y="672373"/>
                  <a:pt x="65501" y="669732"/>
                  <a:pt x="62662" y="666101"/>
                </a:cubicBezTo>
                <a:close/>
                <a:moveTo>
                  <a:pt x="20197" y="748335"/>
                </a:moveTo>
                <a:cubicBezTo>
                  <a:pt x="15996" y="743268"/>
                  <a:pt x="13619" y="736689"/>
                  <a:pt x="14243" y="730016"/>
                </a:cubicBezTo>
                <a:cubicBezTo>
                  <a:pt x="15490" y="716667"/>
                  <a:pt x="28463" y="705912"/>
                  <a:pt x="41809" y="707160"/>
                </a:cubicBezTo>
                <a:cubicBezTo>
                  <a:pt x="55157" y="708407"/>
                  <a:pt x="65912" y="721380"/>
                  <a:pt x="64665" y="734728"/>
                </a:cubicBezTo>
                <a:cubicBezTo>
                  <a:pt x="63417" y="748073"/>
                  <a:pt x="50583" y="757347"/>
                  <a:pt x="37097" y="757581"/>
                </a:cubicBezTo>
                <a:cubicBezTo>
                  <a:pt x="30424" y="756958"/>
                  <a:pt x="24398" y="753402"/>
                  <a:pt x="20197" y="748335"/>
                </a:cubicBezTo>
                <a:close/>
                <a:moveTo>
                  <a:pt x="9944" y="879966"/>
                </a:moveTo>
                <a:cubicBezTo>
                  <a:pt x="2889" y="871456"/>
                  <a:pt x="-920" y="860255"/>
                  <a:pt x="190" y="848379"/>
                </a:cubicBezTo>
                <a:cubicBezTo>
                  <a:pt x="2409" y="824626"/>
                  <a:pt x="23464" y="807169"/>
                  <a:pt x="47215" y="809389"/>
                </a:cubicBezTo>
                <a:cubicBezTo>
                  <a:pt x="70969" y="811609"/>
                  <a:pt x="88425" y="832664"/>
                  <a:pt x="86205" y="856417"/>
                </a:cubicBezTo>
                <a:cubicBezTo>
                  <a:pt x="83985" y="880169"/>
                  <a:pt x="62931" y="897625"/>
                  <a:pt x="39177" y="895405"/>
                </a:cubicBezTo>
                <a:cubicBezTo>
                  <a:pt x="27302" y="894295"/>
                  <a:pt x="17000" y="888477"/>
                  <a:pt x="9944" y="879966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527" name="TextBox 526">
            <a:extLst>
              <a:ext uri="{FF2B5EF4-FFF2-40B4-BE49-F238E27FC236}">
                <a16:creationId xmlns:a16="http://schemas.microsoft.com/office/drawing/2014/main" xmlns="" id="{677BE41E-B6EF-4EDE-AE52-49E11E346080}"/>
              </a:ext>
            </a:extLst>
          </p:cNvPr>
          <p:cNvSpPr txBox="1"/>
          <p:nvPr/>
        </p:nvSpPr>
        <p:spPr>
          <a:xfrm>
            <a:off x="296215" y="857599"/>
            <a:ext cx="4378816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xmlns="" id="{20D5F1E6-8BCA-4A16-8302-46760DE514F0}"/>
              </a:ext>
            </a:extLst>
          </p:cNvPr>
          <p:cNvCxnSpPr>
            <a:cxnSpLocks/>
          </p:cNvCxnSpPr>
          <p:nvPr/>
        </p:nvCxnSpPr>
        <p:spPr>
          <a:xfrm flipV="1">
            <a:off x="331095" y="1376349"/>
            <a:ext cx="4343936" cy="1129"/>
          </a:xfrm>
          <a:prstGeom prst="line">
            <a:avLst/>
          </a:prstGeom>
          <a:ln w="22225" cap="rnd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4" name="Down Arrow 1">
            <a:extLst>
              <a:ext uri="{FF2B5EF4-FFF2-40B4-BE49-F238E27FC236}">
                <a16:creationId xmlns:a16="http://schemas.microsoft.com/office/drawing/2014/main" xmlns="" id="{61072C4A-E5E9-4B7D-9FD4-D5A3C494E1C8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10193644" y="3385646"/>
            <a:ext cx="521208" cy="585316"/>
          </a:xfrm>
          <a:custGeom>
            <a:avLst/>
            <a:gdLst/>
            <a:ahLst/>
            <a:cxnLst/>
            <a:rect l="l" t="t" r="r" b="b"/>
            <a:pathLst>
              <a:path w="3496146" h="3926159">
                <a:moveTo>
                  <a:pt x="1476067" y="1782198"/>
                </a:moveTo>
                <a:lnTo>
                  <a:pt x="2085005" y="1782198"/>
                </a:lnTo>
                <a:lnTo>
                  <a:pt x="2085005" y="560436"/>
                </a:lnTo>
                <a:lnTo>
                  <a:pt x="2389473" y="560436"/>
                </a:lnTo>
                <a:lnTo>
                  <a:pt x="1780536" y="0"/>
                </a:lnTo>
                <a:lnTo>
                  <a:pt x="1171598" y="560436"/>
                </a:lnTo>
                <a:lnTo>
                  <a:pt x="1476067" y="560436"/>
                </a:lnTo>
                <a:close/>
                <a:moveTo>
                  <a:pt x="2794909" y="2376264"/>
                </a:moveTo>
                <a:lnTo>
                  <a:pt x="3403846" y="1815828"/>
                </a:lnTo>
                <a:lnTo>
                  <a:pt x="3099377" y="1815828"/>
                </a:lnTo>
                <a:lnTo>
                  <a:pt x="3099377" y="594066"/>
                </a:lnTo>
                <a:lnTo>
                  <a:pt x="2490440" y="594066"/>
                </a:lnTo>
                <a:lnTo>
                  <a:pt x="2490440" y="1815828"/>
                </a:lnTo>
                <a:lnTo>
                  <a:pt x="2185971" y="1815828"/>
                </a:lnTo>
                <a:close/>
                <a:moveTo>
                  <a:pt x="1738539" y="2704452"/>
                </a:moveTo>
                <a:cubicBezTo>
                  <a:pt x="2025742" y="2708651"/>
                  <a:pt x="2249289" y="2617027"/>
                  <a:pt x="2474392" y="2519294"/>
                </a:cubicBezTo>
                <a:cubicBezTo>
                  <a:pt x="2631335" y="2431624"/>
                  <a:pt x="2641220" y="2356014"/>
                  <a:pt x="2614641" y="2282563"/>
                </a:cubicBezTo>
                <a:cubicBezTo>
                  <a:pt x="2582745" y="2203226"/>
                  <a:pt x="2511446" y="2141129"/>
                  <a:pt x="2374721" y="2203680"/>
                </a:cubicBezTo>
                <a:cubicBezTo>
                  <a:pt x="2195292" y="2350932"/>
                  <a:pt x="1621166" y="2470817"/>
                  <a:pt x="1266317" y="2262320"/>
                </a:cubicBezTo>
                <a:cubicBezTo>
                  <a:pt x="1169173" y="2191011"/>
                  <a:pt x="970584" y="2135007"/>
                  <a:pt x="918755" y="2260582"/>
                </a:cubicBezTo>
                <a:cubicBezTo>
                  <a:pt x="905798" y="2301917"/>
                  <a:pt x="901034" y="2336556"/>
                  <a:pt x="904186" y="2366667"/>
                </a:cubicBezTo>
                <a:cubicBezTo>
                  <a:pt x="913642" y="2457000"/>
                  <a:pt x="994333" y="2506589"/>
                  <a:pt x="1138739" y="2574025"/>
                </a:cubicBezTo>
                <a:cubicBezTo>
                  <a:pt x="1370979" y="2664916"/>
                  <a:pt x="1566218" y="2701932"/>
                  <a:pt x="1738539" y="2704452"/>
                </a:cubicBezTo>
                <a:close/>
                <a:moveTo>
                  <a:pt x="1709810" y="3318171"/>
                </a:moveTo>
                <a:cubicBezTo>
                  <a:pt x="2287461" y="3321186"/>
                  <a:pt x="2747532" y="3089987"/>
                  <a:pt x="2907033" y="2982480"/>
                </a:cubicBezTo>
                <a:cubicBezTo>
                  <a:pt x="3019837" y="2919930"/>
                  <a:pt x="3127019" y="2830470"/>
                  <a:pt x="3047283" y="2692494"/>
                </a:cubicBezTo>
                <a:cubicBezTo>
                  <a:pt x="2931427" y="2583612"/>
                  <a:pt x="2859428" y="2623285"/>
                  <a:pt x="2747560" y="2705958"/>
                </a:cubicBezTo>
                <a:cubicBezTo>
                  <a:pt x="2476410" y="2811508"/>
                  <a:pt x="1878339" y="3347087"/>
                  <a:pt x="714142" y="2686413"/>
                </a:cubicBezTo>
                <a:cubicBezTo>
                  <a:pt x="581403" y="2592588"/>
                  <a:pt x="478211" y="2639047"/>
                  <a:pt x="434354" y="2730111"/>
                </a:cubicBezTo>
                <a:cubicBezTo>
                  <a:pt x="423118" y="2754726"/>
                  <a:pt x="419107" y="2778362"/>
                  <a:pt x="421326" y="2801084"/>
                </a:cubicBezTo>
                <a:cubicBezTo>
                  <a:pt x="427982" y="2869247"/>
                  <a:pt x="490703" y="2929162"/>
                  <a:pt x="582577" y="2982481"/>
                </a:cubicBezTo>
                <a:cubicBezTo>
                  <a:pt x="974299" y="3230234"/>
                  <a:pt x="1363219" y="3316361"/>
                  <a:pt x="1709810" y="3318171"/>
                </a:cubicBezTo>
                <a:close/>
                <a:moveTo>
                  <a:pt x="1650124" y="3925606"/>
                </a:moveTo>
                <a:cubicBezTo>
                  <a:pt x="2273556" y="3938577"/>
                  <a:pt x="2858828" y="3722251"/>
                  <a:pt x="3329308" y="3414392"/>
                </a:cubicBezTo>
                <a:cubicBezTo>
                  <a:pt x="3434138" y="3367480"/>
                  <a:pt x="3549293" y="3215474"/>
                  <a:pt x="3469556" y="3100952"/>
                </a:cubicBezTo>
                <a:cubicBezTo>
                  <a:pt x="3361675" y="3005103"/>
                  <a:pt x="3225886" y="3077348"/>
                  <a:pt x="3149901" y="3145689"/>
                </a:cubicBezTo>
                <a:cubicBezTo>
                  <a:pt x="2987266" y="3247333"/>
                  <a:pt x="1796029" y="4146474"/>
                  <a:pt x="297808" y="3098777"/>
                </a:cubicBezTo>
                <a:cubicBezTo>
                  <a:pt x="177029" y="2997135"/>
                  <a:pt x="65861" y="3063139"/>
                  <a:pt x="18020" y="3134657"/>
                </a:cubicBezTo>
                <a:cubicBezTo>
                  <a:pt x="4124" y="3161552"/>
                  <a:pt x="-1298" y="3188690"/>
                  <a:pt x="257" y="3215218"/>
                </a:cubicBezTo>
                <a:cubicBezTo>
                  <a:pt x="4919" y="3294803"/>
                  <a:pt x="72375" y="3368892"/>
                  <a:pt x="162256" y="3414392"/>
                </a:cubicBezTo>
                <a:cubicBezTo>
                  <a:pt x="657258" y="3766720"/>
                  <a:pt x="1165233" y="3915518"/>
                  <a:pt x="1650124" y="39256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0304" y="1461805"/>
            <a:ext cx="5558829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E-Health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monitoring using IOT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provides smart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, reliable health care services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Biomedical sensors – monitors health parameter.</a:t>
            </a:r>
          </a:p>
          <a:p>
            <a:pPr algn="just">
              <a:lnSpc>
                <a:spcPct val="150000"/>
              </a:lnSpc>
            </a:pP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Working :</a:t>
            </a:r>
          </a:p>
          <a:p>
            <a:pPr marL="1257300" lvl="2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Easy monitoring in home</a:t>
            </a:r>
          </a:p>
          <a:p>
            <a:pPr marL="1257300" lvl="2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Reduces often visit to doctor</a:t>
            </a:r>
          </a:p>
          <a:p>
            <a:pPr marL="1257300" lvl="2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Data maintenance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and observation</a:t>
            </a:r>
          </a:p>
          <a:p>
            <a:pPr marL="1257300" lvl="2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Proper medications at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right time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21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96F30BD-4E36-41BE-B367-FA041B032EEC}"/>
              </a:ext>
            </a:extLst>
          </p:cNvPr>
          <p:cNvSpPr/>
          <p:nvPr/>
        </p:nvSpPr>
        <p:spPr>
          <a:xfrm rot="5400000" flipH="1">
            <a:off x="1545460" y="-1545471"/>
            <a:ext cx="708341" cy="37992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2EDCA85-774B-4BDF-A4C7-C297DCF6667D}"/>
              </a:ext>
            </a:extLst>
          </p:cNvPr>
          <p:cNvSpPr txBox="1"/>
          <p:nvPr/>
        </p:nvSpPr>
        <p:spPr>
          <a:xfrm>
            <a:off x="154546" y="123563"/>
            <a:ext cx="332275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Literature survey</a:t>
            </a:r>
            <a:endParaRPr lang="en-GB" altLang="ko-KR" sz="32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696F30BD-4E36-41BE-B367-FA041B032EEC}"/>
              </a:ext>
            </a:extLst>
          </p:cNvPr>
          <p:cNvSpPr/>
          <p:nvPr/>
        </p:nvSpPr>
        <p:spPr>
          <a:xfrm>
            <a:off x="-4" y="708338"/>
            <a:ext cx="566674" cy="614966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55012"/>
              </p:ext>
            </p:extLst>
          </p:nvPr>
        </p:nvGraphicFramePr>
        <p:xfrm>
          <a:off x="824247" y="895084"/>
          <a:ext cx="11101592" cy="5732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9498"/>
                <a:gridCol w="2523697"/>
                <a:gridCol w="3302787"/>
                <a:gridCol w="3302787"/>
                <a:gridCol w="1112823"/>
              </a:tblGrid>
              <a:tr h="1029021">
                <a:tc>
                  <a:txBody>
                    <a:bodyPr/>
                    <a:lstStyle/>
                    <a:p>
                      <a:pPr algn="ctr"/>
                      <a:endParaRPr lang="en-IN" sz="2000" dirty="0" smtClean="0"/>
                    </a:p>
                    <a:p>
                      <a:pPr algn="ctr"/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S.NO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000" baseline="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IN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AUTHORS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TITLE 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WORKING OF MODEL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YEAR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1029021">
                <a:tc>
                  <a:txBody>
                    <a:bodyPr/>
                    <a:lstStyle/>
                    <a:p>
                      <a:pPr algn="ctr"/>
                      <a:endParaRPr lang="en-IN" sz="18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endParaRPr lang="en-IN" sz="18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IN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  <a:p>
                      <a:pPr algn="ctr"/>
                      <a:endParaRPr lang="en-IN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Orge Gomez, Byron Oviedo,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Emilio Zhuma.</a:t>
                      </a:r>
                      <a:endParaRPr lang="en-IN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endParaRPr lang="en-IN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Patient Monitoring System Based on Internet of Things</a:t>
                      </a:r>
                      <a:endParaRPr lang="en-IN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endParaRPr lang="en-IN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M-Health</a:t>
                      </a:r>
                      <a:r>
                        <a:rPr lang="en-IN" sz="18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application monitors health and workout routine</a:t>
                      </a:r>
                      <a:endParaRPr lang="en-IN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kern="1200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2016</a:t>
                      </a:r>
                      <a:endParaRPr lang="en-IN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892505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kern="1200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Shivleela Patil, Sanjay Pardeshi 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kern="1200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Health Monitoring System Using  IOT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Health monitoring and</a:t>
                      </a:r>
                      <a:r>
                        <a:rPr lang="en-IN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data maintenance 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2018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1159098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kern="1200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Shubhan Banka, Isha Madan , </a:t>
                      </a:r>
                    </a:p>
                    <a:p>
                      <a:pPr algn="ctr"/>
                      <a:r>
                        <a:rPr lang="en-IN" sz="1800" kern="1200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S.S. Saranya.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kern="1200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Smart Health Monitoring Using IOT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IOT based Health monitoring and earlier prediction of disease 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2018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1029021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Surekha N, Yamuna N,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AkhilKumar J, Naveen Kumar KG, Rajesh Kumar Kaushal.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Patient monitoring system using IOT</a:t>
                      </a:r>
                      <a:endParaRPr lang="en-IN" sz="18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Portable</a:t>
                      </a:r>
                      <a:r>
                        <a:rPr lang="en-IN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Tele-Health monitoring system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latin typeface="Times New Roman" pitchFamily="18" charset="0"/>
                          <a:cs typeface="Times New Roman" pitchFamily="18" charset="0"/>
                        </a:rPr>
                        <a:t>2018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823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3"/>
          <p:cNvSpPr txBox="1">
            <a:spLocks/>
          </p:cNvSpPr>
          <p:nvPr/>
        </p:nvSpPr>
        <p:spPr>
          <a:xfrm>
            <a:off x="103032" y="76255"/>
            <a:ext cx="3425780" cy="6137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</a:t>
            </a:r>
            <a:r>
              <a:rPr lang="en-US" altLang="ko-KR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en-US" altLang="ko-K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9672" y="952853"/>
            <a:ext cx="54091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1 . Smart </a:t>
            </a:r>
            <a:r>
              <a:rPr lang="en-IN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health monitoring using </a:t>
            </a:r>
            <a:r>
              <a:rPr lang="en-IN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IOT </a:t>
            </a:r>
          </a:p>
          <a:p>
            <a:pPr algn="just"/>
            <a:endParaRPr lang="en-IN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IN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Biomedical </a:t>
            </a:r>
            <a:r>
              <a:rPr lang="en-IN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sensors – connected with </a:t>
            </a:r>
            <a:r>
              <a:rPr lang="en-IN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Raspberry pi.</a:t>
            </a:r>
          </a:p>
          <a:p>
            <a:pPr algn="just"/>
            <a:endParaRPr lang="en-IN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Health monitoring and prediction of disease in advance.</a:t>
            </a:r>
          </a:p>
          <a:p>
            <a:pPr algn="just"/>
            <a:endParaRPr lang="en-IN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Health parameters - Cloud , LCD , Message (GSM)</a:t>
            </a:r>
            <a:endParaRPr lang="en-IN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endParaRPr lang="en-IN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75042" y="432711"/>
            <a:ext cx="2240924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Method 1</a:t>
            </a:r>
          </a:p>
          <a:p>
            <a:pPr algn="ctr">
              <a:lnSpc>
                <a:spcPct val="110000"/>
              </a:lnSpc>
            </a:pPr>
            <a:r>
              <a:rPr lang="en-US" altLang="ko-KR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Raspberry pi</a:t>
            </a:r>
            <a:endParaRPr lang="ko-KR" alt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76379" y="5275842"/>
            <a:ext cx="2076249" cy="151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IN" altLang="ko-KR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Method 2</a:t>
            </a:r>
          </a:p>
          <a:p>
            <a:pPr algn="ctr">
              <a:lnSpc>
                <a:spcPct val="110000"/>
              </a:lnSpc>
            </a:pPr>
            <a:r>
              <a:rPr lang="en-IN" altLang="ko-KR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Arduino UNO</a:t>
            </a:r>
            <a:endParaRPr lang="ko-KR" alt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Rounded Rectangle 40">
            <a:extLst>
              <a:ext uri="{FF2B5EF4-FFF2-40B4-BE49-F238E27FC236}">
                <a16:creationId xmlns:a16="http://schemas.microsoft.com/office/drawing/2014/main" xmlns="" id="{D2DA6787-4846-4BC0-AE8B-7F03EEF35153}"/>
              </a:ext>
            </a:extLst>
          </p:cNvPr>
          <p:cNvSpPr/>
          <p:nvPr/>
        </p:nvSpPr>
        <p:spPr>
          <a:xfrm rot="2942052">
            <a:off x="7310209" y="1888675"/>
            <a:ext cx="531756" cy="565706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7214D849-1B5A-43D4-9500-F856234A6AF7}"/>
              </a:ext>
            </a:extLst>
          </p:cNvPr>
          <p:cNvSpPr/>
          <p:nvPr/>
        </p:nvSpPr>
        <p:spPr>
          <a:xfrm>
            <a:off x="10237726" y="4494835"/>
            <a:ext cx="606534" cy="609710"/>
          </a:xfrm>
          <a:custGeom>
            <a:avLst/>
            <a:gdLst>
              <a:gd name="connsiteX0" fmla="*/ 549912 w 1819275"/>
              <a:gd name="connsiteY0" fmla="*/ 1441204 h 1828800"/>
              <a:gd name="connsiteX1" fmla="*/ 387035 w 1819275"/>
              <a:gd name="connsiteY1" fmla="*/ 1605987 h 1828800"/>
              <a:gd name="connsiteX2" fmla="*/ 459424 w 1819275"/>
              <a:gd name="connsiteY2" fmla="*/ 1663137 h 1828800"/>
              <a:gd name="connsiteX3" fmla="*/ 460377 w 1819275"/>
              <a:gd name="connsiteY3" fmla="*/ 1738384 h 1828800"/>
              <a:gd name="connsiteX4" fmla="*/ 457519 w 1819275"/>
              <a:gd name="connsiteY4" fmla="*/ 1742194 h 1828800"/>
              <a:gd name="connsiteX5" fmla="*/ 251779 w 1819275"/>
              <a:gd name="connsiteY5" fmla="*/ 1747909 h 1828800"/>
              <a:gd name="connsiteX6" fmla="*/ 26037 w 1819275"/>
              <a:gd name="connsiteY6" fmla="*/ 1523119 h 1828800"/>
              <a:gd name="connsiteX7" fmla="*/ 24132 w 1819275"/>
              <a:gd name="connsiteY7" fmla="*/ 1435489 h 1828800"/>
              <a:gd name="connsiteX8" fmla="*/ 91759 w 1819275"/>
              <a:gd name="connsiteY8" fmla="*/ 1367862 h 1828800"/>
              <a:gd name="connsiteX9" fmla="*/ 162244 w 1819275"/>
              <a:gd name="connsiteY9" fmla="*/ 1365957 h 1828800"/>
              <a:gd name="connsiteX10" fmla="*/ 224157 w 1819275"/>
              <a:gd name="connsiteY10" fmla="*/ 1434537 h 1828800"/>
              <a:gd name="connsiteX11" fmla="*/ 386082 w 1819275"/>
              <a:gd name="connsiteY11" fmla="*/ 1270707 h 1828800"/>
              <a:gd name="connsiteX12" fmla="*/ 327027 w 1819275"/>
              <a:gd name="connsiteY12" fmla="*/ 1224987 h 1828800"/>
              <a:gd name="connsiteX13" fmla="*/ 327979 w 1819275"/>
              <a:gd name="connsiteY13" fmla="*/ 1130689 h 1828800"/>
              <a:gd name="connsiteX14" fmla="*/ 1042354 w 1819275"/>
              <a:gd name="connsiteY14" fmla="*/ 411552 h 1828800"/>
              <a:gd name="connsiteX15" fmla="*/ 1321437 w 1819275"/>
              <a:gd name="connsiteY15" fmla="*/ 265819 h 1828800"/>
              <a:gd name="connsiteX16" fmla="*/ 1538607 w 1819275"/>
              <a:gd name="connsiteY16" fmla="*/ 213432 h 1828800"/>
              <a:gd name="connsiteX17" fmla="*/ 1581469 w 1819275"/>
              <a:gd name="connsiteY17" fmla="*/ 186762 h 1828800"/>
              <a:gd name="connsiteX18" fmla="*/ 1739585 w 1819275"/>
              <a:gd name="connsiteY18" fmla="*/ 28646 h 1828800"/>
              <a:gd name="connsiteX19" fmla="*/ 1811974 w 1819275"/>
              <a:gd name="connsiteY19" fmla="*/ 13407 h 1828800"/>
              <a:gd name="connsiteX20" fmla="*/ 1797687 w 1819275"/>
              <a:gd name="connsiteY20" fmla="*/ 90559 h 1828800"/>
              <a:gd name="connsiteX21" fmla="*/ 1617665 w 1819275"/>
              <a:gd name="connsiteY21" fmla="*/ 294394 h 1828800"/>
              <a:gd name="connsiteX22" fmla="*/ 1547179 w 1819275"/>
              <a:gd name="connsiteY22" fmla="*/ 559189 h 1828800"/>
              <a:gd name="connsiteX23" fmla="*/ 1416687 w 1819275"/>
              <a:gd name="connsiteY23" fmla="*/ 783027 h 1828800"/>
              <a:gd name="connsiteX24" fmla="*/ 711837 w 1819275"/>
              <a:gd name="connsiteY24" fmla="*/ 1485019 h 1828800"/>
              <a:gd name="connsiteX25" fmla="*/ 586107 w 1819275"/>
              <a:gd name="connsiteY25" fmla="*/ 1485971 h 1828800"/>
              <a:gd name="connsiteX26" fmla="*/ 549912 w 1819275"/>
              <a:gd name="connsiteY26" fmla="*/ 1441204 h 1828800"/>
              <a:gd name="connsiteX27" fmla="*/ 643257 w 1819275"/>
              <a:gd name="connsiteY27" fmla="*/ 1421202 h 1828800"/>
              <a:gd name="connsiteX28" fmla="*/ 1397637 w 1819275"/>
              <a:gd name="connsiteY28" fmla="*/ 667774 h 1828800"/>
              <a:gd name="connsiteX29" fmla="*/ 1156654 w 1819275"/>
              <a:gd name="connsiteY29" fmla="*/ 418219 h 1828800"/>
              <a:gd name="connsiteX30" fmla="*/ 1109982 w 1819275"/>
              <a:gd name="connsiteY30" fmla="*/ 466796 h 1828800"/>
              <a:gd name="connsiteX31" fmla="*/ 1224282 w 1819275"/>
              <a:gd name="connsiteY31" fmla="*/ 576334 h 1828800"/>
              <a:gd name="connsiteX32" fmla="*/ 1236665 w 1819275"/>
              <a:gd name="connsiteY32" fmla="*/ 645866 h 1828800"/>
              <a:gd name="connsiteX33" fmla="*/ 1163322 w 1819275"/>
              <a:gd name="connsiteY33" fmla="*/ 634437 h 1828800"/>
              <a:gd name="connsiteX34" fmla="*/ 1062357 w 1819275"/>
              <a:gd name="connsiteY34" fmla="*/ 523946 h 1828800"/>
              <a:gd name="connsiteX35" fmla="*/ 983299 w 1819275"/>
              <a:gd name="connsiteY35" fmla="*/ 595384 h 1828800"/>
              <a:gd name="connsiteX36" fmla="*/ 1054737 w 1819275"/>
              <a:gd name="connsiteY36" fmla="*/ 662059 h 1828800"/>
              <a:gd name="connsiteX37" fmla="*/ 1061404 w 1819275"/>
              <a:gd name="connsiteY37" fmla="*/ 728734 h 1828800"/>
              <a:gd name="connsiteX38" fmla="*/ 994729 w 1819275"/>
              <a:gd name="connsiteY38" fmla="*/ 722066 h 1828800"/>
              <a:gd name="connsiteX39" fmla="*/ 932817 w 1819275"/>
              <a:gd name="connsiteY39" fmla="*/ 656344 h 1828800"/>
              <a:gd name="connsiteX40" fmla="*/ 861379 w 1819275"/>
              <a:gd name="connsiteY40" fmla="*/ 714446 h 1828800"/>
              <a:gd name="connsiteX41" fmla="*/ 985204 w 1819275"/>
              <a:gd name="connsiteY41" fmla="*/ 832557 h 1828800"/>
              <a:gd name="connsiteX42" fmla="*/ 991872 w 1819275"/>
              <a:gd name="connsiteY42" fmla="*/ 885896 h 1828800"/>
              <a:gd name="connsiteX43" fmla="*/ 943294 w 1819275"/>
              <a:gd name="connsiteY43" fmla="*/ 899232 h 1828800"/>
              <a:gd name="connsiteX44" fmla="*/ 909957 w 1819275"/>
              <a:gd name="connsiteY44" fmla="*/ 873514 h 1828800"/>
              <a:gd name="connsiteX45" fmla="*/ 814707 w 1819275"/>
              <a:gd name="connsiteY45" fmla="*/ 763024 h 1828800"/>
              <a:gd name="connsiteX46" fmla="*/ 803277 w 1819275"/>
              <a:gd name="connsiteY46" fmla="*/ 777312 h 1828800"/>
              <a:gd name="connsiteX47" fmla="*/ 731840 w 1819275"/>
              <a:gd name="connsiteY47" fmla="*/ 843034 h 1828800"/>
              <a:gd name="connsiteX48" fmla="*/ 806135 w 1819275"/>
              <a:gd name="connsiteY48" fmla="*/ 908757 h 1828800"/>
              <a:gd name="connsiteX49" fmla="*/ 813754 w 1819275"/>
              <a:gd name="connsiteY49" fmla="*/ 973527 h 1828800"/>
              <a:gd name="connsiteX50" fmla="*/ 748985 w 1819275"/>
              <a:gd name="connsiteY50" fmla="*/ 966859 h 1828800"/>
              <a:gd name="connsiteX51" fmla="*/ 686119 w 1819275"/>
              <a:gd name="connsiteY51" fmla="*/ 891612 h 1828800"/>
              <a:gd name="connsiteX52" fmla="*/ 673737 w 1819275"/>
              <a:gd name="connsiteY52" fmla="*/ 903041 h 1828800"/>
              <a:gd name="connsiteX53" fmla="*/ 613729 w 1819275"/>
              <a:gd name="connsiteY53" fmla="*/ 956382 h 1828800"/>
              <a:gd name="connsiteX54" fmla="*/ 733744 w 1819275"/>
              <a:gd name="connsiteY54" fmla="*/ 1067824 h 1828800"/>
              <a:gd name="connsiteX55" fmla="*/ 744222 w 1819275"/>
              <a:gd name="connsiteY55" fmla="*/ 1138309 h 1828800"/>
              <a:gd name="connsiteX56" fmla="*/ 674690 w 1819275"/>
              <a:gd name="connsiteY56" fmla="*/ 1126879 h 1828800"/>
              <a:gd name="connsiteX57" fmla="*/ 566104 w 1819275"/>
              <a:gd name="connsiteY57" fmla="*/ 1010674 h 1828800"/>
              <a:gd name="connsiteX58" fmla="*/ 490857 w 1819275"/>
              <a:gd name="connsiteY58" fmla="*/ 1087827 h 1828800"/>
              <a:gd name="connsiteX59" fmla="*/ 565152 w 1819275"/>
              <a:gd name="connsiteY59" fmla="*/ 1155454 h 1828800"/>
              <a:gd name="connsiteX60" fmla="*/ 568010 w 1819275"/>
              <a:gd name="connsiteY60" fmla="*/ 1221177 h 1828800"/>
              <a:gd name="connsiteX61" fmla="*/ 507049 w 1819275"/>
              <a:gd name="connsiteY61" fmla="*/ 1212604 h 1828800"/>
              <a:gd name="connsiteX62" fmla="*/ 436565 w 1819275"/>
              <a:gd name="connsiteY62" fmla="*/ 1137357 h 1828800"/>
              <a:gd name="connsiteX63" fmla="*/ 398465 w 1819275"/>
              <a:gd name="connsiteY63" fmla="*/ 1172599 h 1828800"/>
              <a:gd name="connsiteX64" fmla="*/ 417515 w 1819275"/>
              <a:gd name="connsiteY64" fmla="*/ 1196412 h 1828800"/>
              <a:gd name="connsiteX65" fmla="*/ 643257 w 1819275"/>
              <a:gd name="connsiteY65" fmla="*/ 1421202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819275" h="1828800">
                <a:moveTo>
                  <a:pt x="549912" y="1441204"/>
                </a:moveTo>
                <a:cubicBezTo>
                  <a:pt x="494667" y="1497402"/>
                  <a:pt x="447042" y="1545979"/>
                  <a:pt x="387035" y="1605987"/>
                </a:cubicBezTo>
                <a:cubicBezTo>
                  <a:pt x="409894" y="1624084"/>
                  <a:pt x="435612" y="1642182"/>
                  <a:pt x="459424" y="1663137"/>
                </a:cubicBezTo>
                <a:cubicBezTo>
                  <a:pt x="485142" y="1686949"/>
                  <a:pt x="484190" y="1712666"/>
                  <a:pt x="460377" y="1738384"/>
                </a:cubicBezTo>
                <a:cubicBezTo>
                  <a:pt x="459424" y="1739337"/>
                  <a:pt x="458472" y="1740289"/>
                  <a:pt x="457519" y="1742194"/>
                </a:cubicBezTo>
                <a:cubicBezTo>
                  <a:pt x="341315" y="1857446"/>
                  <a:pt x="361317" y="1858399"/>
                  <a:pt x="251779" y="1747909"/>
                </a:cubicBezTo>
                <a:cubicBezTo>
                  <a:pt x="177484" y="1672662"/>
                  <a:pt x="102237" y="1596462"/>
                  <a:pt x="26037" y="1523119"/>
                </a:cubicBezTo>
                <a:cubicBezTo>
                  <a:pt x="-5396" y="1492639"/>
                  <a:pt x="-11110" y="1466921"/>
                  <a:pt x="24132" y="1435489"/>
                </a:cubicBezTo>
                <a:cubicBezTo>
                  <a:pt x="47944" y="1414534"/>
                  <a:pt x="69852" y="1391674"/>
                  <a:pt x="91759" y="1367862"/>
                </a:cubicBezTo>
                <a:cubicBezTo>
                  <a:pt x="115572" y="1343096"/>
                  <a:pt x="139384" y="1345002"/>
                  <a:pt x="162244" y="1365957"/>
                </a:cubicBezTo>
                <a:cubicBezTo>
                  <a:pt x="185104" y="1387864"/>
                  <a:pt x="205107" y="1412629"/>
                  <a:pt x="224157" y="1434537"/>
                </a:cubicBezTo>
                <a:cubicBezTo>
                  <a:pt x="278449" y="1380244"/>
                  <a:pt x="327027" y="1330714"/>
                  <a:pt x="386082" y="1270707"/>
                </a:cubicBezTo>
                <a:cubicBezTo>
                  <a:pt x="368937" y="1257371"/>
                  <a:pt x="346077" y="1243084"/>
                  <a:pt x="327027" y="1224987"/>
                </a:cubicBezTo>
                <a:cubicBezTo>
                  <a:pt x="287974" y="1186887"/>
                  <a:pt x="288927" y="1169741"/>
                  <a:pt x="327979" y="1130689"/>
                </a:cubicBezTo>
                <a:cubicBezTo>
                  <a:pt x="567057" y="891612"/>
                  <a:pt x="809944" y="656344"/>
                  <a:pt x="1042354" y="411552"/>
                </a:cubicBezTo>
                <a:cubicBezTo>
                  <a:pt x="1122365" y="326779"/>
                  <a:pt x="1215710" y="290584"/>
                  <a:pt x="1321437" y="265819"/>
                </a:cubicBezTo>
                <a:cubicBezTo>
                  <a:pt x="1393827" y="248674"/>
                  <a:pt x="1466217" y="232482"/>
                  <a:pt x="1538607" y="213432"/>
                </a:cubicBezTo>
                <a:cubicBezTo>
                  <a:pt x="1554799" y="209621"/>
                  <a:pt x="1570040" y="198191"/>
                  <a:pt x="1581469" y="186762"/>
                </a:cubicBezTo>
                <a:cubicBezTo>
                  <a:pt x="1634810" y="135327"/>
                  <a:pt x="1687197" y="81987"/>
                  <a:pt x="1739585" y="28646"/>
                </a:cubicBezTo>
                <a:cubicBezTo>
                  <a:pt x="1760540" y="7691"/>
                  <a:pt x="1783399" y="-15168"/>
                  <a:pt x="1811974" y="13407"/>
                </a:cubicBezTo>
                <a:cubicBezTo>
                  <a:pt x="1841502" y="42934"/>
                  <a:pt x="1819594" y="66746"/>
                  <a:pt x="1797687" y="90559"/>
                </a:cubicBezTo>
                <a:cubicBezTo>
                  <a:pt x="1735774" y="157234"/>
                  <a:pt x="1659574" y="216289"/>
                  <a:pt x="1617665" y="294394"/>
                </a:cubicBezTo>
                <a:cubicBezTo>
                  <a:pt x="1575754" y="373452"/>
                  <a:pt x="1564324" y="469654"/>
                  <a:pt x="1547179" y="559189"/>
                </a:cubicBezTo>
                <a:cubicBezTo>
                  <a:pt x="1529082" y="650629"/>
                  <a:pt x="1483362" y="719209"/>
                  <a:pt x="1416687" y="783027"/>
                </a:cubicBezTo>
                <a:cubicBezTo>
                  <a:pt x="1179515" y="1014484"/>
                  <a:pt x="947104" y="1250704"/>
                  <a:pt x="711837" y="1485019"/>
                </a:cubicBezTo>
                <a:cubicBezTo>
                  <a:pt x="652782" y="1544074"/>
                  <a:pt x="645162" y="1545027"/>
                  <a:pt x="586107" y="1485971"/>
                </a:cubicBezTo>
                <a:cubicBezTo>
                  <a:pt x="574677" y="1471684"/>
                  <a:pt x="563247" y="1456444"/>
                  <a:pt x="549912" y="1441204"/>
                </a:cubicBezTo>
                <a:close/>
                <a:moveTo>
                  <a:pt x="643257" y="1421202"/>
                </a:moveTo>
                <a:cubicBezTo>
                  <a:pt x="899479" y="1165932"/>
                  <a:pt x="1151892" y="912566"/>
                  <a:pt x="1397637" y="667774"/>
                </a:cubicBezTo>
                <a:cubicBezTo>
                  <a:pt x="1319532" y="586812"/>
                  <a:pt x="1239522" y="503944"/>
                  <a:pt x="1156654" y="418219"/>
                </a:cubicBezTo>
                <a:cubicBezTo>
                  <a:pt x="1142367" y="433459"/>
                  <a:pt x="1128079" y="448699"/>
                  <a:pt x="1109982" y="466796"/>
                </a:cubicBezTo>
                <a:cubicBezTo>
                  <a:pt x="1150940" y="505849"/>
                  <a:pt x="1187135" y="541091"/>
                  <a:pt x="1224282" y="576334"/>
                </a:cubicBezTo>
                <a:cubicBezTo>
                  <a:pt x="1245237" y="596337"/>
                  <a:pt x="1261429" y="620149"/>
                  <a:pt x="1236665" y="645866"/>
                </a:cubicBezTo>
                <a:cubicBezTo>
                  <a:pt x="1209994" y="673489"/>
                  <a:pt x="1185229" y="657296"/>
                  <a:pt x="1163322" y="634437"/>
                </a:cubicBezTo>
                <a:cubicBezTo>
                  <a:pt x="1128079" y="596337"/>
                  <a:pt x="1092837" y="558237"/>
                  <a:pt x="1062357" y="523946"/>
                </a:cubicBezTo>
                <a:cubicBezTo>
                  <a:pt x="1030924" y="552521"/>
                  <a:pt x="1009017" y="572524"/>
                  <a:pt x="983299" y="595384"/>
                </a:cubicBezTo>
                <a:cubicBezTo>
                  <a:pt x="1008065" y="619196"/>
                  <a:pt x="1031877" y="640152"/>
                  <a:pt x="1054737" y="662059"/>
                </a:cubicBezTo>
                <a:cubicBezTo>
                  <a:pt x="1075692" y="682062"/>
                  <a:pt x="1084265" y="705874"/>
                  <a:pt x="1061404" y="728734"/>
                </a:cubicBezTo>
                <a:cubicBezTo>
                  <a:pt x="1039497" y="750641"/>
                  <a:pt x="1014732" y="743021"/>
                  <a:pt x="994729" y="722066"/>
                </a:cubicBezTo>
                <a:cubicBezTo>
                  <a:pt x="972822" y="698254"/>
                  <a:pt x="949962" y="674441"/>
                  <a:pt x="932817" y="656344"/>
                </a:cubicBezTo>
                <a:cubicBezTo>
                  <a:pt x="907099" y="677299"/>
                  <a:pt x="888049" y="692539"/>
                  <a:pt x="861379" y="714446"/>
                </a:cubicBezTo>
                <a:cubicBezTo>
                  <a:pt x="906147" y="756357"/>
                  <a:pt x="948057" y="792552"/>
                  <a:pt x="985204" y="832557"/>
                </a:cubicBezTo>
                <a:cubicBezTo>
                  <a:pt x="995682" y="843987"/>
                  <a:pt x="998540" y="871609"/>
                  <a:pt x="991872" y="885896"/>
                </a:cubicBezTo>
                <a:cubicBezTo>
                  <a:pt x="987110" y="896374"/>
                  <a:pt x="960440" y="900184"/>
                  <a:pt x="943294" y="899232"/>
                </a:cubicBezTo>
                <a:cubicBezTo>
                  <a:pt x="931865" y="898279"/>
                  <a:pt x="919482" y="883991"/>
                  <a:pt x="909957" y="873514"/>
                </a:cubicBezTo>
                <a:cubicBezTo>
                  <a:pt x="877572" y="837319"/>
                  <a:pt x="846140" y="800171"/>
                  <a:pt x="814707" y="763024"/>
                </a:cubicBezTo>
                <a:cubicBezTo>
                  <a:pt x="810897" y="767787"/>
                  <a:pt x="807087" y="772549"/>
                  <a:pt x="803277" y="777312"/>
                </a:cubicBezTo>
                <a:cubicBezTo>
                  <a:pt x="781369" y="797314"/>
                  <a:pt x="760415" y="817316"/>
                  <a:pt x="731840" y="843034"/>
                </a:cubicBezTo>
                <a:cubicBezTo>
                  <a:pt x="758510" y="866846"/>
                  <a:pt x="782322" y="887802"/>
                  <a:pt x="806135" y="908757"/>
                </a:cubicBezTo>
                <a:cubicBezTo>
                  <a:pt x="828042" y="928759"/>
                  <a:pt x="836615" y="956382"/>
                  <a:pt x="813754" y="973527"/>
                </a:cubicBezTo>
                <a:cubicBezTo>
                  <a:pt x="800419" y="983052"/>
                  <a:pt x="764224" y="978289"/>
                  <a:pt x="748985" y="966859"/>
                </a:cubicBezTo>
                <a:cubicBezTo>
                  <a:pt x="723267" y="947809"/>
                  <a:pt x="707074" y="917329"/>
                  <a:pt x="686119" y="891612"/>
                </a:cubicBezTo>
                <a:cubicBezTo>
                  <a:pt x="682310" y="895421"/>
                  <a:pt x="677547" y="899232"/>
                  <a:pt x="673737" y="903041"/>
                </a:cubicBezTo>
                <a:cubicBezTo>
                  <a:pt x="656592" y="918282"/>
                  <a:pt x="638494" y="934474"/>
                  <a:pt x="613729" y="956382"/>
                </a:cubicBezTo>
                <a:cubicBezTo>
                  <a:pt x="656592" y="996387"/>
                  <a:pt x="695644" y="1031629"/>
                  <a:pt x="733744" y="1067824"/>
                </a:cubicBezTo>
                <a:cubicBezTo>
                  <a:pt x="755652" y="1088779"/>
                  <a:pt x="768035" y="1113544"/>
                  <a:pt x="744222" y="1138309"/>
                </a:cubicBezTo>
                <a:cubicBezTo>
                  <a:pt x="719457" y="1163074"/>
                  <a:pt x="694692" y="1148787"/>
                  <a:pt x="674690" y="1126879"/>
                </a:cubicBezTo>
                <a:cubicBezTo>
                  <a:pt x="639447" y="1088779"/>
                  <a:pt x="603252" y="1050679"/>
                  <a:pt x="566104" y="1010674"/>
                </a:cubicBezTo>
                <a:cubicBezTo>
                  <a:pt x="538482" y="1038296"/>
                  <a:pt x="518479" y="1060204"/>
                  <a:pt x="490857" y="1087827"/>
                </a:cubicBezTo>
                <a:cubicBezTo>
                  <a:pt x="516574" y="1110687"/>
                  <a:pt x="541340" y="1132594"/>
                  <a:pt x="565152" y="1155454"/>
                </a:cubicBezTo>
                <a:cubicBezTo>
                  <a:pt x="586107" y="1175457"/>
                  <a:pt x="592774" y="1204032"/>
                  <a:pt x="568010" y="1221177"/>
                </a:cubicBezTo>
                <a:cubicBezTo>
                  <a:pt x="554674" y="1229749"/>
                  <a:pt x="522290" y="1224034"/>
                  <a:pt x="507049" y="1212604"/>
                </a:cubicBezTo>
                <a:cubicBezTo>
                  <a:pt x="481332" y="1193554"/>
                  <a:pt x="461329" y="1164979"/>
                  <a:pt x="436565" y="1137357"/>
                </a:cubicBezTo>
                <a:cubicBezTo>
                  <a:pt x="419419" y="1153549"/>
                  <a:pt x="409894" y="1162121"/>
                  <a:pt x="398465" y="1172599"/>
                </a:cubicBezTo>
                <a:cubicBezTo>
                  <a:pt x="407990" y="1184029"/>
                  <a:pt x="412752" y="1190696"/>
                  <a:pt x="417515" y="1196412"/>
                </a:cubicBezTo>
                <a:cubicBezTo>
                  <a:pt x="495619" y="1272612"/>
                  <a:pt x="571819" y="1348812"/>
                  <a:pt x="643257" y="142120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2" name="image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46910" y="94500"/>
            <a:ext cx="3046352" cy="298993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130" y="3869606"/>
            <a:ext cx="3212780" cy="290348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9671" y="3951390"/>
            <a:ext cx="53855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en-IN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Health monitoring using IOT </a:t>
            </a:r>
          </a:p>
          <a:p>
            <a:pPr algn="just"/>
            <a:r>
              <a:rPr lang="en-IN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</a:t>
            </a:r>
          </a:p>
          <a:p>
            <a:pPr algn="just"/>
            <a:r>
              <a:rPr lang="en-IN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IN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Biomedical sensors – connected with Arduino UNO</a:t>
            </a:r>
          </a:p>
          <a:p>
            <a:pPr algn="just"/>
            <a:r>
              <a:rPr lang="en-IN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</a:t>
            </a:r>
          </a:p>
          <a:p>
            <a:pPr algn="just"/>
            <a:r>
              <a:rPr lang="en-IN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Data – stores in cloud  via ESP8266 Wi-Fi module</a:t>
            </a:r>
          </a:p>
          <a:p>
            <a:pPr algn="just"/>
            <a:endParaRPr lang="en-IN" altLang="ko-KR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Health parameters - LCD</a:t>
            </a:r>
          </a:p>
        </p:txBody>
      </p:sp>
    </p:spTree>
    <p:extLst>
      <p:ext uri="{BB962C8B-B14F-4D97-AF65-F5344CB8AC3E}">
        <p14:creationId xmlns:p14="http://schemas.microsoft.com/office/powerpoint/2010/main" val="253922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E45A490-3A57-4227-B62A-C1EB7388662D}"/>
              </a:ext>
            </a:extLst>
          </p:cNvPr>
          <p:cNvSpPr/>
          <p:nvPr/>
        </p:nvSpPr>
        <p:spPr>
          <a:xfrm>
            <a:off x="4865491" y="1349446"/>
            <a:ext cx="919436" cy="870266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4"/>
            </a:solidFill>
          </a:ln>
          <a:effectLst>
            <a:innerShdw blurRad="127000" dist="127000" dir="13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8663B24-DFA8-4FC9-A394-ABE4BEBC5338}"/>
              </a:ext>
            </a:extLst>
          </p:cNvPr>
          <p:cNvSpPr/>
          <p:nvPr/>
        </p:nvSpPr>
        <p:spPr>
          <a:xfrm>
            <a:off x="4842482" y="2768958"/>
            <a:ext cx="965454" cy="965915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  <a:effectLst>
            <a:innerShdw blurRad="127000" dist="127000" dir="13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0090960-F4E3-466D-B9BB-5DEB0C5A8F2D}"/>
              </a:ext>
            </a:extLst>
          </p:cNvPr>
          <p:cNvSpPr/>
          <p:nvPr/>
        </p:nvSpPr>
        <p:spPr>
          <a:xfrm>
            <a:off x="4842482" y="5251763"/>
            <a:ext cx="1047295" cy="897799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2"/>
            </a:solidFill>
          </a:ln>
          <a:effectLst>
            <a:innerShdw blurRad="127000" dist="127000" dir="13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DBFEC10-5A98-4486-8FC0-BFADF164FC30}"/>
              </a:ext>
            </a:extLst>
          </p:cNvPr>
          <p:cNvSpPr/>
          <p:nvPr/>
        </p:nvSpPr>
        <p:spPr>
          <a:xfrm>
            <a:off x="4842482" y="3883672"/>
            <a:ext cx="965454" cy="929119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  <a:effectLst>
            <a:innerShdw blurRad="127000" dist="127000" dir="13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C510B15C-50FE-413A-94CF-399EFF63B2BD}"/>
              </a:ext>
            </a:extLst>
          </p:cNvPr>
          <p:cNvGrpSpPr/>
          <p:nvPr/>
        </p:nvGrpSpPr>
        <p:grpSpPr>
          <a:xfrm>
            <a:off x="6001555" y="1197735"/>
            <a:ext cx="5391649" cy="1046441"/>
            <a:chOff x="1353016" y="1766707"/>
            <a:chExt cx="4320480" cy="53266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6428E862-B605-4AD7-A9A5-C400553271FF}"/>
                </a:ext>
              </a:extLst>
            </p:cNvPr>
            <p:cNvSpPr txBox="1"/>
            <p:nvPr/>
          </p:nvSpPr>
          <p:spPr>
            <a:xfrm>
              <a:off x="1403798" y="1970375"/>
              <a:ext cx="4257901" cy="329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altLang="ko-KR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ingerprint sensor 	- ensures data security of  an individual.</a:t>
              </a:r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8D93ADE2-4583-47A0-AA5F-BED3323F97BD}"/>
                </a:ext>
              </a:extLst>
            </p:cNvPr>
            <p:cNvSpPr txBox="1"/>
            <p:nvPr/>
          </p:nvSpPr>
          <p:spPr>
            <a:xfrm>
              <a:off x="1353016" y="1766707"/>
              <a:ext cx="4320480" cy="20366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just"/>
              <a:r>
                <a:rPr lang="en-US" altLang="ko-KR" sz="2000" b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Security alert system</a:t>
              </a:r>
              <a:endParaRPr lang="ko-KR" alt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8C080D6C-7E2F-4432-963A-C1B495387B69}"/>
              </a:ext>
            </a:extLst>
          </p:cNvPr>
          <p:cNvGrpSpPr/>
          <p:nvPr/>
        </p:nvGrpSpPr>
        <p:grpSpPr>
          <a:xfrm>
            <a:off x="6051028" y="2700607"/>
            <a:ext cx="5460486" cy="2356066"/>
            <a:chOff x="1442317" y="1748015"/>
            <a:chExt cx="4209314" cy="39940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30401416-E563-4FA9-A8F0-AD0D337F56F2}"/>
                </a:ext>
              </a:extLst>
            </p:cNvPr>
            <p:cNvSpPr txBox="1"/>
            <p:nvPr/>
          </p:nvSpPr>
          <p:spPr>
            <a:xfrm>
              <a:off x="1453032" y="1803065"/>
              <a:ext cx="4198599" cy="344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Temperature sensor </a:t>
              </a:r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pPr algn="just"/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en-US" altLang="ko-KR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ulse oximeter                NodeMCU(ESP8266)</a:t>
              </a:r>
            </a:p>
            <a:p>
              <a:pPr algn="just"/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H</a:t>
              </a:r>
              <a:r>
                <a:rPr lang="en-US" altLang="ko-KR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eart rate sensor</a:t>
              </a:r>
            </a:p>
            <a:p>
              <a:pPr algn="just"/>
              <a:r>
                <a:rPr lang="en-US" altLang="ko-KR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</a:p>
            <a:p>
              <a:pPr algn="just"/>
              <a:r>
                <a:rPr lang="en-US" altLang="ko-KR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Data from sensors are stored in cloud .</a:t>
              </a:r>
            </a:p>
            <a:p>
              <a:pPr algn="just"/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pPr algn="just"/>
              <a:endPara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DA8F17F7-036C-4673-B214-3E259ECB491A}"/>
                </a:ext>
              </a:extLst>
            </p:cNvPr>
            <p:cNvSpPr txBox="1"/>
            <p:nvPr/>
          </p:nvSpPr>
          <p:spPr>
            <a:xfrm>
              <a:off x="1442317" y="1748015"/>
              <a:ext cx="2407377" cy="12000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just"/>
              <a:r>
                <a:rPr lang="en-US" altLang="ko-KR" sz="2000" b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Health monitoring system</a:t>
              </a:r>
            </a:p>
            <a:p>
              <a:pPr algn="just"/>
              <a:endPara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70328E48-B3E6-494B-8E19-8DF4B98BFFC7}"/>
              </a:ext>
            </a:extLst>
          </p:cNvPr>
          <p:cNvGrpSpPr/>
          <p:nvPr/>
        </p:nvGrpSpPr>
        <p:grpSpPr>
          <a:xfrm>
            <a:off x="6064927" y="5125792"/>
            <a:ext cx="5822273" cy="1294490"/>
            <a:chOff x="1364065" y="1766707"/>
            <a:chExt cx="4309431" cy="85874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92BE276C-DCAF-4542-8E68-96D0D21146C8}"/>
                </a:ext>
              </a:extLst>
            </p:cNvPr>
            <p:cNvSpPr txBox="1"/>
            <p:nvPr/>
          </p:nvSpPr>
          <p:spPr>
            <a:xfrm>
              <a:off x="1422016" y="2012928"/>
              <a:ext cx="3212441" cy="612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Data comparison in cloud</a:t>
              </a:r>
            </a:p>
            <a:p>
              <a:pPr algn="just"/>
              <a:r>
                <a:rPr lang="en-US" altLang="ko-KR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Alerts 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d</a:t>
              </a:r>
              <a:r>
                <a:rPr lang="en-US" altLang="ko-KR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octor and guardian through message</a:t>
              </a:r>
            </a:p>
            <a:p>
              <a:pPr algn="just"/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ACBD2594-0289-4282-8B6F-7C407E97212E}"/>
                </a:ext>
              </a:extLst>
            </p:cNvPr>
            <p:cNvSpPr txBox="1"/>
            <p:nvPr/>
          </p:nvSpPr>
          <p:spPr>
            <a:xfrm>
              <a:off x="1364065" y="1766707"/>
              <a:ext cx="4309431" cy="26542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just"/>
              <a:r>
                <a:rPr lang="en-US" altLang="ko-KR" sz="2000" b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Emergency alert system</a:t>
              </a:r>
              <a:endParaRPr lang="ko-KR" alt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pic>
        <p:nvPicPr>
          <p:cNvPr id="60" name="Picture 5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60" y="1744119"/>
            <a:ext cx="4498943" cy="3956544"/>
          </a:xfrm>
          <a:prstGeom prst="rect">
            <a:avLst/>
          </a:prstGeom>
        </p:spPr>
      </p:pic>
      <p:sp>
        <p:nvSpPr>
          <p:cNvPr id="65" name="Freeform 32">
            <a:extLst>
              <a:ext uri="{FF2B5EF4-FFF2-40B4-BE49-F238E27FC236}">
                <a16:creationId xmlns:a16="http://schemas.microsoft.com/office/drawing/2014/main" xmlns="" id="{9C5A04AA-A50B-457A-A783-D941E78BCCDF}"/>
              </a:ext>
            </a:extLst>
          </p:cNvPr>
          <p:cNvSpPr/>
          <p:nvPr/>
        </p:nvSpPr>
        <p:spPr>
          <a:xfrm>
            <a:off x="5060542" y="1469051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Heart 17">
            <a:extLst>
              <a:ext uri="{FF2B5EF4-FFF2-40B4-BE49-F238E27FC236}">
                <a16:creationId xmlns:a16="http://schemas.microsoft.com/office/drawing/2014/main" xmlns="" id="{FD25AA3C-FD36-4FC1-9406-60F9CCE3DC0D}"/>
              </a:ext>
            </a:extLst>
          </p:cNvPr>
          <p:cNvSpPr/>
          <p:nvPr/>
        </p:nvSpPr>
        <p:spPr>
          <a:xfrm>
            <a:off x="5132147" y="302534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7" name="Rectangle 23">
            <a:extLst>
              <a:ext uri="{FF2B5EF4-FFF2-40B4-BE49-F238E27FC236}">
                <a16:creationId xmlns:a16="http://schemas.microsoft.com/office/drawing/2014/main" xmlns="" id="{411254AD-C704-4DA8-B5ED-2CB7E0E42884}"/>
              </a:ext>
            </a:extLst>
          </p:cNvPr>
          <p:cNvSpPr/>
          <p:nvPr/>
        </p:nvSpPr>
        <p:spPr>
          <a:xfrm>
            <a:off x="5020234" y="4148794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8" name="Rounded Rectangle 5">
            <a:extLst>
              <a:ext uri="{FF2B5EF4-FFF2-40B4-BE49-F238E27FC236}">
                <a16:creationId xmlns:a16="http://schemas.microsoft.com/office/drawing/2014/main" xmlns="" id="{B5A177C8-7AB0-4E40-873A-70F231B3FA06}"/>
              </a:ext>
            </a:extLst>
          </p:cNvPr>
          <p:cNvSpPr/>
          <p:nvPr/>
        </p:nvSpPr>
        <p:spPr>
          <a:xfrm flipH="1">
            <a:off x="5090096" y="5561595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Right Brace 6"/>
          <p:cNvSpPr/>
          <p:nvPr/>
        </p:nvSpPr>
        <p:spPr>
          <a:xfrm>
            <a:off x="8116909" y="3251915"/>
            <a:ext cx="212501" cy="56123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D93ADE2-4583-47A0-AA5F-BED3323F97BD}"/>
              </a:ext>
            </a:extLst>
          </p:cNvPr>
          <p:cNvSpPr txBox="1"/>
          <p:nvPr/>
        </p:nvSpPr>
        <p:spPr>
          <a:xfrm>
            <a:off x="1056067" y="1303346"/>
            <a:ext cx="2472744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just"/>
            <a:r>
              <a:rPr lang="en-US" altLang="ko-KR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BLOCK DIAGRAM</a:t>
            </a:r>
            <a:endParaRPr lang="ko-KR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696F30BD-4E36-41BE-B367-FA041B032EEC}"/>
              </a:ext>
            </a:extLst>
          </p:cNvPr>
          <p:cNvSpPr/>
          <p:nvPr/>
        </p:nvSpPr>
        <p:spPr>
          <a:xfrm rot="5400000" flipH="1">
            <a:off x="1545465" y="-1539031"/>
            <a:ext cx="708341" cy="37992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 Placeholder 13"/>
          <p:cNvSpPr txBox="1">
            <a:spLocks/>
          </p:cNvSpPr>
          <p:nvPr/>
        </p:nvSpPr>
        <p:spPr>
          <a:xfrm>
            <a:off x="206060" y="76255"/>
            <a:ext cx="3490177" cy="541931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0000"/>
              </a:lnSpc>
              <a:buNone/>
            </a:pPr>
            <a:r>
              <a:rPr lang="en-US" altLang="ko-KR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Proposed Model</a:t>
            </a:r>
            <a:endParaRPr lang="en-US" altLang="ko-KR" sz="3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8D93ADE2-4583-47A0-AA5F-BED3323F97BD}"/>
              </a:ext>
            </a:extLst>
          </p:cNvPr>
          <p:cNvSpPr txBox="1"/>
          <p:nvPr/>
        </p:nvSpPr>
        <p:spPr>
          <a:xfrm>
            <a:off x="6529588" y="225489"/>
            <a:ext cx="3567448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just"/>
            <a:r>
              <a:rPr lang="en-US" altLang="ko-KR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SYSTEM  ARCHITECTURE</a:t>
            </a:r>
            <a:endParaRPr lang="ko-KR" altLang="en-US" sz="2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38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65" grpId="0" animBg="1"/>
      <p:bldP spid="66" grpId="0" animBg="1"/>
      <p:bldP spid="67" grpId="0" animBg="1"/>
      <p:bldP spid="68" grpId="0" animBg="1"/>
      <p:bldP spid="7" grpId="0" animBg="1"/>
      <p:bldP spid="22" grpId="0"/>
      <p:bldP spid="23" grpId="0" animBg="1"/>
      <p:bldP spid="27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aphic 51">
            <a:extLst>
              <a:ext uri="{FF2B5EF4-FFF2-40B4-BE49-F238E27FC236}">
                <a16:creationId xmlns:a16="http://schemas.microsoft.com/office/drawing/2014/main" xmlns="" id="{79E1AD2F-F107-4BE7-958B-47F7E29AB04C}"/>
              </a:ext>
            </a:extLst>
          </p:cNvPr>
          <p:cNvGrpSpPr/>
          <p:nvPr/>
        </p:nvGrpSpPr>
        <p:grpSpPr>
          <a:xfrm>
            <a:off x="194394" y="4708944"/>
            <a:ext cx="1223992" cy="894354"/>
            <a:chOff x="1416767" y="0"/>
            <a:chExt cx="9358465" cy="6858000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xmlns="" id="{310C15BA-88FD-4359-A50F-E8FDA56CD5A0}"/>
                </a:ext>
              </a:extLst>
            </p:cNvPr>
            <p:cNvSpPr/>
            <p:nvPr/>
          </p:nvSpPr>
          <p:spPr>
            <a:xfrm>
              <a:off x="3510230" y="5264286"/>
              <a:ext cx="7260122" cy="1396458"/>
            </a:xfrm>
            <a:custGeom>
              <a:avLst/>
              <a:gdLst>
                <a:gd name="connsiteX0" fmla="*/ 7265003 w 7260121"/>
                <a:gd name="connsiteY0" fmla="*/ 579636 h 1396458"/>
                <a:gd name="connsiteX1" fmla="*/ 6908943 w 7260121"/>
                <a:gd name="connsiteY1" fmla="*/ 919612 h 1396458"/>
                <a:gd name="connsiteX2" fmla="*/ 6024275 w 7260121"/>
                <a:gd name="connsiteY2" fmla="*/ 1070956 h 1396458"/>
                <a:gd name="connsiteX3" fmla="*/ 5284371 w 7260121"/>
                <a:gd name="connsiteY3" fmla="*/ 921805 h 1396458"/>
                <a:gd name="connsiteX4" fmla="*/ 5033594 w 7260121"/>
                <a:gd name="connsiteY4" fmla="*/ 761688 h 1396458"/>
                <a:gd name="connsiteX5" fmla="*/ 4924655 w 7260121"/>
                <a:gd name="connsiteY5" fmla="*/ 538693 h 1396458"/>
                <a:gd name="connsiteX6" fmla="*/ 4898335 w 7260121"/>
                <a:gd name="connsiteY6" fmla="*/ 518222 h 1396458"/>
                <a:gd name="connsiteX7" fmla="*/ 4447227 w 7260121"/>
                <a:gd name="connsiteY7" fmla="*/ 531382 h 1396458"/>
                <a:gd name="connsiteX8" fmla="*/ 3574258 w 7260121"/>
                <a:gd name="connsiteY8" fmla="*/ 997112 h 1396458"/>
                <a:gd name="connsiteX9" fmla="*/ 2813151 w 7260121"/>
                <a:gd name="connsiteY9" fmla="*/ 1368526 h 1396458"/>
                <a:gd name="connsiteX10" fmla="*/ 1887541 w 7260121"/>
                <a:gd name="connsiteY10" fmla="*/ 1373644 h 1396458"/>
                <a:gd name="connsiteX11" fmla="*/ 48749 w 7260121"/>
                <a:gd name="connsiteY11" fmla="*/ 997112 h 1396458"/>
                <a:gd name="connsiteX12" fmla="*/ 20966 w 7260121"/>
                <a:gd name="connsiteY12" fmla="*/ 988338 h 1396458"/>
                <a:gd name="connsiteX13" fmla="*/ 494 w 7260121"/>
                <a:gd name="connsiteY13" fmla="*/ 971522 h 1396458"/>
                <a:gd name="connsiteX14" fmla="*/ 9268 w 7260121"/>
                <a:gd name="connsiteY14" fmla="*/ 885980 h 1396458"/>
                <a:gd name="connsiteX15" fmla="*/ 29739 w 7260121"/>
                <a:gd name="connsiteY15" fmla="*/ 879400 h 1396458"/>
                <a:gd name="connsiteX16" fmla="*/ 725775 w 7260121"/>
                <a:gd name="connsiteY16" fmla="*/ 1058526 h 1396458"/>
                <a:gd name="connsiteX17" fmla="*/ 1976739 w 7260121"/>
                <a:gd name="connsiteY17" fmla="*/ 1272747 h 1396458"/>
                <a:gd name="connsiteX18" fmla="*/ 2843859 w 7260121"/>
                <a:gd name="connsiteY18" fmla="*/ 1253007 h 1396458"/>
                <a:gd name="connsiteX19" fmla="*/ 3327867 w 7260121"/>
                <a:gd name="connsiteY19" fmla="*/ 1069493 h 1396458"/>
                <a:gd name="connsiteX20" fmla="*/ 3474824 w 7260121"/>
                <a:gd name="connsiteY20" fmla="*/ 938621 h 1396458"/>
                <a:gd name="connsiteX21" fmla="*/ 4263714 w 7260121"/>
                <a:gd name="connsiteY21" fmla="*/ 459000 h 1396458"/>
                <a:gd name="connsiteX22" fmla="*/ 4911495 w 7260121"/>
                <a:gd name="connsiteY22" fmla="*/ 410014 h 1396458"/>
                <a:gd name="connsiteX23" fmla="*/ 4975835 w 7260121"/>
                <a:gd name="connsiteY23" fmla="*/ 380769 h 1396458"/>
                <a:gd name="connsiteX24" fmla="*/ 5186400 w 7260121"/>
                <a:gd name="connsiteY24" fmla="*/ 198718 h 1396458"/>
                <a:gd name="connsiteX25" fmla="*/ 5725974 w 7260121"/>
                <a:gd name="connsiteY25" fmla="*/ 28364 h 1396458"/>
                <a:gd name="connsiteX26" fmla="*/ 6721042 w 7260121"/>
                <a:gd name="connsiteY26" fmla="*/ 83930 h 1396458"/>
                <a:gd name="connsiteX27" fmla="*/ 7000334 w 7260121"/>
                <a:gd name="connsiteY27" fmla="*/ 197255 h 1396458"/>
                <a:gd name="connsiteX28" fmla="*/ 7265003 w 7260121"/>
                <a:gd name="connsiteY28" fmla="*/ 492632 h 1396458"/>
                <a:gd name="connsiteX29" fmla="*/ 7265003 w 7260121"/>
                <a:gd name="connsiteY29" fmla="*/ 579636 h 1396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260121" h="1396458">
                  <a:moveTo>
                    <a:pt x="7265003" y="579636"/>
                  </a:moveTo>
                  <a:cubicBezTo>
                    <a:pt x="7210899" y="760225"/>
                    <a:pt x="7067598" y="850154"/>
                    <a:pt x="6908943" y="919612"/>
                  </a:cubicBezTo>
                  <a:cubicBezTo>
                    <a:pt x="6627458" y="1043173"/>
                    <a:pt x="6329156" y="1078267"/>
                    <a:pt x="6024275" y="1070956"/>
                  </a:cubicBezTo>
                  <a:cubicBezTo>
                    <a:pt x="5769111" y="1064375"/>
                    <a:pt x="5520527" y="1022701"/>
                    <a:pt x="5284371" y="921805"/>
                  </a:cubicBezTo>
                  <a:cubicBezTo>
                    <a:pt x="5192249" y="882324"/>
                    <a:pt x="5105244" y="833338"/>
                    <a:pt x="5033594" y="761688"/>
                  </a:cubicBezTo>
                  <a:cubicBezTo>
                    <a:pt x="4971448" y="700273"/>
                    <a:pt x="4924655" y="630084"/>
                    <a:pt x="4924655" y="538693"/>
                  </a:cubicBezTo>
                  <a:cubicBezTo>
                    <a:pt x="4924655" y="517490"/>
                    <a:pt x="4910764" y="519683"/>
                    <a:pt x="4898335" y="518222"/>
                  </a:cubicBezTo>
                  <a:cubicBezTo>
                    <a:pt x="4746991" y="502137"/>
                    <a:pt x="4596378" y="506523"/>
                    <a:pt x="4447227" y="531382"/>
                  </a:cubicBezTo>
                  <a:cubicBezTo>
                    <a:pt x="4103596" y="587679"/>
                    <a:pt x="3811144" y="746334"/>
                    <a:pt x="3574258" y="997112"/>
                  </a:cubicBezTo>
                  <a:cubicBezTo>
                    <a:pt x="3364424" y="1219375"/>
                    <a:pt x="3104872" y="1323927"/>
                    <a:pt x="2813151" y="1368526"/>
                  </a:cubicBezTo>
                  <a:cubicBezTo>
                    <a:pt x="2504615" y="1416049"/>
                    <a:pt x="2196078" y="1405813"/>
                    <a:pt x="1887541" y="1373644"/>
                  </a:cubicBezTo>
                  <a:cubicBezTo>
                    <a:pt x="1262425" y="1308573"/>
                    <a:pt x="652662" y="1164540"/>
                    <a:pt x="48749" y="997112"/>
                  </a:cubicBezTo>
                  <a:cubicBezTo>
                    <a:pt x="39244" y="994187"/>
                    <a:pt x="30470" y="991262"/>
                    <a:pt x="20966" y="988338"/>
                  </a:cubicBezTo>
                  <a:cubicBezTo>
                    <a:pt x="12192" y="984682"/>
                    <a:pt x="494" y="983220"/>
                    <a:pt x="494" y="971522"/>
                  </a:cubicBezTo>
                  <a:cubicBezTo>
                    <a:pt x="-968" y="943008"/>
                    <a:pt x="494" y="913763"/>
                    <a:pt x="9268" y="885980"/>
                  </a:cubicBezTo>
                  <a:cubicBezTo>
                    <a:pt x="12192" y="876475"/>
                    <a:pt x="20235" y="873551"/>
                    <a:pt x="29739" y="879400"/>
                  </a:cubicBezTo>
                  <a:cubicBezTo>
                    <a:pt x="261507" y="941546"/>
                    <a:pt x="492545" y="1004423"/>
                    <a:pt x="725775" y="1058526"/>
                  </a:cubicBezTo>
                  <a:cubicBezTo>
                    <a:pt x="1138864" y="1155036"/>
                    <a:pt x="1554145" y="1235460"/>
                    <a:pt x="1976739" y="1272747"/>
                  </a:cubicBezTo>
                  <a:cubicBezTo>
                    <a:pt x="2266266" y="1298337"/>
                    <a:pt x="2555794" y="1304186"/>
                    <a:pt x="2843859" y="1253007"/>
                  </a:cubicBezTo>
                  <a:cubicBezTo>
                    <a:pt x="3016406" y="1222300"/>
                    <a:pt x="3181641" y="1170389"/>
                    <a:pt x="3327867" y="1069493"/>
                  </a:cubicBezTo>
                  <a:cubicBezTo>
                    <a:pt x="3382702" y="1032206"/>
                    <a:pt x="3428763" y="986145"/>
                    <a:pt x="3474824" y="938621"/>
                  </a:cubicBezTo>
                  <a:cubicBezTo>
                    <a:pt x="3696357" y="710509"/>
                    <a:pt x="3955177" y="543811"/>
                    <a:pt x="4263714" y="459000"/>
                  </a:cubicBezTo>
                  <a:cubicBezTo>
                    <a:pt x="4476472" y="400509"/>
                    <a:pt x="4692887" y="386618"/>
                    <a:pt x="4911495" y="410014"/>
                  </a:cubicBezTo>
                  <a:cubicBezTo>
                    <a:pt x="4941471" y="412939"/>
                    <a:pt x="4958287" y="407821"/>
                    <a:pt x="4975835" y="380769"/>
                  </a:cubicBezTo>
                  <a:cubicBezTo>
                    <a:pt x="5027745" y="299613"/>
                    <a:pt x="5103782" y="244779"/>
                    <a:pt x="5186400" y="198718"/>
                  </a:cubicBezTo>
                  <a:cubicBezTo>
                    <a:pt x="5354560" y="105133"/>
                    <a:pt x="5537342" y="56147"/>
                    <a:pt x="5725974" y="28364"/>
                  </a:cubicBezTo>
                  <a:cubicBezTo>
                    <a:pt x="6061563" y="-21353"/>
                    <a:pt x="6393496" y="-7461"/>
                    <a:pt x="6721042" y="83930"/>
                  </a:cubicBezTo>
                  <a:cubicBezTo>
                    <a:pt x="6818282" y="110982"/>
                    <a:pt x="6911867" y="147539"/>
                    <a:pt x="7000334" y="197255"/>
                  </a:cubicBezTo>
                  <a:cubicBezTo>
                    <a:pt x="7122432" y="265982"/>
                    <a:pt x="7224060" y="351524"/>
                    <a:pt x="7265003" y="492632"/>
                  </a:cubicBezTo>
                  <a:cubicBezTo>
                    <a:pt x="7265003" y="521146"/>
                    <a:pt x="7265003" y="550391"/>
                    <a:pt x="7265003" y="579636"/>
                  </a:cubicBezTo>
                  <a:close/>
                </a:path>
              </a:pathLst>
            </a:custGeom>
            <a:solidFill>
              <a:schemeClr val="tx1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xmlns="" id="{7FEDB484-1CF0-4FEA-A97B-CCFEB9655BCA}"/>
                </a:ext>
              </a:extLst>
            </p:cNvPr>
            <p:cNvSpPr/>
            <p:nvPr/>
          </p:nvSpPr>
          <p:spPr>
            <a:xfrm>
              <a:off x="2196883" y="1280783"/>
              <a:ext cx="4416026" cy="2025230"/>
            </a:xfrm>
            <a:custGeom>
              <a:avLst/>
              <a:gdLst>
                <a:gd name="connsiteX0" fmla="*/ 4419682 w 4416025"/>
                <a:gd name="connsiteY0" fmla="*/ 1600600 h 2025230"/>
                <a:gd name="connsiteX1" fmla="*/ 4155012 w 4416025"/>
                <a:gd name="connsiteY1" fmla="*/ 1747558 h 2025230"/>
                <a:gd name="connsiteX2" fmla="*/ 3874990 w 4416025"/>
                <a:gd name="connsiteY2" fmla="*/ 1897439 h 2025230"/>
                <a:gd name="connsiteX3" fmla="*/ 3457514 w 4416025"/>
                <a:gd name="connsiteY3" fmla="*/ 1998335 h 2025230"/>
                <a:gd name="connsiteX4" fmla="*/ 1359171 w 4416025"/>
                <a:gd name="connsiteY4" fmla="*/ 1996142 h 2025230"/>
                <a:gd name="connsiteX5" fmla="*/ 1232685 w 4416025"/>
                <a:gd name="connsiteY5" fmla="*/ 2020269 h 2025230"/>
                <a:gd name="connsiteX6" fmla="*/ 1193936 w 4416025"/>
                <a:gd name="connsiteY6" fmla="*/ 2026118 h 2025230"/>
                <a:gd name="connsiteX7" fmla="*/ 133797 w 4416025"/>
                <a:gd name="connsiteY7" fmla="*/ 2026118 h 2025230"/>
                <a:gd name="connsiteX8" fmla="*/ 1462 w 4416025"/>
                <a:gd name="connsiteY8" fmla="*/ 1894514 h 2025230"/>
                <a:gd name="connsiteX9" fmla="*/ 1462 w 4416025"/>
                <a:gd name="connsiteY9" fmla="*/ 1846991 h 2025230"/>
                <a:gd name="connsiteX10" fmla="*/ 92122 w 4416025"/>
                <a:gd name="connsiteY10" fmla="*/ 1704421 h 2025230"/>
                <a:gd name="connsiteX11" fmla="*/ 105283 w 4416025"/>
                <a:gd name="connsiteY11" fmla="*/ 1697841 h 2025230"/>
                <a:gd name="connsiteX12" fmla="*/ 107476 w 4416025"/>
                <a:gd name="connsiteY12" fmla="*/ 1691260 h 2025230"/>
                <a:gd name="connsiteX13" fmla="*/ 1462 w 4416025"/>
                <a:gd name="connsiteY13" fmla="*/ 1491662 h 2025230"/>
                <a:gd name="connsiteX14" fmla="*/ 119905 w 4416025"/>
                <a:gd name="connsiteY14" fmla="*/ 1362252 h 2025230"/>
                <a:gd name="connsiteX15" fmla="*/ 0 w 4416025"/>
                <a:gd name="connsiteY15" fmla="*/ 1198479 h 2025230"/>
                <a:gd name="connsiteX16" fmla="*/ 111863 w 4416025"/>
                <a:gd name="connsiteY16" fmla="*/ 1031781 h 2025230"/>
                <a:gd name="connsiteX17" fmla="*/ 57028 w 4416025"/>
                <a:gd name="connsiteY17" fmla="*/ 1000342 h 2025230"/>
                <a:gd name="connsiteX18" fmla="*/ 1462 w 4416025"/>
                <a:gd name="connsiteY18" fmla="*/ 884093 h 2025230"/>
                <a:gd name="connsiteX19" fmla="*/ 44599 w 4416025"/>
                <a:gd name="connsiteY19" fmla="*/ 736404 h 2025230"/>
                <a:gd name="connsiteX20" fmla="*/ 133797 w 4416025"/>
                <a:gd name="connsiteY20" fmla="*/ 701310 h 2025230"/>
                <a:gd name="connsiteX21" fmla="*/ 908795 w 4416025"/>
                <a:gd name="connsiteY21" fmla="*/ 701310 h 2025230"/>
                <a:gd name="connsiteX22" fmla="*/ 935115 w 4416025"/>
                <a:gd name="connsiteY22" fmla="*/ 657443 h 2025230"/>
                <a:gd name="connsiteX23" fmla="*/ 764762 w 4416025"/>
                <a:gd name="connsiteY23" fmla="*/ 310156 h 2025230"/>
                <a:gd name="connsiteX24" fmla="*/ 850304 w 4416025"/>
                <a:gd name="connsiteY24" fmla="*/ 53529 h 2025230"/>
                <a:gd name="connsiteX25" fmla="*/ 946082 w 4416025"/>
                <a:gd name="connsiteY25" fmla="*/ 8199 h 2025230"/>
                <a:gd name="connsiteX26" fmla="*/ 1149337 w 4416025"/>
                <a:gd name="connsiteY26" fmla="*/ 106902 h 2025230"/>
                <a:gd name="connsiteX27" fmla="*/ 1381836 w 4416025"/>
                <a:gd name="connsiteY27" fmla="*/ 585792 h 2025230"/>
                <a:gd name="connsiteX28" fmla="*/ 1389878 w 4416025"/>
                <a:gd name="connsiteY28" fmla="*/ 601877 h 2025230"/>
                <a:gd name="connsiteX29" fmla="*/ 1501741 w 4416025"/>
                <a:gd name="connsiteY29" fmla="*/ 672796 h 2025230"/>
                <a:gd name="connsiteX30" fmla="*/ 3044426 w 4416025"/>
                <a:gd name="connsiteY30" fmla="*/ 672065 h 2025230"/>
                <a:gd name="connsiteX31" fmla="*/ 3141666 w 4416025"/>
                <a:gd name="connsiteY31" fmla="*/ 642089 h 2025230"/>
                <a:gd name="connsiteX32" fmla="*/ 3397562 w 4416025"/>
                <a:gd name="connsiteY32" fmla="*/ 495132 h 2025230"/>
                <a:gd name="connsiteX33" fmla="*/ 3643952 w 4416025"/>
                <a:gd name="connsiteY33" fmla="*/ 360604 h 2025230"/>
                <a:gd name="connsiteX34" fmla="*/ 3665155 w 4416025"/>
                <a:gd name="connsiteY34" fmla="*/ 322585 h 2025230"/>
                <a:gd name="connsiteX35" fmla="*/ 3671004 w 4416025"/>
                <a:gd name="connsiteY35" fmla="*/ 283835 h 2025230"/>
                <a:gd name="connsiteX36" fmla="*/ 3680509 w 4416025"/>
                <a:gd name="connsiteY36" fmla="*/ 321123 h 2025230"/>
                <a:gd name="connsiteX37" fmla="*/ 3711216 w 4416025"/>
                <a:gd name="connsiteY37" fmla="*/ 428599 h 2025230"/>
                <a:gd name="connsiteX38" fmla="*/ 4338526 w 4416025"/>
                <a:gd name="connsiteY38" fmla="*/ 1479233 h 2025230"/>
                <a:gd name="connsiteX39" fmla="*/ 4369234 w 4416025"/>
                <a:gd name="connsiteY39" fmla="*/ 1520176 h 2025230"/>
                <a:gd name="connsiteX40" fmla="*/ 4419682 w 4416025"/>
                <a:gd name="connsiteY40" fmla="*/ 1600600 h 2025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416025" h="2025230">
                  <a:moveTo>
                    <a:pt x="4419682" y="1600600"/>
                  </a:moveTo>
                  <a:cubicBezTo>
                    <a:pt x="4331215" y="1649586"/>
                    <a:pt x="4243479" y="1698572"/>
                    <a:pt x="4155012" y="1747558"/>
                  </a:cubicBezTo>
                  <a:cubicBezTo>
                    <a:pt x="4062159" y="1798005"/>
                    <a:pt x="3971499" y="1854302"/>
                    <a:pt x="3874990" y="1897439"/>
                  </a:cubicBezTo>
                  <a:cubicBezTo>
                    <a:pt x="3742655" y="1955930"/>
                    <a:pt x="3605934" y="1998335"/>
                    <a:pt x="3457514" y="1998335"/>
                  </a:cubicBezTo>
                  <a:cubicBezTo>
                    <a:pt x="2757823" y="1996873"/>
                    <a:pt x="2058862" y="1997604"/>
                    <a:pt x="1359171" y="1996142"/>
                  </a:cubicBezTo>
                  <a:cubicBezTo>
                    <a:pt x="1314572" y="1996142"/>
                    <a:pt x="1270704" y="1988830"/>
                    <a:pt x="1232685" y="2020269"/>
                  </a:cubicBezTo>
                  <a:cubicBezTo>
                    <a:pt x="1221718" y="2029043"/>
                    <a:pt x="1207096" y="2026118"/>
                    <a:pt x="1193936" y="2026118"/>
                  </a:cubicBezTo>
                  <a:cubicBezTo>
                    <a:pt x="840800" y="2026118"/>
                    <a:pt x="486933" y="2026118"/>
                    <a:pt x="133797" y="2026118"/>
                  </a:cubicBezTo>
                  <a:cubicBezTo>
                    <a:pt x="59953" y="2026118"/>
                    <a:pt x="2925" y="1969090"/>
                    <a:pt x="1462" y="1894514"/>
                  </a:cubicBezTo>
                  <a:cubicBezTo>
                    <a:pt x="1462" y="1878430"/>
                    <a:pt x="2193" y="1863076"/>
                    <a:pt x="1462" y="1846991"/>
                  </a:cubicBezTo>
                  <a:cubicBezTo>
                    <a:pt x="-3656" y="1776803"/>
                    <a:pt x="29245" y="1731473"/>
                    <a:pt x="92122" y="1704421"/>
                  </a:cubicBezTo>
                  <a:cubicBezTo>
                    <a:pt x="96509" y="1702227"/>
                    <a:pt x="100896" y="1700765"/>
                    <a:pt x="105283" y="1697841"/>
                  </a:cubicBezTo>
                  <a:cubicBezTo>
                    <a:pt x="106014" y="1697109"/>
                    <a:pt x="106014" y="1695647"/>
                    <a:pt x="107476" y="1691260"/>
                  </a:cubicBezTo>
                  <a:cubicBezTo>
                    <a:pt x="5849" y="1660553"/>
                    <a:pt x="-4387" y="1581591"/>
                    <a:pt x="1462" y="1491662"/>
                  </a:cubicBezTo>
                  <a:cubicBezTo>
                    <a:pt x="5849" y="1418549"/>
                    <a:pt x="54104" y="1387110"/>
                    <a:pt x="119905" y="1362252"/>
                  </a:cubicBezTo>
                  <a:cubicBezTo>
                    <a:pt x="32170" y="1338125"/>
                    <a:pt x="0" y="1284021"/>
                    <a:pt x="0" y="1198479"/>
                  </a:cubicBezTo>
                  <a:cubicBezTo>
                    <a:pt x="0" y="1115130"/>
                    <a:pt x="27783" y="1058102"/>
                    <a:pt x="111863" y="1031781"/>
                  </a:cubicBezTo>
                  <a:cubicBezTo>
                    <a:pt x="89929" y="1019352"/>
                    <a:pt x="71651" y="1012041"/>
                    <a:pt x="57028" y="1000342"/>
                  </a:cubicBezTo>
                  <a:cubicBezTo>
                    <a:pt x="19741" y="971097"/>
                    <a:pt x="-1462" y="934541"/>
                    <a:pt x="1462" y="884093"/>
                  </a:cubicBezTo>
                  <a:cubicBezTo>
                    <a:pt x="4387" y="830720"/>
                    <a:pt x="-4387" y="775885"/>
                    <a:pt x="44599" y="736404"/>
                  </a:cubicBezTo>
                  <a:cubicBezTo>
                    <a:pt x="70920" y="715202"/>
                    <a:pt x="98703" y="701310"/>
                    <a:pt x="133797" y="701310"/>
                  </a:cubicBezTo>
                  <a:cubicBezTo>
                    <a:pt x="391886" y="702041"/>
                    <a:pt x="650706" y="702041"/>
                    <a:pt x="908795" y="701310"/>
                  </a:cubicBezTo>
                  <a:cubicBezTo>
                    <a:pt x="956318" y="701310"/>
                    <a:pt x="956318" y="700579"/>
                    <a:pt x="935115" y="657443"/>
                  </a:cubicBezTo>
                  <a:cubicBezTo>
                    <a:pt x="878087" y="541924"/>
                    <a:pt x="822521" y="425674"/>
                    <a:pt x="764762" y="310156"/>
                  </a:cubicBezTo>
                  <a:cubicBezTo>
                    <a:pt x="714314" y="209260"/>
                    <a:pt x="744290" y="99590"/>
                    <a:pt x="850304" y="53529"/>
                  </a:cubicBezTo>
                  <a:cubicBezTo>
                    <a:pt x="882474" y="39638"/>
                    <a:pt x="912450" y="19166"/>
                    <a:pt x="946082" y="8199"/>
                  </a:cubicBezTo>
                  <a:cubicBezTo>
                    <a:pt x="1027238" y="-18853"/>
                    <a:pt x="1108393" y="22822"/>
                    <a:pt x="1149337" y="106902"/>
                  </a:cubicBezTo>
                  <a:cubicBezTo>
                    <a:pt x="1226836" y="267019"/>
                    <a:pt x="1304336" y="426405"/>
                    <a:pt x="1381836" y="585792"/>
                  </a:cubicBezTo>
                  <a:cubicBezTo>
                    <a:pt x="1384760" y="590910"/>
                    <a:pt x="1388416" y="596759"/>
                    <a:pt x="1389878" y="601877"/>
                  </a:cubicBezTo>
                  <a:cubicBezTo>
                    <a:pt x="1402308" y="665485"/>
                    <a:pt x="1443982" y="672796"/>
                    <a:pt x="1501741" y="672796"/>
                  </a:cubicBezTo>
                  <a:cubicBezTo>
                    <a:pt x="2015726" y="670603"/>
                    <a:pt x="2530441" y="671334"/>
                    <a:pt x="3044426" y="672065"/>
                  </a:cubicBezTo>
                  <a:cubicBezTo>
                    <a:pt x="3080982" y="672065"/>
                    <a:pt x="3111690" y="664754"/>
                    <a:pt x="3141666" y="642089"/>
                  </a:cubicBezTo>
                  <a:cubicBezTo>
                    <a:pt x="3221359" y="583598"/>
                    <a:pt x="3312019" y="543386"/>
                    <a:pt x="3397562" y="495132"/>
                  </a:cubicBezTo>
                  <a:cubicBezTo>
                    <a:pt x="3478717" y="449070"/>
                    <a:pt x="3561335" y="404471"/>
                    <a:pt x="3643952" y="360604"/>
                  </a:cubicBezTo>
                  <a:cubicBezTo>
                    <a:pt x="3660769" y="351830"/>
                    <a:pt x="3665886" y="340863"/>
                    <a:pt x="3665155" y="322585"/>
                  </a:cubicBezTo>
                  <a:cubicBezTo>
                    <a:pt x="3664424" y="309425"/>
                    <a:pt x="3660769" y="295533"/>
                    <a:pt x="3671004" y="283835"/>
                  </a:cubicBezTo>
                  <a:cubicBezTo>
                    <a:pt x="3683433" y="294071"/>
                    <a:pt x="3681240" y="307962"/>
                    <a:pt x="3680509" y="321123"/>
                  </a:cubicBezTo>
                  <a:cubicBezTo>
                    <a:pt x="3678315" y="360604"/>
                    <a:pt x="3691476" y="394967"/>
                    <a:pt x="3711216" y="428599"/>
                  </a:cubicBezTo>
                  <a:cubicBezTo>
                    <a:pt x="3920320" y="778810"/>
                    <a:pt x="4129423" y="1129021"/>
                    <a:pt x="4338526" y="1479233"/>
                  </a:cubicBezTo>
                  <a:cubicBezTo>
                    <a:pt x="4347300" y="1493855"/>
                    <a:pt x="4356804" y="1507747"/>
                    <a:pt x="4369234" y="1520176"/>
                  </a:cubicBezTo>
                  <a:cubicBezTo>
                    <a:pt x="4387512" y="1547959"/>
                    <a:pt x="4412370" y="1569162"/>
                    <a:pt x="4419682" y="160060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79238944-A3FB-47D2-BCAA-6D21F94F9FD5}"/>
                </a:ext>
              </a:extLst>
            </p:cNvPr>
            <p:cNvSpPr/>
            <p:nvPr/>
          </p:nvSpPr>
          <p:spPr>
            <a:xfrm>
              <a:off x="7191289" y="-110"/>
              <a:ext cx="2551644" cy="2171456"/>
            </a:xfrm>
            <a:custGeom>
              <a:avLst/>
              <a:gdLst>
                <a:gd name="connsiteX0" fmla="*/ 1405 w 2551643"/>
                <a:gd name="connsiteY0" fmla="*/ 908173 h 2171456"/>
                <a:gd name="connsiteX1" fmla="*/ 121311 w 2551643"/>
                <a:gd name="connsiteY1" fmla="*/ 835060 h 2171456"/>
                <a:gd name="connsiteX2" fmla="*/ 750814 w 2551643"/>
                <a:gd name="connsiteY2" fmla="*/ 489236 h 2171456"/>
                <a:gd name="connsiteX3" fmla="*/ 1498760 w 2551643"/>
                <a:gd name="connsiteY3" fmla="*/ 79803 h 2171456"/>
                <a:gd name="connsiteX4" fmla="*/ 1871636 w 2551643"/>
                <a:gd name="connsiteY4" fmla="*/ 3765 h 2171456"/>
                <a:gd name="connsiteX5" fmla="*/ 2490903 w 2551643"/>
                <a:gd name="connsiteY5" fmla="*/ 440981 h 2171456"/>
                <a:gd name="connsiteX6" fmla="*/ 2550856 w 2551643"/>
                <a:gd name="connsiteY6" fmla="*/ 774376 h 2171456"/>
                <a:gd name="connsiteX7" fmla="*/ 2293498 w 2551643"/>
                <a:gd name="connsiteY7" fmla="*/ 1289823 h 2171456"/>
                <a:gd name="connsiteX8" fmla="*/ 2065386 w 2551643"/>
                <a:gd name="connsiteY8" fmla="*/ 1432393 h 2171456"/>
                <a:gd name="connsiteX9" fmla="*/ 1183643 w 2551643"/>
                <a:gd name="connsiteY9" fmla="*/ 1917133 h 2171456"/>
                <a:gd name="connsiteX10" fmla="*/ 717182 w 2551643"/>
                <a:gd name="connsiteY10" fmla="*/ 2173028 h 2171456"/>
                <a:gd name="connsiteX11" fmla="*/ 685743 w 2551643"/>
                <a:gd name="connsiteY11" fmla="*/ 2108689 h 2171456"/>
                <a:gd name="connsiteX12" fmla="*/ 528550 w 2551643"/>
                <a:gd name="connsiteY12" fmla="*/ 1842557 h 2171456"/>
                <a:gd name="connsiteX13" fmla="*/ 411569 w 2551643"/>
                <a:gd name="connsiteY13" fmla="*/ 1649539 h 2171456"/>
                <a:gd name="connsiteX14" fmla="*/ 90603 w 2551643"/>
                <a:gd name="connsiteY14" fmla="*/ 1080720 h 2171456"/>
                <a:gd name="connsiteX15" fmla="*/ 10179 w 2551643"/>
                <a:gd name="connsiteY15" fmla="*/ 937418 h 2171456"/>
                <a:gd name="connsiteX16" fmla="*/ 1405 w 2551643"/>
                <a:gd name="connsiteY16" fmla="*/ 908173 h 217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51643" h="2171456">
                  <a:moveTo>
                    <a:pt x="1405" y="908173"/>
                  </a:moveTo>
                  <a:cubicBezTo>
                    <a:pt x="34306" y="871617"/>
                    <a:pt x="81099" y="857725"/>
                    <a:pt x="121311" y="835060"/>
                  </a:cubicBezTo>
                  <a:cubicBezTo>
                    <a:pt x="330414" y="718810"/>
                    <a:pt x="540979" y="604754"/>
                    <a:pt x="750814" y="489236"/>
                  </a:cubicBezTo>
                  <a:cubicBezTo>
                    <a:pt x="1000129" y="352514"/>
                    <a:pt x="1248713" y="214331"/>
                    <a:pt x="1498760" y="79803"/>
                  </a:cubicBezTo>
                  <a:cubicBezTo>
                    <a:pt x="1614278" y="17657"/>
                    <a:pt x="1742226" y="-10857"/>
                    <a:pt x="1871636" y="3765"/>
                  </a:cubicBezTo>
                  <a:cubicBezTo>
                    <a:pt x="2156777" y="35204"/>
                    <a:pt x="2369536" y="174119"/>
                    <a:pt x="2490903" y="440981"/>
                  </a:cubicBezTo>
                  <a:cubicBezTo>
                    <a:pt x="2539158" y="546995"/>
                    <a:pt x="2560361" y="659589"/>
                    <a:pt x="2550856" y="774376"/>
                  </a:cubicBezTo>
                  <a:cubicBezTo>
                    <a:pt x="2534771" y="979093"/>
                    <a:pt x="2455809" y="1155295"/>
                    <a:pt x="2293498" y="1289823"/>
                  </a:cubicBezTo>
                  <a:cubicBezTo>
                    <a:pt x="2223310" y="1348313"/>
                    <a:pt x="2144347" y="1389257"/>
                    <a:pt x="2065386" y="1432393"/>
                  </a:cubicBezTo>
                  <a:cubicBezTo>
                    <a:pt x="1772202" y="1594704"/>
                    <a:pt x="1477557" y="1755553"/>
                    <a:pt x="1183643" y="1917133"/>
                  </a:cubicBezTo>
                  <a:cubicBezTo>
                    <a:pt x="1027912" y="2002675"/>
                    <a:pt x="872181" y="2087486"/>
                    <a:pt x="717182" y="2173028"/>
                  </a:cubicBezTo>
                  <a:cubicBezTo>
                    <a:pt x="695979" y="2156943"/>
                    <a:pt x="697441" y="2129891"/>
                    <a:pt x="685743" y="2108689"/>
                  </a:cubicBezTo>
                  <a:cubicBezTo>
                    <a:pt x="637488" y="2017297"/>
                    <a:pt x="580460" y="1931024"/>
                    <a:pt x="528550" y="1842557"/>
                  </a:cubicBezTo>
                  <a:cubicBezTo>
                    <a:pt x="490531" y="1777487"/>
                    <a:pt x="452513" y="1713147"/>
                    <a:pt x="411569" y="1649539"/>
                  </a:cubicBezTo>
                  <a:cubicBezTo>
                    <a:pt x="297513" y="1463832"/>
                    <a:pt x="195155" y="1271545"/>
                    <a:pt x="90603" y="1080720"/>
                  </a:cubicBezTo>
                  <a:cubicBezTo>
                    <a:pt x="64282" y="1032465"/>
                    <a:pt x="37962" y="984942"/>
                    <a:pt x="10179" y="937418"/>
                  </a:cubicBezTo>
                  <a:cubicBezTo>
                    <a:pt x="6523" y="928645"/>
                    <a:pt x="-3713" y="921333"/>
                    <a:pt x="1405" y="908173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xmlns="" id="{C05D529C-081F-401B-9C01-9FFBB65CE786}"/>
                </a:ext>
              </a:extLst>
            </p:cNvPr>
            <p:cNvSpPr/>
            <p:nvPr/>
          </p:nvSpPr>
          <p:spPr>
            <a:xfrm>
              <a:off x="3422151" y="2926714"/>
              <a:ext cx="3538670" cy="2251881"/>
            </a:xfrm>
            <a:custGeom>
              <a:avLst/>
              <a:gdLst>
                <a:gd name="connsiteX0" fmla="*/ 3258021 w 3538669"/>
                <a:gd name="connsiteY0" fmla="*/ 731 h 2251880"/>
                <a:gd name="connsiteX1" fmla="*/ 3375733 w 3538669"/>
                <a:gd name="connsiteY1" fmla="*/ 0 h 2251880"/>
                <a:gd name="connsiteX2" fmla="*/ 3470780 w 3538669"/>
                <a:gd name="connsiteY2" fmla="*/ 1193935 h 2251880"/>
                <a:gd name="connsiteX3" fmla="*/ 2894650 w 3538669"/>
                <a:gd name="connsiteY3" fmla="*/ 1899476 h 2251880"/>
                <a:gd name="connsiteX4" fmla="*/ 2110147 w 3538669"/>
                <a:gd name="connsiteY4" fmla="*/ 2183155 h 2251880"/>
                <a:gd name="connsiteX5" fmla="*/ 1293475 w 3538669"/>
                <a:gd name="connsiteY5" fmla="*/ 2246763 h 2251880"/>
                <a:gd name="connsiteX6" fmla="*/ 247959 w 3538669"/>
                <a:gd name="connsiteY6" fmla="*/ 1971858 h 2251880"/>
                <a:gd name="connsiteX7" fmla="*/ 71025 w 3538669"/>
                <a:gd name="connsiteY7" fmla="*/ 1884853 h 2251880"/>
                <a:gd name="connsiteX8" fmla="*/ 3030 w 3538669"/>
                <a:gd name="connsiteY8" fmla="*/ 1741552 h 2251880"/>
                <a:gd name="connsiteX9" fmla="*/ 6686 w 3538669"/>
                <a:gd name="connsiteY9" fmla="*/ 1723274 h 2251880"/>
                <a:gd name="connsiteX10" fmla="*/ 466566 w 3538669"/>
                <a:gd name="connsiteY10" fmla="*/ 1943344 h 2251880"/>
                <a:gd name="connsiteX11" fmla="*/ 1580077 w 3538669"/>
                <a:gd name="connsiteY11" fmla="*/ 2139287 h 2251880"/>
                <a:gd name="connsiteX12" fmla="*/ 2709674 w 3538669"/>
                <a:gd name="connsiteY12" fmla="*/ 1876080 h 2251880"/>
                <a:gd name="connsiteX13" fmla="*/ 3377926 w 3538669"/>
                <a:gd name="connsiteY13" fmla="*/ 1119360 h 2251880"/>
                <a:gd name="connsiteX14" fmla="*/ 3363304 w 3538669"/>
                <a:gd name="connsiteY14" fmla="*/ 290990 h 2251880"/>
                <a:gd name="connsiteX15" fmla="*/ 3258021 w 3538669"/>
                <a:gd name="connsiteY15" fmla="*/ 731 h 225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38669" h="2251880">
                  <a:moveTo>
                    <a:pt x="3258021" y="731"/>
                  </a:moveTo>
                  <a:cubicBezTo>
                    <a:pt x="3297502" y="731"/>
                    <a:pt x="3336252" y="0"/>
                    <a:pt x="3375733" y="0"/>
                  </a:cubicBezTo>
                  <a:cubicBezTo>
                    <a:pt x="3540237" y="387499"/>
                    <a:pt x="3606770" y="783772"/>
                    <a:pt x="3470780" y="1193935"/>
                  </a:cubicBezTo>
                  <a:cubicBezTo>
                    <a:pt x="3369153" y="1501741"/>
                    <a:pt x="3168092" y="1731316"/>
                    <a:pt x="2894650" y="1899476"/>
                  </a:cubicBezTo>
                  <a:cubicBezTo>
                    <a:pt x="2652645" y="2047896"/>
                    <a:pt x="2386514" y="2129051"/>
                    <a:pt x="2110147" y="2183155"/>
                  </a:cubicBezTo>
                  <a:cubicBezTo>
                    <a:pt x="1840360" y="2236527"/>
                    <a:pt x="1569110" y="2267235"/>
                    <a:pt x="1293475" y="2246763"/>
                  </a:cubicBezTo>
                  <a:cubicBezTo>
                    <a:pt x="927178" y="2220442"/>
                    <a:pt x="580623" y="2123933"/>
                    <a:pt x="247959" y="1971858"/>
                  </a:cubicBezTo>
                  <a:cubicBezTo>
                    <a:pt x="188006" y="1944806"/>
                    <a:pt x="130247" y="1914098"/>
                    <a:pt x="71025" y="1884853"/>
                  </a:cubicBezTo>
                  <a:cubicBezTo>
                    <a:pt x="47629" y="1837330"/>
                    <a:pt x="33006" y="1786151"/>
                    <a:pt x="3030" y="1741552"/>
                  </a:cubicBezTo>
                  <a:cubicBezTo>
                    <a:pt x="-2088" y="1734241"/>
                    <a:pt x="-626" y="1728392"/>
                    <a:pt x="6686" y="1723274"/>
                  </a:cubicBezTo>
                  <a:cubicBezTo>
                    <a:pt x="155836" y="1805160"/>
                    <a:pt x="307911" y="1881198"/>
                    <a:pt x="466566" y="1943344"/>
                  </a:cubicBezTo>
                  <a:cubicBezTo>
                    <a:pt x="824820" y="2082258"/>
                    <a:pt x="1195503" y="2160489"/>
                    <a:pt x="1580077" y="2139287"/>
                  </a:cubicBezTo>
                  <a:cubicBezTo>
                    <a:pt x="1971232" y="2118084"/>
                    <a:pt x="2354344" y="2049358"/>
                    <a:pt x="2709674" y="1876080"/>
                  </a:cubicBezTo>
                  <a:cubicBezTo>
                    <a:pt x="3035758" y="1716693"/>
                    <a:pt x="3271182" y="1473227"/>
                    <a:pt x="3377926" y="1119360"/>
                  </a:cubicBezTo>
                  <a:cubicBezTo>
                    <a:pt x="3462006" y="842262"/>
                    <a:pt x="3440804" y="565895"/>
                    <a:pt x="3363304" y="290990"/>
                  </a:cubicBezTo>
                  <a:cubicBezTo>
                    <a:pt x="3336252" y="191556"/>
                    <a:pt x="3298233" y="95778"/>
                    <a:pt x="3258021" y="731"/>
                  </a:cubicBezTo>
                  <a:close/>
                </a:path>
              </a:pathLst>
            </a:custGeom>
            <a:solidFill>
              <a:schemeClr val="tx1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xmlns="" id="{90DE490F-A4C1-4733-940B-EEFD5D78E6F2}"/>
                </a:ext>
              </a:extLst>
            </p:cNvPr>
            <p:cNvSpPr/>
            <p:nvPr/>
          </p:nvSpPr>
          <p:spPr>
            <a:xfrm>
              <a:off x="5867983" y="856930"/>
              <a:ext cx="2039853" cy="2076409"/>
            </a:xfrm>
            <a:custGeom>
              <a:avLst/>
              <a:gdLst>
                <a:gd name="connsiteX0" fmla="*/ 1995889 w 2039852"/>
                <a:gd name="connsiteY0" fmla="*/ 1206319 h 2076409"/>
                <a:gd name="connsiteX1" fmla="*/ 1885489 w 2039852"/>
                <a:gd name="connsiteY1" fmla="*/ 1022074 h 2076409"/>
                <a:gd name="connsiteX2" fmla="*/ 1742918 w 2039852"/>
                <a:gd name="connsiteY2" fmla="*/ 789575 h 2076409"/>
                <a:gd name="connsiteX3" fmla="*/ 1742918 w 2039852"/>
                <a:gd name="connsiteY3" fmla="*/ 789575 h 2076409"/>
                <a:gd name="connsiteX4" fmla="*/ 1467282 w 2039852"/>
                <a:gd name="connsiteY4" fmla="*/ 301180 h 2076409"/>
                <a:gd name="connsiteX5" fmla="*/ 1324712 w 2039852"/>
                <a:gd name="connsiteY5" fmla="*/ 51865 h 2076409"/>
                <a:gd name="connsiteX6" fmla="*/ 1075397 w 2039852"/>
                <a:gd name="connsiteY6" fmla="*/ 35780 h 2076409"/>
                <a:gd name="connsiteX7" fmla="*/ 449549 w 2039852"/>
                <a:gd name="connsiteY7" fmla="*/ 380873 h 2076409"/>
                <a:gd name="connsiteX8" fmla="*/ 87640 w 2039852"/>
                <a:gd name="connsiteY8" fmla="*/ 584128 h 2076409"/>
                <a:gd name="connsiteX9" fmla="*/ 635 w 2039852"/>
                <a:gd name="connsiteY9" fmla="*/ 711344 h 2076409"/>
                <a:gd name="connsiteX10" fmla="*/ 32805 w 2039852"/>
                <a:gd name="connsiteY10" fmla="*/ 861226 h 2076409"/>
                <a:gd name="connsiteX11" fmla="*/ 655728 w 2039852"/>
                <a:gd name="connsiteY11" fmla="*/ 1903086 h 2076409"/>
                <a:gd name="connsiteX12" fmla="*/ 695940 w 2039852"/>
                <a:gd name="connsiteY12" fmla="*/ 1954265 h 2076409"/>
                <a:gd name="connsiteX13" fmla="*/ 695940 w 2039852"/>
                <a:gd name="connsiteY13" fmla="*/ 1954265 h 2076409"/>
                <a:gd name="connsiteX14" fmla="*/ 749312 w 2039852"/>
                <a:gd name="connsiteY14" fmla="*/ 2025916 h 2076409"/>
                <a:gd name="connsiteX15" fmla="*/ 812921 w 2039852"/>
                <a:gd name="connsiteY15" fmla="*/ 2071977 h 2076409"/>
                <a:gd name="connsiteX16" fmla="*/ 930633 w 2039852"/>
                <a:gd name="connsiteY16" fmla="*/ 2071246 h 2076409"/>
                <a:gd name="connsiteX17" fmla="*/ 970114 w 2039852"/>
                <a:gd name="connsiteY17" fmla="*/ 2047119 h 2076409"/>
                <a:gd name="connsiteX18" fmla="*/ 1923508 w 2039852"/>
                <a:gd name="connsiteY18" fmla="*/ 1522899 h 2076409"/>
                <a:gd name="connsiteX19" fmla="*/ 2006856 w 2039852"/>
                <a:gd name="connsiteY19" fmla="*/ 1443205 h 2076409"/>
                <a:gd name="connsiteX20" fmla="*/ 2042682 w 2039852"/>
                <a:gd name="connsiteY20" fmla="*/ 1317451 h 2076409"/>
                <a:gd name="connsiteX21" fmla="*/ 1995889 w 2039852"/>
                <a:gd name="connsiteY21" fmla="*/ 1206319 h 2076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9852" h="2076409">
                  <a:moveTo>
                    <a:pt x="1995889" y="1206319"/>
                  </a:moveTo>
                  <a:cubicBezTo>
                    <a:pt x="1958602" y="1144904"/>
                    <a:pt x="1922776" y="1082758"/>
                    <a:pt x="1885489" y="1022074"/>
                  </a:cubicBezTo>
                  <a:cubicBezTo>
                    <a:pt x="1837234" y="944575"/>
                    <a:pt x="1795560" y="863419"/>
                    <a:pt x="1742918" y="789575"/>
                  </a:cubicBezTo>
                  <a:cubicBezTo>
                    <a:pt x="1742918" y="789575"/>
                    <a:pt x="1742918" y="789575"/>
                    <a:pt x="1742918" y="789575"/>
                  </a:cubicBezTo>
                  <a:cubicBezTo>
                    <a:pt x="1648602" y="627995"/>
                    <a:pt x="1557211" y="464953"/>
                    <a:pt x="1467282" y="301180"/>
                  </a:cubicBezTo>
                  <a:cubicBezTo>
                    <a:pt x="1421221" y="217100"/>
                    <a:pt x="1380278" y="130827"/>
                    <a:pt x="1324712" y="51865"/>
                  </a:cubicBezTo>
                  <a:cubicBezTo>
                    <a:pt x="1245750" y="-13937"/>
                    <a:pt x="1165326" y="-14668"/>
                    <a:pt x="1075397" y="35780"/>
                  </a:cubicBezTo>
                  <a:cubicBezTo>
                    <a:pt x="867756" y="152761"/>
                    <a:pt x="657921" y="265355"/>
                    <a:pt x="449549" y="380873"/>
                  </a:cubicBezTo>
                  <a:cubicBezTo>
                    <a:pt x="328182" y="448137"/>
                    <a:pt x="203889" y="509552"/>
                    <a:pt x="87640" y="584128"/>
                  </a:cubicBezTo>
                  <a:cubicBezTo>
                    <a:pt x="37923" y="612642"/>
                    <a:pt x="14527" y="658703"/>
                    <a:pt x="635" y="711344"/>
                  </a:cubicBezTo>
                  <a:cubicBezTo>
                    <a:pt x="-2289" y="764717"/>
                    <a:pt x="4291" y="813702"/>
                    <a:pt x="32805" y="861226"/>
                  </a:cubicBezTo>
                  <a:cubicBezTo>
                    <a:pt x="241177" y="1207781"/>
                    <a:pt x="448087" y="1555799"/>
                    <a:pt x="655728" y="1903086"/>
                  </a:cubicBezTo>
                  <a:cubicBezTo>
                    <a:pt x="666695" y="1921364"/>
                    <a:pt x="675468" y="1942567"/>
                    <a:pt x="695940" y="1954265"/>
                  </a:cubicBezTo>
                  <a:cubicBezTo>
                    <a:pt x="695940" y="1954265"/>
                    <a:pt x="695940" y="1954265"/>
                    <a:pt x="695940" y="1954265"/>
                  </a:cubicBezTo>
                  <a:cubicBezTo>
                    <a:pt x="713487" y="1978392"/>
                    <a:pt x="731034" y="2001789"/>
                    <a:pt x="749312" y="2025916"/>
                  </a:cubicBezTo>
                  <a:cubicBezTo>
                    <a:pt x="770515" y="2041270"/>
                    <a:pt x="796105" y="2050043"/>
                    <a:pt x="812921" y="2071977"/>
                  </a:cubicBezTo>
                  <a:cubicBezTo>
                    <a:pt x="852402" y="2083675"/>
                    <a:pt x="891152" y="2089524"/>
                    <a:pt x="930633" y="2071246"/>
                  </a:cubicBezTo>
                  <a:cubicBezTo>
                    <a:pt x="938675" y="2055161"/>
                    <a:pt x="956953" y="2054430"/>
                    <a:pt x="970114" y="2047119"/>
                  </a:cubicBezTo>
                  <a:cubicBezTo>
                    <a:pt x="1287424" y="1872379"/>
                    <a:pt x="1605466" y="1697639"/>
                    <a:pt x="1923508" y="1522899"/>
                  </a:cubicBezTo>
                  <a:cubicBezTo>
                    <a:pt x="1958602" y="1503889"/>
                    <a:pt x="1987116" y="1478300"/>
                    <a:pt x="2006856" y="1443205"/>
                  </a:cubicBezTo>
                  <a:cubicBezTo>
                    <a:pt x="2036833" y="1406649"/>
                    <a:pt x="2041950" y="1362781"/>
                    <a:pt x="2042682" y="1317451"/>
                  </a:cubicBezTo>
                  <a:cubicBezTo>
                    <a:pt x="2034639" y="1276508"/>
                    <a:pt x="2017092" y="1240682"/>
                    <a:pt x="1995889" y="1206319"/>
                  </a:cubicBezTo>
                  <a:close/>
                </a:path>
              </a:pathLst>
            </a:custGeom>
            <a:solidFill>
              <a:schemeClr val="tx1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xmlns="" id="{EF58673E-1CF5-4800-9952-09F11FD2879C}"/>
                </a:ext>
              </a:extLst>
            </p:cNvPr>
            <p:cNvSpPr/>
            <p:nvPr/>
          </p:nvSpPr>
          <p:spPr>
            <a:xfrm>
              <a:off x="3012261" y="1361215"/>
              <a:ext cx="255896" cy="226650"/>
            </a:xfrm>
            <a:custGeom>
              <a:avLst/>
              <a:gdLst>
                <a:gd name="connsiteX0" fmla="*/ 173110 w 255895"/>
                <a:gd name="connsiteY0" fmla="*/ 149 h 226650"/>
                <a:gd name="connsiteX1" fmla="*/ 210397 w 255895"/>
                <a:gd name="connsiteY1" fmla="*/ 19159 h 226650"/>
                <a:gd name="connsiteX2" fmla="*/ 256459 w 255895"/>
                <a:gd name="connsiteY2" fmla="*/ 96658 h 226650"/>
                <a:gd name="connsiteX3" fmla="*/ 229407 w 255895"/>
                <a:gd name="connsiteY3" fmla="*/ 157342 h 226650"/>
                <a:gd name="connsiteX4" fmla="*/ 109501 w 255895"/>
                <a:gd name="connsiteY4" fmla="*/ 226068 h 226650"/>
                <a:gd name="connsiteX5" fmla="*/ 78063 w 255895"/>
                <a:gd name="connsiteY5" fmla="*/ 231186 h 226650"/>
                <a:gd name="connsiteX6" fmla="*/ 563 w 255895"/>
                <a:gd name="connsiteY6" fmla="*/ 114206 h 226650"/>
                <a:gd name="connsiteX7" fmla="*/ 18841 w 255895"/>
                <a:gd name="connsiteY7" fmla="*/ 79842 h 226650"/>
                <a:gd name="connsiteX8" fmla="*/ 151907 w 255895"/>
                <a:gd name="connsiteY8" fmla="*/ 4536 h 226650"/>
                <a:gd name="connsiteX9" fmla="*/ 173110 w 255895"/>
                <a:gd name="connsiteY9" fmla="*/ 149 h 22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895" h="226650">
                  <a:moveTo>
                    <a:pt x="173110" y="149"/>
                  </a:moveTo>
                  <a:cubicBezTo>
                    <a:pt x="189926" y="-1313"/>
                    <a:pt x="200893" y="8192"/>
                    <a:pt x="210397" y="19159"/>
                  </a:cubicBezTo>
                  <a:cubicBezTo>
                    <a:pt x="230138" y="42555"/>
                    <a:pt x="245492" y="68875"/>
                    <a:pt x="256459" y="96658"/>
                  </a:cubicBezTo>
                  <a:cubicBezTo>
                    <a:pt x="267425" y="124441"/>
                    <a:pt x="249878" y="144182"/>
                    <a:pt x="229407" y="157342"/>
                  </a:cubicBezTo>
                  <a:cubicBezTo>
                    <a:pt x="190657" y="182201"/>
                    <a:pt x="149713" y="203403"/>
                    <a:pt x="109501" y="226068"/>
                  </a:cubicBezTo>
                  <a:cubicBezTo>
                    <a:pt x="99997" y="231186"/>
                    <a:pt x="90492" y="234111"/>
                    <a:pt x="78063" y="231186"/>
                  </a:cubicBezTo>
                  <a:cubicBezTo>
                    <a:pt x="46624" y="222413"/>
                    <a:pt x="-6017" y="146375"/>
                    <a:pt x="563" y="114206"/>
                  </a:cubicBezTo>
                  <a:cubicBezTo>
                    <a:pt x="2756" y="101776"/>
                    <a:pt x="6412" y="87154"/>
                    <a:pt x="18841" y="79842"/>
                  </a:cubicBezTo>
                  <a:cubicBezTo>
                    <a:pt x="62709" y="54253"/>
                    <a:pt x="107308" y="29394"/>
                    <a:pt x="151907" y="4536"/>
                  </a:cubicBezTo>
                  <a:cubicBezTo>
                    <a:pt x="158487" y="880"/>
                    <a:pt x="166530" y="1611"/>
                    <a:pt x="173110" y="149"/>
                  </a:cubicBezTo>
                  <a:close/>
                </a:path>
              </a:pathLst>
            </a:custGeom>
            <a:solidFill>
              <a:schemeClr val="bg1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xmlns="" id="{6C59FDA4-1D7B-47A6-AB6B-171C4018A83F}"/>
                </a:ext>
              </a:extLst>
            </p:cNvPr>
            <p:cNvSpPr/>
            <p:nvPr/>
          </p:nvSpPr>
          <p:spPr>
            <a:xfrm>
              <a:off x="1416767" y="4295465"/>
              <a:ext cx="2120277" cy="2558955"/>
            </a:xfrm>
            <a:custGeom>
              <a:avLst/>
              <a:gdLst>
                <a:gd name="connsiteX0" fmla="*/ 2099075 w 2120277"/>
                <a:gd name="connsiteY0" fmla="*/ 1937418 h 2558955"/>
                <a:gd name="connsiteX1" fmla="*/ 2107117 w 2120277"/>
                <a:gd name="connsiteY1" fmla="*/ 1856263 h 2558955"/>
                <a:gd name="connsiteX2" fmla="*/ 2121009 w 2120277"/>
                <a:gd name="connsiteY2" fmla="*/ 1846758 h 2558955"/>
                <a:gd name="connsiteX3" fmla="*/ 2106386 w 2120277"/>
                <a:gd name="connsiteY3" fmla="*/ 1806546 h 2558955"/>
                <a:gd name="connsiteX4" fmla="*/ 2105655 w 2120277"/>
                <a:gd name="connsiteY4" fmla="*/ 994992 h 2558955"/>
                <a:gd name="connsiteX5" fmla="*/ 2075678 w 2120277"/>
                <a:gd name="connsiteY5" fmla="*/ 516101 h 2558955"/>
                <a:gd name="connsiteX6" fmla="*/ 2063249 w 2120277"/>
                <a:gd name="connsiteY6" fmla="*/ 464922 h 2558955"/>
                <a:gd name="connsiteX7" fmla="*/ 2012070 w 2120277"/>
                <a:gd name="connsiteY7" fmla="*/ 354522 h 2558955"/>
                <a:gd name="connsiteX8" fmla="*/ 1964547 w 2120277"/>
                <a:gd name="connsiteY8" fmla="*/ 306267 h 2558955"/>
                <a:gd name="connsiteX9" fmla="*/ 1850490 w 2120277"/>
                <a:gd name="connsiteY9" fmla="*/ 185631 h 2558955"/>
                <a:gd name="connsiteX10" fmla="*/ 1850490 w 2120277"/>
                <a:gd name="connsiteY10" fmla="*/ 185631 h 2558955"/>
                <a:gd name="connsiteX11" fmla="*/ 1850490 w 2120277"/>
                <a:gd name="connsiteY11" fmla="*/ 185631 h 2558955"/>
                <a:gd name="connsiteX12" fmla="*/ 1457142 w 2120277"/>
                <a:gd name="connsiteY12" fmla="*/ 13084 h 2558955"/>
                <a:gd name="connsiteX13" fmla="*/ 697498 w 2120277"/>
                <a:gd name="connsiteY13" fmla="*/ 9428 h 2558955"/>
                <a:gd name="connsiteX14" fmla="*/ 47523 w 2120277"/>
                <a:gd name="connsiteY14" fmla="*/ 480276 h 2558955"/>
                <a:gd name="connsiteX15" fmla="*/ 0 w 2120277"/>
                <a:gd name="connsiteY15" fmla="*/ 662327 h 2558955"/>
                <a:gd name="connsiteX16" fmla="*/ 0 w 2120277"/>
                <a:gd name="connsiteY16" fmla="*/ 1927182 h 2558955"/>
                <a:gd name="connsiteX17" fmla="*/ 18278 w 2120277"/>
                <a:gd name="connsiteY17" fmla="*/ 2030272 h 2558955"/>
                <a:gd name="connsiteX18" fmla="*/ 200330 w 2120277"/>
                <a:gd name="connsiteY18" fmla="*/ 2346851 h 2558955"/>
                <a:gd name="connsiteX19" fmla="*/ 300494 w 2120277"/>
                <a:gd name="connsiteY19" fmla="*/ 2422889 h 2558955"/>
                <a:gd name="connsiteX20" fmla="*/ 362641 w 2120277"/>
                <a:gd name="connsiteY20" fmla="*/ 2472606 h 2558955"/>
                <a:gd name="connsiteX21" fmla="*/ 658748 w 2120277"/>
                <a:gd name="connsiteY21" fmla="*/ 2563266 h 2558955"/>
                <a:gd name="connsiteX22" fmla="*/ 1448369 w 2120277"/>
                <a:gd name="connsiteY22" fmla="*/ 2563266 h 2558955"/>
                <a:gd name="connsiteX23" fmla="*/ 1457873 w 2120277"/>
                <a:gd name="connsiteY23" fmla="*/ 2558148 h 2558955"/>
                <a:gd name="connsiteX24" fmla="*/ 2093225 w 2120277"/>
                <a:gd name="connsiteY24" fmla="*/ 1974706 h 2558955"/>
                <a:gd name="connsiteX25" fmla="*/ 2113697 w 2120277"/>
                <a:gd name="connsiteY25" fmla="*/ 1955697 h 2558955"/>
                <a:gd name="connsiteX26" fmla="*/ 2099075 w 2120277"/>
                <a:gd name="connsiteY26" fmla="*/ 1937418 h 2558955"/>
                <a:gd name="connsiteX27" fmla="*/ 516178 w 2120277"/>
                <a:gd name="connsiteY27" fmla="*/ 1979824 h 2558955"/>
                <a:gd name="connsiteX28" fmla="*/ 336320 w 2120277"/>
                <a:gd name="connsiteY28" fmla="*/ 1802890 h 2558955"/>
                <a:gd name="connsiteX29" fmla="*/ 516178 w 2120277"/>
                <a:gd name="connsiteY29" fmla="*/ 1622302 h 2558955"/>
                <a:gd name="connsiteX30" fmla="*/ 694574 w 2120277"/>
                <a:gd name="connsiteY30" fmla="*/ 1801428 h 2558955"/>
                <a:gd name="connsiteX31" fmla="*/ 516178 w 2120277"/>
                <a:gd name="connsiteY31" fmla="*/ 1979824 h 2558955"/>
                <a:gd name="connsiteX32" fmla="*/ 1332850 w 2120277"/>
                <a:gd name="connsiteY32" fmla="*/ 2199163 h 2558955"/>
                <a:gd name="connsiteX33" fmla="*/ 1299949 w 2120277"/>
                <a:gd name="connsiteY33" fmla="*/ 2199894 h 2558955"/>
                <a:gd name="connsiteX34" fmla="*/ 715776 w 2120277"/>
                <a:gd name="connsiteY34" fmla="*/ 2200625 h 2558955"/>
                <a:gd name="connsiteX35" fmla="*/ 715776 w 2120277"/>
                <a:gd name="connsiteY35" fmla="*/ 2145791 h 2558955"/>
                <a:gd name="connsiteX36" fmla="*/ 1285327 w 2120277"/>
                <a:gd name="connsiteY36" fmla="*/ 2146522 h 2558955"/>
                <a:gd name="connsiteX37" fmla="*/ 1332850 w 2120277"/>
                <a:gd name="connsiteY37" fmla="*/ 2147253 h 2558955"/>
                <a:gd name="connsiteX38" fmla="*/ 1355515 w 2120277"/>
                <a:gd name="connsiteY38" fmla="*/ 2175036 h 2558955"/>
                <a:gd name="connsiteX39" fmla="*/ 1332850 w 2120277"/>
                <a:gd name="connsiteY39" fmla="*/ 2199163 h 2558955"/>
                <a:gd name="connsiteX40" fmla="*/ 1655279 w 2120277"/>
                <a:gd name="connsiteY40" fmla="*/ 1897937 h 2558955"/>
                <a:gd name="connsiteX41" fmla="*/ 1637731 w 2120277"/>
                <a:gd name="connsiteY41" fmla="*/ 1935225 h 2558955"/>
                <a:gd name="connsiteX42" fmla="*/ 1634807 w 2120277"/>
                <a:gd name="connsiteY42" fmla="*/ 1935225 h 2558955"/>
                <a:gd name="connsiteX43" fmla="*/ 1585090 w 2120277"/>
                <a:gd name="connsiteY43" fmla="*/ 1960083 h 2558955"/>
                <a:gd name="connsiteX44" fmla="*/ 1551458 w 2120277"/>
                <a:gd name="connsiteY44" fmla="*/ 1960083 h 2558955"/>
                <a:gd name="connsiteX45" fmla="*/ 1443251 w 2120277"/>
                <a:gd name="connsiteY45" fmla="*/ 1937418 h 2558955"/>
                <a:gd name="connsiteX46" fmla="*/ 1378180 w 2120277"/>
                <a:gd name="connsiteY46" fmla="*/ 1739282 h 2558955"/>
                <a:gd name="connsiteX47" fmla="*/ 1563156 w 2120277"/>
                <a:gd name="connsiteY47" fmla="*/ 1645697 h 2558955"/>
                <a:gd name="connsiteX48" fmla="*/ 1655279 w 2120277"/>
                <a:gd name="connsiteY48" fmla="*/ 1897937 h 2558955"/>
                <a:gd name="connsiteX49" fmla="*/ 1786882 w 2120277"/>
                <a:gd name="connsiteY49" fmla="*/ 1405887 h 2558955"/>
                <a:gd name="connsiteX50" fmla="*/ 1027238 w 2120277"/>
                <a:gd name="connsiteY50" fmla="*/ 1405156 h 2558955"/>
                <a:gd name="connsiteX51" fmla="*/ 278561 w 2120277"/>
                <a:gd name="connsiteY51" fmla="*/ 1405887 h 2558955"/>
                <a:gd name="connsiteX52" fmla="*/ 239811 w 2120277"/>
                <a:gd name="connsiteY52" fmla="*/ 1365675 h 2558955"/>
                <a:gd name="connsiteX53" fmla="*/ 239811 w 2120277"/>
                <a:gd name="connsiteY53" fmla="*/ 668177 h 2558955"/>
                <a:gd name="connsiteX54" fmla="*/ 274905 w 2120277"/>
                <a:gd name="connsiteY54" fmla="*/ 632351 h 2558955"/>
                <a:gd name="connsiteX55" fmla="*/ 1786882 w 2120277"/>
                <a:gd name="connsiteY55" fmla="*/ 632351 h 2558955"/>
                <a:gd name="connsiteX56" fmla="*/ 1821976 w 2120277"/>
                <a:gd name="connsiteY56" fmla="*/ 668908 h 2558955"/>
                <a:gd name="connsiteX57" fmla="*/ 1821976 w 2120277"/>
                <a:gd name="connsiteY57" fmla="*/ 1370062 h 2558955"/>
                <a:gd name="connsiteX58" fmla="*/ 1786882 w 2120277"/>
                <a:gd name="connsiteY58" fmla="*/ 1405887 h 2558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120277" h="2558955">
                  <a:moveTo>
                    <a:pt x="2099075" y="1937418"/>
                  </a:moveTo>
                  <a:cubicBezTo>
                    <a:pt x="2106386" y="1910367"/>
                    <a:pt x="2104192" y="1883315"/>
                    <a:pt x="2107117" y="1856263"/>
                  </a:cubicBezTo>
                  <a:cubicBezTo>
                    <a:pt x="2107848" y="1852608"/>
                    <a:pt x="2115891" y="1850414"/>
                    <a:pt x="2121009" y="1846758"/>
                  </a:cubicBezTo>
                  <a:cubicBezTo>
                    <a:pt x="2101999" y="1838716"/>
                    <a:pt x="2106386" y="1821169"/>
                    <a:pt x="2106386" y="1806546"/>
                  </a:cubicBezTo>
                  <a:cubicBezTo>
                    <a:pt x="2106386" y="1536028"/>
                    <a:pt x="2107117" y="1265510"/>
                    <a:pt x="2105655" y="994992"/>
                  </a:cubicBezTo>
                  <a:cubicBezTo>
                    <a:pt x="2104924" y="834874"/>
                    <a:pt x="2119546" y="673294"/>
                    <a:pt x="2075678" y="516101"/>
                  </a:cubicBezTo>
                  <a:cubicBezTo>
                    <a:pt x="2080796" y="497092"/>
                    <a:pt x="2069098" y="481739"/>
                    <a:pt x="2063249" y="464922"/>
                  </a:cubicBezTo>
                  <a:cubicBezTo>
                    <a:pt x="2049358" y="426904"/>
                    <a:pt x="2028155" y="391809"/>
                    <a:pt x="2012070" y="354522"/>
                  </a:cubicBezTo>
                  <a:cubicBezTo>
                    <a:pt x="1992330" y="342093"/>
                    <a:pt x="1977707" y="325277"/>
                    <a:pt x="1964547" y="306267"/>
                  </a:cubicBezTo>
                  <a:cubicBezTo>
                    <a:pt x="1931646" y="261668"/>
                    <a:pt x="1896551" y="218532"/>
                    <a:pt x="1850490" y="185631"/>
                  </a:cubicBezTo>
                  <a:cubicBezTo>
                    <a:pt x="1850490" y="185631"/>
                    <a:pt x="1850490" y="185631"/>
                    <a:pt x="1850490" y="185631"/>
                  </a:cubicBezTo>
                  <a:cubicBezTo>
                    <a:pt x="1850490" y="185631"/>
                    <a:pt x="1850490" y="185631"/>
                    <a:pt x="1850490" y="185631"/>
                  </a:cubicBezTo>
                  <a:cubicBezTo>
                    <a:pt x="1738627" y="84004"/>
                    <a:pt x="1606293" y="23320"/>
                    <a:pt x="1457142" y="13084"/>
                  </a:cubicBezTo>
                  <a:cubicBezTo>
                    <a:pt x="1204171" y="-4463"/>
                    <a:pt x="950469" y="-3001"/>
                    <a:pt x="697498" y="9428"/>
                  </a:cubicBezTo>
                  <a:cubicBezTo>
                    <a:pt x="385306" y="25513"/>
                    <a:pt x="168891" y="192211"/>
                    <a:pt x="47523" y="480276"/>
                  </a:cubicBezTo>
                  <a:cubicBezTo>
                    <a:pt x="22665" y="538767"/>
                    <a:pt x="15354" y="601644"/>
                    <a:pt x="0" y="662327"/>
                  </a:cubicBezTo>
                  <a:cubicBezTo>
                    <a:pt x="0" y="1084190"/>
                    <a:pt x="0" y="1505321"/>
                    <a:pt x="0" y="1927182"/>
                  </a:cubicBezTo>
                  <a:cubicBezTo>
                    <a:pt x="9505" y="1960815"/>
                    <a:pt x="8042" y="1996640"/>
                    <a:pt x="18278" y="2030272"/>
                  </a:cubicBezTo>
                  <a:cubicBezTo>
                    <a:pt x="52641" y="2150909"/>
                    <a:pt x="114787" y="2256191"/>
                    <a:pt x="200330" y="2346851"/>
                  </a:cubicBezTo>
                  <a:cubicBezTo>
                    <a:pt x="228844" y="2377559"/>
                    <a:pt x="257358" y="2410460"/>
                    <a:pt x="300494" y="2422889"/>
                  </a:cubicBezTo>
                  <a:cubicBezTo>
                    <a:pt x="310730" y="2451403"/>
                    <a:pt x="339976" y="2459446"/>
                    <a:pt x="362641" y="2472606"/>
                  </a:cubicBezTo>
                  <a:cubicBezTo>
                    <a:pt x="454032" y="2525978"/>
                    <a:pt x="552003" y="2559610"/>
                    <a:pt x="658748" y="2563266"/>
                  </a:cubicBezTo>
                  <a:cubicBezTo>
                    <a:pt x="921955" y="2563266"/>
                    <a:pt x="1185162" y="2563266"/>
                    <a:pt x="1448369" y="2563266"/>
                  </a:cubicBezTo>
                  <a:cubicBezTo>
                    <a:pt x="1451293" y="2561804"/>
                    <a:pt x="1454218" y="2558879"/>
                    <a:pt x="1457873" y="2558148"/>
                  </a:cubicBezTo>
                  <a:cubicBezTo>
                    <a:pt x="1797849" y="2503313"/>
                    <a:pt x="2009877" y="2308833"/>
                    <a:pt x="2093225" y="1974706"/>
                  </a:cubicBezTo>
                  <a:cubicBezTo>
                    <a:pt x="2096150" y="1963008"/>
                    <a:pt x="2099075" y="1953503"/>
                    <a:pt x="2113697" y="1955697"/>
                  </a:cubicBezTo>
                  <a:cubicBezTo>
                    <a:pt x="2109310" y="1949848"/>
                    <a:pt x="2096881" y="1947654"/>
                    <a:pt x="2099075" y="1937418"/>
                  </a:cubicBezTo>
                  <a:close/>
                  <a:moveTo>
                    <a:pt x="516178" y="1979824"/>
                  </a:moveTo>
                  <a:cubicBezTo>
                    <a:pt x="416744" y="1979824"/>
                    <a:pt x="337051" y="1901593"/>
                    <a:pt x="336320" y="1802890"/>
                  </a:cubicBezTo>
                  <a:cubicBezTo>
                    <a:pt x="335589" y="1701994"/>
                    <a:pt x="416013" y="1621570"/>
                    <a:pt x="516178" y="1622302"/>
                  </a:cubicBezTo>
                  <a:cubicBezTo>
                    <a:pt x="614880" y="1623033"/>
                    <a:pt x="694574" y="1702726"/>
                    <a:pt x="694574" y="1801428"/>
                  </a:cubicBezTo>
                  <a:cubicBezTo>
                    <a:pt x="694574" y="1900131"/>
                    <a:pt x="614880" y="1979824"/>
                    <a:pt x="516178" y="1979824"/>
                  </a:cubicBezTo>
                  <a:close/>
                  <a:moveTo>
                    <a:pt x="1332850" y="2199163"/>
                  </a:moveTo>
                  <a:cubicBezTo>
                    <a:pt x="1321883" y="2199894"/>
                    <a:pt x="1310916" y="2199894"/>
                    <a:pt x="1299949" y="2199894"/>
                  </a:cubicBezTo>
                  <a:cubicBezTo>
                    <a:pt x="1105469" y="2199894"/>
                    <a:pt x="910988" y="2200625"/>
                    <a:pt x="715776" y="2200625"/>
                  </a:cubicBezTo>
                  <a:cubicBezTo>
                    <a:pt x="686531" y="2177960"/>
                    <a:pt x="686531" y="2169918"/>
                    <a:pt x="715776" y="2145791"/>
                  </a:cubicBezTo>
                  <a:cubicBezTo>
                    <a:pt x="905870" y="2145791"/>
                    <a:pt x="1095233" y="2146522"/>
                    <a:pt x="1285327" y="2146522"/>
                  </a:cubicBezTo>
                  <a:cubicBezTo>
                    <a:pt x="1301412" y="2146522"/>
                    <a:pt x="1316765" y="2145791"/>
                    <a:pt x="1332850" y="2147253"/>
                  </a:cubicBezTo>
                  <a:cubicBezTo>
                    <a:pt x="1348935" y="2148715"/>
                    <a:pt x="1356246" y="2160413"/>
                    <a:pt x="1355515" y="2175036"/>
                  </a:cubicBezTo>
                  <a:cubicBezTo>
                    <a:pt x="1354784" y="2188196"/>
                    <a:pt x="1347473" y="2198432"/>
                    <a:pt x="1332850" y="2199163"/>
                  </a:cubicBezTo>
                  <a:close/>
                  <a:moveTo>
                    <a:pt x="1655279" y="1897937"/>
                  </a:moveTo>
                  <a:cubicBezTo>
                    <a:pt x="1647967" y="1908904"/>
                    <a:pt x="1631882" y="1918409"/>
                    <a:pt x="1637731" y="1935225"/>
                  </a:cubicBezTo>
                  <a:cubicBezTo>
                    <a:pt x="1637000" y="1935225"/>
                    <a:pt x="1635538" y="1935225"/>
                    <a:pt x="1634807" y="1935225"/>
                  </a:cubicBezTo>
                  <a:cubicBezTo>
                    <a:pt x="1612142" y="1932300"/>
                    <a:pt x="1596788" y="1943267"/>
                    <a:pt x="1585090" y="1960083"/>
                  </a:cubicBezTo>
                  <a:cubicBezTo>
                    <a:pt x="1574123" y="1955697"/>
                    <a:pt x="1563156" y="1957890"/>
                    <a:pt x="1551458" y="1960083"/>
                  </a:cubicBezTo>
                  <a:cubicBezTo>
                    <a:pt x="1511977" y="1967395"/>
                    <a:pt x="1476152" y="1956428"/>
                    <a:pt x="1443251" y="1937418"/>
                  </a:cubicBezTo>
                  <a:cubicBezTo>
                    <a:pt x="1377449" y="1899400"/>
                    <a:pt x="1348935" y="1810933"/>
                    <a:pt x="1378180" y="1739282"/>
                  </a:cubicBezTo>
                  <a:cubicBezTo>
                    <a:pt x="1407425" y="1667631"/>
                    <a:pt x="1489312" y="1626688"/>
                    <a:pt x="1563156" y="1645697"/>
                  </a:cubicBezTo>
                  <a:cubicBezTo>
                    <a:pt x="1677944" y="1675674"/>
                    <a:pt x="1721811" y="1796310"/>
                    <a:pt x="1655279" y="1897937"/>
                  </a:cubicBezTo>
                  <a:close/>
                  <a:moveTo>
                    <a:pt x="1786882" y="1405887"/>
                  </a:moveTo>
                  <a:cubicBezTo>
                    <a:pt x="1533911" y="1404424"/>
                    <a:pt x="1280209" y="1405156"/>
                    <a:pt x="1027238" y="1405156"/>
                  </a:cubicBezTo>
                  <a:cubicBezTo>
                    <a:pt x="777922" y="1405156"/>
                    <a:pt x="527876" y="1404424"/>
                    <a:pt x="278561" y="1405887"/>
                  </a:cubicBezTo>
                  <a:cubicBezTo>
                    <a:pt x="244929" y="1405887"/>
                    <a:pt x="239811" y="1396382"/>
                    <a:pt x="239811" y="1365675"/>
                  </a:cubicBezTo>
                  <a:cubicBezTo>
                    <a:pt x="241273" y="1133175"/>
                    <a:pt x="241273" y="900676"/>
                    <a:pt x="239811" y="668177"/>
                  </a:cubicBezTo>
                  <a:cubicBezTo>
                    <a:pt x="239811" y="639663"/>
                    <a:pt x="246391" y="632351"/>
                    <a:pt x="274905" y="632351"/>
                  </a:cubicBezTo>
                  <a:cubicBezTo>
                    <a:pt x="778654" y="633082"/>
                    <a:pt x="1283133" y="633082"/>
                    <a:pt x="1786882" y="632351"/>
                  </a:cubicBezTo>
                  <a:cubicBezTo>
                    <a:pt x="1816858" y="632351"/>
                    <a:pt x="1821976" y="641125"/>
                    <a:pt x="1821976" y="668908"/>
                  </a:cubicBezTo>
                  <a:cubicBezTo>
                    <a:pt x="1821245" y="902869"/>
                    <a:pt x="1820514" y="1136831"/>
                    <a:pt x="1821976" y="1370062"/>
                  </a:cubicBezTo>
                  <a:cubicBezTo>
                    <a:pt x="1821976" y="1398576"/>
                    <a:pt x="1815396" y="1406618"/>
                    <a:pt x="1786882" y="1405887"/>
                  </a:cubicBezTo>
                  <a:close/>
                </a:path>
              </a:pathLst>
            </a:custGeom>
            <a:solidFill>
              <a:schemeClr val="tx1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A76E372F-012C-44E9-B512-27E589172FBB}"/>
                </a:ext>
              </a:extLst>
            </p:cNvPr>
            <p:cNvSpPr/>
            <p:nvPr/>
          </p:nvSpPr>
          <p:spPr>
            <a:xfrm>
              <a:off x="1812247" y="5067462"/>
              <a:ext cx="723819" cy="95047"/>
            </a:xfrm>
            <a:custGeom>
              <a:avLst/>
              <a:gdLst>
                <a:gd name="connsiteX0" fmla="*/ 662465 w 723818"/>
                <a:gd name="connsiteY0" fmla="*/ 0 h 95046"/>
                <a:gd name="connsiteX1" fmla="*/ 363433 w 723818"/>
                <a:gd name="connsiteY1" fmla="*/ 0 h 95046"/>
                <a:gd name="connsiteX2" fmla="*/ 64401 w 723818"/>
                <a:gd name="connsiteY2" fmla="*/ 0 h 95046"/>
                <a:gd name="connsiteX3" fmla="*/ 61 w 723818"/>
                <a:gd name="connsiteY3" fmla="*/ 48986 h 95046"/>
                <a:gd name="connsiteX4" fmla="*/ 62207 w 723818"/>
                <a:gd name="connsiteY4" fmla="*/ 101627 h 95046"/>
                <a:gd name="connsiteX5" fmla="*/ 664658 w 723818"/>
                <a:gd name="connsiteY5" fmla="*/ 101627 h 95046"/>
                <a:gd name="connsiteX6" fmla="*/ 726073 w 723818"/>
                <a:gd name="connsiteY6" fmla="*/ 49717 h 95046"/>
                <a:gd name="connsiteX7" fmla="*/ 662465 w 723818"/>
                <a:gd name="connsiteY7" fmla="*/ 0 h 9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818" h="95046">
                  <a:moveTo>
                    <a:pt x="662465" y="0"/>
                  </a:moveTo>
                  <a:cubicBezTo>
                    <a:pt x="563031" y="0"/>
                    <a:pt x="462867" y="0"/>
                    <a:pt x="363433" y="0"/>
                  </a:cubicBezTo>
                  <a:cubicBezTo>
                    <a:pt x="263999" y="0"/>
                    <a:pt x="163834" y="0"/>
                    <a:pt x="64401" y="0"/>
                  </a:cubicBezTo>
                  <a:cubicBezTo>
                    <a:pt x="22726" y="0"/>
                    <a:pt x="1523" y="16816"/>
                    <a:pt x="61" y="48986"/>
                  </a:cubicBezTo>
                  <a:cubicBezTo>
                    <a:pt x="-1401" y="78962"/>
                    <a:pt x="23457" y="101627"/>
                    <a:pt x="62207" y="101627"/>
                  </a:cubicBezTo>
                  <a:cubicBezTo>
                    <a:pt x="263268" y="102358"/>
                    <a:pt x="463598" y="102358"/>
                    <a:pt x="664658" y="101627"/>
                  </a:cubicBezTo>
                  <a:cubicBezTo>
                    <a:pt x="706333" y="101627"/>
                    <a:pt x="726073" y="81887"/>
                    <a:pt x="726073" y="49717"/>
                  </a:cubicBezTo>
                  <a:cubicBezTo>
                    <a:pt x="724611" y="16085"/>
                    <a:pt x="705602" y="0"/>
                    <a:pt x="662465" y="0"/>
                  </a:cubicBezTo>
                  <a:close/>
                </a:path>
              </a:pathLst>
            </a:custGeom>
            <a:solidFill>
              <a:srgbClr val="030303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xmlns="" id="{802F662C-D0F7-44BC-A518-86B883FAA3C6}"/>
                </a:ext>
              </a:extLst>
            </p:cNvPr>
            <p:cNvSpPr/>
            <p:nvPr/>
          </p:nvSpPr>
          <p:spPr>
            <a:xfrm>
              <a:off x="1934389" y="5315722"/>
              <a:ext cx="519102" cy="109670"/>
            </a:xfrm>
            <a:custGeom>
              <a:avLst/>
              <a:gdLst>
                <a:gd name="connsiteX0" fmla="*/ 457705 w 519102"/>
                <a:gd name="connsiteY0" fmla="*/ 325 h 109669"/>
                <a:gd name="connsiteX1" fmla="*/ 261031 w 519102"/>
                <a:gd name="connsiteY1" fmla="*/ 325 h 109669"/>
                <a:gd name="connsiteX2" fmla="*/ 60701 w 519102"/>
                <a:gd name="connsiteY2" fmla="*/ 325 h 109669"/>
                <a:gd name="connsiteX3" fmla="*/ 18 w 519102"/>
                <a:gd name="connsiteY3" fmla="*/ 52235 h 109669"/>
                <a:gd name="connsiteX4" fmla="*/ 60701 w 519102"/>
                <a:gd name="connsiteY4" fmla="*/ 109263 h 109669"/>
                <a:gd name="connsiteX5" fmla="*/ 458436 w 519102"/>
                <a:gd name="connsiteY5" fmla="*/ 109263 h 109669"/>
                <a:gd name="connsiteX6" fmla="*/ 521313 w 519102"/>
                <a:gd name="connsiteY6" fmla="*/ 53698 h 109669"/>
                <a:gd name="connsiteX7" fmla="*/ 457705 w 519102"/>
                <a:gd name="connsiteY7" fmla="*/ 325 h 109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102" h="109669">
                  <a:moveTo>
                    <a:pt x="457705" y="325"/>
                  </a:moveTo>
                  <a:cubicBezTo>
                    <a:pt x="391903" y="-406"/>
                    <a:pt x="326102" y="325"/>
                    <a:pt x="261031" y="325"/>
                  </a:cubicBezTo>
                  <a:cubicBezTo>
                    <a:pt x="194498" y="325"/>
                    <a:pt x="127234" y="-406"/>
                    <a:pt x="60701" y="325"/>
                  </a:cubicBezTo>
                  <a:cubicBezTo>
                    <a:pt x="20489" y="1056"/>
                    <a:pt x="749" y="18603"/>
                    <a:pt x="18" y="52235"/>
                  </a:cubicBezTo>
                  <a:cubicBezTo>
                    <a:pt x="-713" y="87330"/>
                    <a:pt x="21220" y="109263"/>
                    <a:pt x="60701" y="109263"/>
                  </a:cubicBezTo>
                  <a:cubicBezTo>
                    <a:pt x="193036" y="109994"/>
                    <a:pt x="326102" y="109994"/>
                    <a:pt x="458436" y="109263"/>
                  </a:cubicBezTo>
                  <a:cubicBezTo>
                    <a:pt x="498648" y="109263"/>
                    <a:pt x="521313" y="87330"/>
                    <a:pt x="521313" y="53698"/>
                  </a:cubicBezTo>
                  <a:cubicBezTo>
                    <a:pt x="521313" y="19335"/>
                    <a:pt x="500111" y="1056"/>
                    <a:pt x="457705" y="325"/>
                  </a:cubicBezTo>
                  <a:close/>
                </a:path>
              </a:pathLst>
            </a:custGeom>
            <a:solidFill>
              <a:srgbClr val="030303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xmlns="" id="{0A8BE519-C72C-4997-9875-B6857E33BEE8}"/>
                </a:ext>
              </a:extLst>
            </p:cNvPr>
            <p:cNvSpPr/>
            <p:nvPr/>
          </p:nvSpPr>
          <p:spPr>
            <a:xfrm>
              <a:off x="2680885" y="5005787"/>
              <a:ext cx="146226" cy="248584"/>
            </a:xfrm>
            <a:custGeom>
              <a:avLst/>
              <a:gdLst>
                <a:gd name="connsiteX0" fmla="*/ 152812 w 146226"/>
                <a:gd name="connsiteY0" fmla="*/ 240802 h 248584"/>
                <a:gd name="connsiteX1" fmla="*/ 135265 w 146226"/>
                <a:gd name="connsiteY1" fmla="*/ 224717 h 248584"/>
                <a:gd name="connsiteX2" fmla="*/ 95053 w 146226"/>
                <a:gd name="connsiteY2" fmla="*/ 180118 h 248584"/>
                <a:gd name="connsiteX3" fmla="*/ 95784 w 146226"/>
                <a:gd name="connsiteY3" fmla="*/ 114316 h 248584"/>
                <a:gd name="connsiteX4" fmla="*/ 95784 w 146226"/>
                <a:gd name="connsiteY4" fmla="*/ 55826 h 248584"/>
                <a:gd name="connsiteX5" fmla="*/ 32907 w 146226"/>
                <a:gd name="connsiteY5" fmla="*/ 6840 h 248584"/>
                <a:gd name="connsiteX6" fmla="*/ 25595 w 146226"/>
                <a:gd name="connsiteY6" fmla="*/ 9034 h 248584"/>
                <a:gd name="connsiteX7" fmla="*/ 737 w 146226"/>
                <a:gd name="connsiteY7" fmla="*/ 30968 h 248584"/>
                <a:gd name="connsiteX8" fmla="*/ 32175 w 146226"/>
                <a:gd name="connsiteY8" fmla="*/ 37548 h 248584"/>
                <a:gd name="connsiteX9" fmla="*/ 61421 w 146226"/>
                <a:gd name="connsiteY9" fmla="*/ 62406 h 248584"/>
                <a:gd name="connsiteX10" fmla="*/ 61421 w 146226"/>
                <a:gd name="connsiteY10" fmla="*/ 182311 h 248584"/>
                <a:gd name="connsiteX11" fmla="*/ 24864 w 146226"/>
                <a:gd name="connsiteY11" fmla="*/ 223255 h 248584"/>
                <a:gd name="connsiteX12" fmla="*/ 6586 w 146226"/>
                <a:gd name="connsiteY12" fmla="*/ 237878 h 248584"/>
                <a:gd name="connsiteX13" fmla="*/ 25595 w 146226"/>
                <a:gd name="connsiteY13" fmla="*/ 251769 h 248584"/>
                <a:gd name="connsiteX14" fmla="*/ 135265 w 146226"/>
                <a:gd name="connsiteY14" fmla="*/ 251769 h 248584"/>
                <a:gd name="connsiteX15" fmla="*/ 152812 w 146226"/>
                <a:gd name="connsiteY15" fmla="*/ 240802 h 24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226" h="248584">
                  <a:moveTo>
                    <a:pt x="152812" y="240802"/>
                  </a:moveTo>
                  <a:cubicBezTo>
                    <a:pt x="152812" y="227642"/>
                    <a:pt x="146963" y="221793"/>
                    <a:pt x="135265" y="224717"/>
                  </a:cubicBezTo>
                  <a:cubicBezTo>
                    <a:pt x="96515" y="232029"/>
                    <a:pt x="92128" y="211557"/>
                    <a:pt x="95053" y="180118"/>
                  </a:cubicBezTo>
                  <a:cubicBezTo>
                    <a:pt x="97246" y="158184"/>
                    <a:pt x="95784" y="136250"/>
                    <a:pt x="95784" y="114316"/>
                  </a:cubicBezTo>
                  <a:cubicBezTo>
                    <a:pt x="95784" y="94576"/>
                    <a:pt x="95784" y="75567"/>
                    <a:pt x="95784" y="55826"/>
                  </a:cubicBezTo>
                  <a:cubicBezTo>
                    <a:pt x="95784" y="-5589"/>
                    <a:pt x="94322" y="-6320"/>
                    <a:pt x="32907" y="6840"/>
                  </a:cubicBezTo>
                  <a:cubicBezTo>
                    <a:pt x="30713" y="7572"/>
                    <a:pt x="28520" y="8303"/>
                    <a:pt x="25595" y="9034"/>
                  </a:cubicBezTo>
                  <a:cubicBezTo>
                    <a:pt x="12435" y="11227"/>
                    <a:pt x="-3650" y="11227"/>
                    <a:pt x="737" y="30968"/>
                  </a:cubicBezTo>
                  <a:cubicBezTo>
                    <a:pt x="5855" y="53633"/>
                    <a:pt x="23402" y="40472"/>
                    <a:pt x="32175" y="37548"/>
                  </a:cubicBezTo>
                  <a:cubicBezTo>
                    <a:pt x="59227" y="28774"/>
                    <a:pt x="62883" y="39741"/>
                    <a:pt x="61421" y="62406"/>
                  </a:cubicBezTo>
                  <a:cubicBezTo>
                    <a:pt x="59958" y="102618"/>
                    <a:pt x="59958" y="142831"/>
                    <a:pt x="61421" y="182311"/>
                  </a:cubicBezTo>
                  <a:cubicBezTo>
                    <a:pt x="62883" y="210095"/>
                    <a:pt x="61421" y="231297"/>
                    <a:pt x="24864" y="223255"/>
                  </a:cubicBezTo>
                  <a:cubicBezTo>
                    <a:pt x="13897" y="221062"/>
                    <a:pt x="6586" y="223986"/>
                    <a:pt x="6586" y="237878"/>
                  </a:cubicBezTo>
                  <a:cubicBezTo>
                    <a:pt x="6586" y="253231"/>
                    <a:pt x="16091" y="251769"/>
                    <a:pt x="25595" y="251769"/>
                  </a:cubicBezTo>
                  <a:cubicBezTo>
                    <a:pt x="62152" y="251769"/>
                    <a:pt x="98708" y="251769"/>
                    <a:pt x="135265" y="251769"/>
                  </a:cubicBezTo>
                  <a:cubicBezTo>
                    <a:pt x="144038" y="253231"/>
                    <a:pt x="152812" y="253962"/>
                    <a:pt x="152812" y="240802"/>
                  </a:cubicBezTo>
                  <a:close/>
                </a:path>
              </a:pathLst>
            </a:custGeom>
            <a:solidFill>
              <a:srgbClr val="030303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xmlns="" id="{40058216-0CEC-418F-8144-7567D02A7F87}"/>
                </a:ext>
              </a:extLst>
            </p:cNvPr>
            <p:cNvSpPr/>
            <p:nvPr/>
          </p:nvSpPr>
          <p:spPr>
            <a:xfrm>
              <a:off x="2859161" y="5006817"/>
              <a:ext cx="146226" cy="248584"/>
            </a:xfrm>
            <a:custGeom>
              <a:avLst/>
              <a:gdLst>
                <a:gd name="connsiteX0" fmla="*/ 35951 w 146226"/>
                <a:gd name="connsiteY0" fmla="*/ 36518 h 248584"/>
                <a:gd name="connsiteX1" fmla="*/ 62272 w 146226"/>
                <a:gd name="connsiteY1" fmla="*/ 58452 h 248584"/>
                <a:gd name="connsiteX2" fmla="*/ 62272 w 146226"/>
                <a:gd name="connsiteY2" fmla="*/ 179088 h 248584"/>
                <a:gd name="connsiteX3" fmla="*/ 21329 w 146226"/>
                <a:gd name="connsiteY3" fmla="*/ 223687 h 248584"/>
                <a:gd name="connsiteX4" fmla="*/ 4513 w 146226"/>
                <a:gd name="connsiteY4" fmla="*/ 240503 h 248584"/>
                <a:gd name="connsiteX5" fmla="*/ 22060 w 146226"/>
                <a:gd name="connsiteY5" fmla="*/ 252201 h 248584"/>
                <a:gd name="connsiteX6" fmla="*/ 124418 w 146226"/>
                <a:gd name="connsiteY6" fmla="*/ 252201 h 248584"/>
                <a:gd name="connsiteX7" fmla="*/ 150739 w 146226"/>
                <a:gd name="connsiteY7" fmla="*/ 239041 h 248584"/>
                <a:gd name="connsiteX8" fmla="*/ 125149 w 146226"/>
                <a:gd name="connsiteY8" fmla="*/ 224418 h 248584"/>
                <a:gd name="connsiteX9" fmla="*/ 93710 w 146226"/>
                <a:gd name="connsiteY9" fmla="*/ 192249 h 248584"/>
                <a:gd name="connsiteX10" fmla="*/ 94442 w 146226"/>
                <a:gd name="connsiteY10" fmla="*/ 115480 h 248584"/>
                <a:gd name="connsiteX11" fmla="*/ 94442 w 146226"/>
                <a:gd name="connsiteY11" fmla="*/ 53334 h 248584"/>
                <a:gd name="connsiteX12" fmla="*/ 35951 w 146226"/>
                <a:gd name="connsiteY12" fmla="*/ 5810 h 248584"/>
                <a:gd name="connsiteX13" fmla="*/ 32295 w 146226"/>
                <a:gd name="connsiteY13" fmla="*/ 6542 h 248584"/>
                <a:gd name="connsiteX14" fmla="*/ 857 w 146226"/>
                <a:gd name="connsiteY14" fmla="*/ 30669 h 248584"/>
                <a:gd name="connsiteX15" fmla="*/ 35951 w 146226"/>
                <a:gd name="connsiteY15" fmla="*/ 36518 h 24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226" h="248584">
                  <a:moveTo>
                    <a:pt x="35951" y="36518"/>
                  </a:moveTo>
                  <a:cubicBezTo>
                    <a:pt x="57885" y="31400"/>
                    <a:pt x="63003" y="36518"/>
                    <a:pt x="62272" y="58452"/>
                  </a:cubicBezTo>
                  <a:cubicBezTo>
                    <a:pt x="60810" y="98664"/>
                    <a:pt x="60078" y="138876"/>
                    <a:pt x="62272" y="179088"/>
                  </a:cubicBezTo>
                  <a:cubicBezTo>
                    <a:pt x="64465" y="211258"/>
                    <a:pt x="60078" y="230999"/>
                    <a:pt x="21329" y="223687"/>
                  </a:cubicBezTo>
                  <a:cubicBezTo>
                    <a:pt x="8899" y="221494"/>
                    <a:pt x="4513" y="228074"/>
                    <a:pt x="4513" y="240503"/>
                  </a:cubicBezTo>
                  <a:cubicBezTo>
                    <a:pt x="4513" y="254395"/>
                    <a:pt x="14017" y="252201"/>
                    <a:pt x="22060" y="252201"/>
                  </a:cubicBezTo>
                  <a:cubicBezTo>
                    <a:pt x="56423" y="252201"/>
                    <a:pt x="90055" y="252933"/>
                    <a:pt x="124418" y="252201"/>
                  </a:cubicBezTo>
                  <a:cubicBezTo>
                    <a:pt x="133923" y="252201"/>
                    <a:pt x="150739" y="260975"/>
                    <a:pt x="150739" y="239041"/>
                  </a:cubicBezTo>
                  <a:cubicBezTo>
                    <a:pt x="151470" y="217838"/>
                    <a:pt x="135385" y="222956"/>
                    <a:pt x="125149" y="224418"/>
                  </a:cubicBezTo>
                  <a:cubicBezTo>
                    <a:pt x="98828" y="228074"/>
                    <a:pt x="91517" y="217107"/>
                    <a:pt x="93710" y="192249"/>
                  </a:cubicBezTo>
                  <a:cubicBezTo>
                    <a:pt x="95904" y="166659"/>
                    <a:pt x="94442" y="141069"/>
                    <a:pt x="94442" y="115480"/>
                  </a:cubicBezTo>
                  <a:cubicBezTo>
                    <a:pt x="94442" y="95008"/>
                    <a:pt x="94442" y="73806"/>
                    <a:pt x="94442" y="53334"/>
                  </a:cubicBezTo>
                  <a:cubicBezTo>
                    <a:pt x="94442" y="-4425"/>
                    <a:pt x="92979" y="-5888"/>
                    <a:pt x="35951" y="5810"/>
                  </a:cubicBezTo>
                  <a:cubicBezTo>
                    <a:pt x="34489" y="5810"/>
                    <a:pt x="33758" y="6542"/>
                    <a:pt x="32295" y="6542"/>
                  </a:cubicBezTo>
                  <a:cubicBezTo>
                    <a:pt x="20597" y="13122"/>
                    <a:pt x="-4992" y="4348"/>
                    <a:pt x="857" y="30669"/>
                  </a:cubicBezTo>
                  <a:cubicBezTo>
                    <a:pt x="5975" y="54796"/>
                    <a:pt x="25715" y="38711"/>
                    <a:pt x="35951" y="36518"/>
                  </a:cubicBezTo>
                  <a:close/>
                </a:path>
              </a:pathLst>
            </a:custGeom>
            <a:solidFill>
              <a:srgbClr val="030303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xmlns="" id="{05214D9C-F05D-4C2D-A480-5BDA6BBDA819}"/>
                </a:ext>
              </a:extLst>
            </p:cNvPr>
            <p:cNvSpPr/>
            <p:nvPr/>
          </p:nvSpPr>
          <p:spPr>
            <a:xfrm>
              <a:off x="2792384" y="5372049"/>
              <a:ext cx="168160" cy="255896"/>
            </a:xfrm>
            <a:custGeom>
              <a:avLst/>
              <a:gdLst>
                <a:gd name="connsiteX0" fmla="*/ 131242 w 168159"/>
                <a:gd name="connsiteY0" fmla="*/ 123124 h 255895"/>
                <a:gd name="connsiteX1" fmla="*/ 150983 w 168159"/>
                <a:gd name="connsiteY1" fmla="*/ 22228 h 255895"/>
                <a:gd name="connsiteX2" fmla="*/ 20842 w 168159"/>
                <a:gd name="connsiteY2" fmla="*/ 24422 h 255895"/>
                <a:gd name="connsiteX3" fmla="*/ 42775 w 168159"/>
                <a:gd name="connsiteY3" fmla="*/ 122393 h 255895"/>
                <a:gd name="connsiteX4" fmla="*/ 4026 w 168159"/>
                <a:gd name="connsiteY4" fmla="*/ 208666 h 255895"/>
                <a:gd name="connsiteX5" fmla="*/ 89568 w 168159"/>
                <a:gd name="connsiteY5" fmla="*/ 259846 h 255895"/>
                <a:gd name="connsiteX6" fmla="*/ 166336 w 168159"/>
                <a:gd name="connsiteY6" fmla="*/ 217440 h 255895"/>
                <a:gd name="connsiteX7" fmla="*/ 131242 w 168159"/>
                <a:gd name="connsiteY7" fmla="*/ 123124 h 255895"/>
                <a:gd name="connsiteX8" fmla="*/ 41313 w 168159"/>
                <a:gd name="connsiteY8" fmla="*/ 69021 h 255895"/>
                <a:gd name="connsiteX9" fmla="*/ 88105 w 168159"/>
                <a:gd name="connsiteY9" fmla="*/ 25884 h 255895"/>
                <a:gd name="connsiteX10" fmla="*/ 132704 w 168159"/>
                <a:gd name="connsiteY10" fmla="*/ 68289 h 255895"/>
                <a:gd name="connsiteX11" fmla="*/ 87374 w 168159"/>
                <a:gd name="connsiteY11" fmla="*/ 108502 h 255895"/>
                <a:gd name="connsiteX12" fmla="*/ 41313 w 168159"/>
                <a:gd name="connsiteY12" fmla="*/ 69021 h 255895"/>
                <a:gd name="connsiteX13" fmla="*/ 87374 w 168159"/>
                <a:gd name="connsiteY13" fmla="*/ 232063 h 255895"/>
                <a:gd name="connsiteX14" fmla="*/ 35464 w 168159"/>
                <a:gd name="connsiteY14" fmla="*/ 184539 h 255895"/>
                <a:gd name="connsiteX15" fmla="*/ 86643 w 168159"/>
                <a:gd name="connsiteY15" fmla="*/ 135553 h 255895"/>
                <a:gd name="connsiteX16" fmla="*/ 138554 w 168159"/>
                <a:gd name="connsiteY16" fmla="*/ 183808 h 255895"/>
                <a:gd name="connsiteX17" fmla="*/ 87374 w 168159"/>
                <a:gd name="connsiteY17" fmla="*/ 232063 h 25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8159" h="255895">
                  <a:moveTo>
                    <a:pt x="131242" y="123124"/>
                  </a:moveTo>
                  <a:cubicBezTo>
                    <a:pt x="171454" y="88030"/>
                    <a:pt x="178766" y="50743"/>
                    <a:pt x="150983" y="22228"/>
                  </a:cubicBezTo>
                  <a:cubicBezTo>
                    <a:pt x="121737" y="-8479"/>
                    <a:pt x="48624" y="-7017"/>
                    <a:pt x="20842" y="24422"/>
                  </a:cubicBezTo>
                  <a:cubicBezTo>
                    <a:pt x="-4748" y="53667"/>
                    <a:pt x="3294" y="90223"/>
                    <a:pt x="42775" y="122393"/>
                  </a:cubicBezTo>
                  <a:cubicBezTo>
                    <a:pt x="4026" y="147252"/>
                    <a:pt x="-6941" y="171379"/>
                    <a:pt x="4026" y="208666"/>
                  </a:cubicBezTo>
                  <a:cubicBezTo>
                    <a:pt x="14261" y="244492"/>
                    <a:pt x="40582" y="260577"/>
                    <a:pt x="89568" y="259846"/>
                  </a:cubicBezTo>
                  <a:cubicBezTo>
                    <a:pt x="123200" y="259846"/>
                    <a:pt x="153907" y="251803"/>
                    <a:pt x="166336" y="217440"/>
                  </a:cubicBezTo>
                  <a:cubicBezTo>
                    <a:pt x="180959" y="176497"/>
                    <a:pt x="167799" y="145789"/>
                    <a:pt x="131242" y="123124"/>
                  </a:cubicBezTo>
                  <a:close/>
                  <a:moveTo>
                    <a:pt x="41313" y="69021"/>
                  </a:moveTo>
                  <a:cubicBezTo>
                    <a:pt x="40582" y="41969"/>
                    <a:pt x="58860" y="24422"/>
                    <a:pt x="88105" y="25884"/>
                  </a:cubicBezTo>
                  <a:cubicBezTo>
                    <a:pt x="114426" y="27346"/>
                    <a:pt x="132704" y="39044"/>
                    <a:pt x="132704" y="68289"/>
                  </a:cubicBezTo>
                  <a:cubicBezTo>
                    <a:pt x="132704" y="98266"/>
                    <a:pt x="114426" y="107771"/>
                    <a:pt x="87374" y="108502"/>
                  </a:cubicBezTo>
                  <a:cubicBezTo>
                    <a:pt x="61054" y="107771"/>
                    <a:pt x="42044" y="99728"/>
                    <a:pt x="41313" y="69021"/>
                  </a:cubicBezTo>
                  <a:close/>
                  <a:moveTo>
                    <a:pt x="87374" y="232063"/>
                  </a:moveTo>
                  <a:cubicBezTo>
                    <a:pt x="54474" y="232063"/>
                    <a:pt x="35464" y="214515"/>
                    <a:pt x="35464" y="184539"/>
                  </a:cubicBezTo>
                  <a:cubicBezTo>
                    <a:pt x="35464" y="154563"/>
                    <a:pt x="55205" y="135553"/>
                    <a:pt x="86643" y="135553"/>
                  </a:cubicBezTo>
                  <a:cubicBezTo>
                    <a:pt x="118082" y="135553"/>
                    <a:pt x="138554" y="153832"/>
                    <a:pt x="138554" y="183808"/>
                  </a:cubicBezTo>
                  <a:cubicBezTo>
                    <a:pt x="138554" y="214515"/>
                    <a:pt x="119544" y="232063"/>
                    <a:pt x="87374" y="232063"/>
                  </a:cubicBezTo>
                  <a:close/>
                </a:path>
              </a:pathLst>
            </a:custGeom>
            <a:solidFill>
              <a:srgbClr val="030303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2C0162B1-D504-442D-93BE-0011CF453AB5}"/>
                </a:ext>
              </a:extLst>
            </p:cNvPr>
            <p:cNvSpPr/>
            <p:nvPr/>
          </p:nvSpPr>
          <p:spPr>
            <a:xfrm>
              <a:off x="2967392" y="5371590"/>
              <a:ext cx="168160" cy="255896"/>
            </a:xfrm>
            <a:custGeom>
              <a:avLst/>
              <a:gdLst>
                <a:gd name="connsiteX0" fmla="*/ 162413 w 168159"/>
                <a:gd name="connsiteY0" fmla="*/ 51933 h 255895"/>
                <a:gd name="connsiteX1" fmla="*/ 90031 w 168159"/>
                <a:gd name="connsiteY1" fmla="*/ 23 h 255895"/>
                <a:gd name="connsiteX2" fmla="*/ 15456 w 168159"/>
                <a:gd name="connsiteY2" fmla="*/ 48277 h 255895"/>
                <a:gd name="connsiteX3" fmla="*/ 16918 w 168159"/>
                <a:gd name="connsiteY3" fmla="*/ 215706 h 255895"/>
                <a:gd name="connsiteX4" fmla="*/ 85644 w 168159"/>
                <a:gd name="connsiteY4" fmla="*/ 261036 h 255895"/>
                <a:gd name="connsiteX5" fmla="*/ 158757 w 168159"/>
                <a:gd name="connsiteY5" fmla="*/ 216437 h 255895"/>
                <a:gd name="connsiteX6" fmla="*/ 174111 w 168159"/>
                <a:gd name="connsiteY6" fmla="*/ 130895 h 255895"/>
                <a:gd name="connsiteX7" fmla="*/ 162413 w 168159"/>
                <a:gd name="connsiteY7" fmla="*/ 51933 h 255895"/>
                <a:gd name="connsiteX8" fmla="*/ 130974 w 168159"/>
                <a:gd name="connsiteY8" fmla="*/ 202546 h 255895"/>
                <a:gd name="connsiteX9" fmla="*/ 90031 w 168159"/>
                <a:gd name="connsiteY9" fmla="*/ 232522 h 255895"/>
                <a:gd name="connsiteX10" fmla="*/ 48356 w 168159"/>
                <a:gd name="connsiteY10" fmla="*/ 203277 h 255895"/>
                <a:gd name="connsiteX11" fmla="*/ 47625 w 168159"/>
                <a:gd name="connsiteY11" fmla="*/ 57782 h 255895"/>
                <a:gd name="connsiteX12" fmla="*/ 87838 w 168159"/>
                <a:gd name="connsiteY12" fmla="*/ 26343 h 255895"/>
                <a:gd name="connsiteX13" fmla="*/ 130974 w 168159"/>
                <a:gd name="connsiteY13" fmla="*/ 59244 h 255895"/>
                <a:gd name="connsiteX14" fmla="*/ 140479 w 168159"/>
                <a:gd name="connsiteY14" fmla="*/ 130895 h 255895"/>
                <a:gd name="connsiteX15" fmla="*/ 130974 w 168159"/>
                <a:gd name="connsiteY15" fmla="*/ 202546 h 25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8159" h="255895">
                  <a:moveTo>
                    <a:pt x="162413" y="51933"/>
                  </a:moveTo>
                  <a:cubicBezTo>
                    <a:pt x="149252" y="19032"/>
                    <a:pt x="125856" y="754"/>
                    <a:pt x="90031" y="23"/>
                  </a:cubicBezTo>
                  <a:cubicBezTo>
                    <a:pt x="54937" y="-709"/>
                    <a:pt x="27885" y="16108"/>
                    <a:pt x="15456" y="48277"/>
                  </a:cubicBezTo>
                  <a:cubicBezTo>
                    <a:pt x="-5747" y="103843"/>
                    <a:pt x="-5016" y="160872"/>
                    <a:pt x="16918" y="215706"/>
                  </a:cubicBezTo>
                  <a:cubicBezTo>
                    <a:pt x="28616" y="244951"/>
                    <a:pt x="52743" y="260305"/>
                    <a:pt x="85644" y="261036"/>
                  </a:cubicBezTo>
                  <a:cubicBezTo>
                    <a:pt x="120007" y="261767"/>
                    <a:pt x="144135" y="245682"/>
                    <a:pt x="158757" y="216437"/>
                  </a:cubicBezTo>
                  <a:cubicBezTo>
                    <a:pt x="171917" y="189385"/>
                    <a:pt x="175573" y="160872"/>
                    <a:pt x="174111" y="130895"/>
                  </a:cubicBezTo>
                  <a:cubicBezTo>
                    <a:pt x="176304" y="103843"/>
                    <a:pt x="172649" y="77522"/>
                    <a:pt x="162413" y="51933"/>
                  </a:cubicBezTo>
                  <a:close/>
                  <a:moveTo>
                    <a:pt x="130974" y="202546"/>
                  </a:moveTo>
                  <a:cubicBezTo>
                    <a:pt x="122932" y="220093"/>
                    <a:pt x="111234" y="232522"/>
                    <a:pt x="90031" y="232522"/>
                  </a:cubicBezTo>
                  <a:cubicBezTo>
                    <a:pt x="69559" y="232522"/>
                    <a:pt x="55668" y="223018"/>
                    <a:pt x="48356" y="203277"/>
                  </a:cubicBezTo>
                  <a:cubicBezTo>
                    <a:pt x="30809" y="155023"/>
                    <a:pt x="30809" y="106037"/>
                    <a:pt x="47625" y="57782"/>
                  </a:cubicBezTo>
                  <a:cubicBezTo>
                    <a:pt x="54205" y="39504"/>
                    <a:pt x="67366" y="26343"/>
                    <a:pt x="87838" y="26343"/>
                  </a:cubicBezTo>
                  <a:cubicBezTo>
                    <a:pt x="109771" y="25612"/>
                    <a:pt x="122932" y="39504"/>
                    <a:pt x="130974" y="59244"/>
                  </a:cubicBezTo>
                  <a:cubicBezTo>
                    <a:pt x="141210" y="82640"/>
                    <a:pt x="139017" y="106768"/>
                    <a:pt x="140479" y="130895"/>
                  </a:cubicBezTo>
                  <a:cubicBezTo>
                    <a:pt x="139017" y="155023"/>
                    <a:pt x="140479" y="179881"/>
                    <a:pt x="130974" y="202546"/>
                  </a:cubicBezTo>
                  <a:close/>
                </a:path>
              </a:pathLst>
            </a:custGeom>
            <a:solidFill>
              <a:srgbClr val="030303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xmlns="" id="{E13CA0C6-2938-4714-923C-A0CE63254CD5}"/>
                </a:ext>
              </a:extLst>
            </p:cNvPr>
            <p:cNvSpPr/>
            <p:nvPr/>
          </p:nvSpPr>
          <p:spPr>
            <a:xfrm>
              <a:off x="3021322" y="5003123"/>
              <a:ext cx="168160" cy="255896"/>
            </a:xfrm>
            <a:custGeom>
              <a:avLst/>
              <a:gdLst>
                <a:gd name="connsiteX0" fmla="*/ 160393 w 168159"/>
                <a:gd name="connsiteY0" fmla="*/ 49717 h 255895"/>
                <a:gd name="connsiteX1" fmla="*/ 86549 w 168159"/>
                <a:gd name="connsiteY1" fmla="*/ 0 h 255895"/>
                <a:gd name="connsiteX2" fmla="*/ 14167 w 168159"/>
                <a:gd name="connsiteY2" fmla="*/ 51179 h 255895"/>
                <a:gd name="connsiteX3" fmla="*/ 14898 w 168159"/>
                <a:gd name="connsiteY3" fmla="*/ 212028 h 255895"/>
                <a:gd name="connsiteX4" fmla="*/ 88742 w 168159"/>
                <a:gd name="connsiteY4" fmla="*/ 261744 h 255895"/>
                <a:gd name="connsiteX5" fmla="*/ 160393 w 168159"/>
                <a:gd name="connsiteY5" fmla="*/ 214221 h 255895"/>
                <a:gd name="connsiteX6" fmla="*/ 173553 w 168159"/>
                <a:gd name="connsiteY6" fmla="*/ 132335 h 255895"/>
                <a:gd name="connsiteX7" fmla="*/ 160393 w 168159"/>
                <a:gd name="connsiteY7" fmla="*/ 49717 h 255895"/>
                <a:gd name="connsiteX8" fmla="*/ 127492 w 168159"/>
                <a:gd name="connsiteY8" fmla="*/ 207641 h 255895"/>
                <a:gd name="connsiteX9" fmla="*/ 88011 w 168159"/>
                <a:gd name="connsiteY9" fmla="*/ 233962 h 255895"/>
                <a:gd name="connsiteX10" fmla="*/ 48530 w 168159"/>
                <a:gd name="connsiteY10" fmla="*/ 206910 h 255895"/>
                <a:gd name="connsiteX11" fmla="*/ 34639 w 168159"/>
                <a:gd name="connsiteY11" fmla="*/ 127948 h 255895"/>
                <a:gd name="connsiteX12" fmla="*/ 48530 w 168159"/>
                <a:gd name="connsiteY12" fmla="*/ 54104 h 255895"/>
                <a:gd name="connsiteX13" fmla="*/ 88011 w 168159"/>
                <a:gd name="connsiteY13" fmla="*/ 27783 h 255895"/>
                <a:gd name="connsiteX14" fmla="*/ 127492 w 168159"/>
                <a:gd name="connsiteY14" fmla="*/ 54835 h 255895"/>
                <a:gd name="connsiteX15" fmla="*/ 127492 w 168159"/>
                <a:gd name="connsiteY15" fmla="*/ 207641 h 25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8159" h="255895">
                  <a:moveTo>
                    <a:pt x="160393" y="49717"/>
                  </a:moveTo>
                  <a:cubicBezTo>
                    <a:pt x="145770" y="17547"/>
                    <a:pt x="121643" y="0"/>
                    <a:pt x="86549" y="0"/>
                  </a:cubicBezTo>
                  <a:cubicBezTo>
                    <a:pt x="50723" y="0"/>
                    <a:pt x="25134" y="19010"/>
                    <a:pt x="14167" y="51179"/>
                  </a:cubicBezTo>
                  <a:cubicBezTo>
                    <a:pt x="-4842" y="104552"/>
                    <a:pt x="-4842" y="158655"/>
                    <a:pt x="14898" y="212028"/>
                  </a:cubicBezTo>
                  <a:cubicBezTo>
                    <a:pt x="27327" y="244929"/>
                    <a:pt x="53648" y="261744"/>
                    <a:pt x="88742" y="261744"/>
                  </a:cubicBezTo>
                  <a:cubicBezTo>
                    <a:pt x="122374" y="261014"/>
                    <a:pt x="145770" y="244929"/>
                    <a:pt x="160393" y="214221"/>
                  </a:cubicBezTo>
                  <a:cubicBezTo>
                    <a:pt x="172822" y="187901"/>
                    <a:pt x="174284" y="160118"/>
                    <a:pt x="173553" y="132335"/>
                  </a:cubicBezTo>
                  <a:cubicBezTo>
                    <a:pt x="173553" y="103821"/>
                    <a:pt x="172091" y="76038"/>
                    <a:pt x="160393" y="49717"/>
                  </a:cubicBezTo>
                  <a:close/>
                  <a:moveTo>
                    <a:pt x="127492" y="207641"/>
                  </a:moveTo>
                  <a:cubicBezTo>
                    <a:pt x="120912" y="224457"/>
                    <a:pt x="107752" y="234693"/>
                    <a:pt x="88011" y="233962"/>
                  </a:cubicBezTo>
                  <a:cubicBezTo>
                    <a:pt x="68271" y="233962"/>
                    <a:pt x="55841" y="223726"/>
                    <a:pt x="48530" y="206910"/>
                  </a:cubicBezTo>
                  <a:cubicBezTo>
                    <a:pt x="37563" y="182052"/>
                    <a:pt x="36101" y="155731"/>
                    <a:pt x="34639" y="127948"/>
                  </a:cubicBezTo>
                  <a:cubicBezTo>
                    <a:pt x="36832" y="103090"/>
                    <a:pt x="37563" y="77500"/>
                    <a:pt x="48530" y="54104"/>
                  </a:cubicBezTo>
                  <a:cubicBezTo>
                    <a:pt x="56572" y="37288"/>
                    <a:pt x="69002" y="27783"/>
                    <a:pt x="88011" y="27783"/>
                  </a:cubicBezTo>
                  <a:cubicBezTo>
                    <a:pt x="107752" y="27783"/>
                    <a:pt x="120912" y="37288"/>
                    <a:pt x="127492" y="54835"/>
                  </a:cubicBezTo>
                  <a:cubicBezTo>
                    <a:pt x="146501" y="105283"/>
                    <a:pt x="146501" y="156462"/>
                    <a:pt x="127492" y="207641"/>
                  </a:cubicBezTo>
                  <a:close/>
                </a:path>
              </a:pathLst>
            </a:custGeom>
            <a:solidFill>
              <a:srgbClr val="030303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6" name="Freeform: Shape 418">
            <a:extLst>
              <a:ext uri="{FF2B5EF4-FFF2-40B4-BE49-F238E27FC236}">
                <a16:creationId xmlns:a16="http://schemas.microsoft.com/office/drawing/2014/main" xmlns="" id="{FB87A7AA-E443-4DF0-AF4B-8C7CA7BCF0A5}"/>
              </a:ext>
            </a:extLst>
          </p:cNvPr>
          <p:cNvSpPr/>
          <p:nvPr/>
        </p:nvSpPr>
        <p:spPr>
          <a:xfrm>
            <a:off x="288448" y="693303"/>
            <a:ext cx="1122693" cy="1153911"/>
          </a:xfrm>
          <a:custGeom>
            <a:avLst/>
            <a:gdLst>
              <a:gd name="connsiteX0" fmla="*/ 558881 w 3049521"/>
              <a:gd name="connsiteY0" fmla="*/ 430949 h 3325642"/>
              <a:gd name="connsiteX1" fmla="*/ 574279 w 3049521"/>
              <a:gd name="connsiteY1" fmla="*/ 436548 h 3325642"/>
              <a:gd name="connsiteX2" fmla="*/ 787052 w 3049521"/>
              <a:gd name="connsiteY2" fmla="*/ 528937 h 3325642"/>
              <a:gd name="connsiteX3" fmla="*/ 953282 w 3049521"/>
              <a:gd name="connsiteY3" fmla="*/ 461745 h 3325642"/>
              <a:gd name="connsiteX4" fmla="*/ 979878 w 3049521"/>
              <a:gd name="connsiteY4" fmla="*/ 435148 h 3325642"/>
              <a:gd name="connsiteX5" fmla="*/ 989327 w 3049521"/>
              <a:gd name="connsiteY5" fmla="*/ 431299 h 3325642"/>
              <a:gd name="connsiteX6" fmla="*/ 1260544 w 3049521"/>
              <a:gd name="connsiteY6" fmla="*/ 500940 h 3325642"/>
              <a:gd name="connsiteX7" fmla="*/ 1374629 w 3049521"/>
              <a:gd name="connsiteY7" fmla="*/ 576531 h 3325642"/>
              <a:gd name="connsiteX8" fmla="*/ 1405776 w 3049521"/>
              <a:gd name="connsiteY8" fmla="*/ 652471 h 3325642"/>
              <a:gd name="connsiteX9" fmla="*/ 1405426 w 3049521"/>
              <a:gd name="connsiteY9" fmla="*/ 867695 h 3325642"/>
              <a:gd name="connsiteX10" fmla="*/ 1404726 w 3049521"/>
              <a:gd name="connsiteY10" fmla="*/ 1147310 h 3325642"/>
              <a:gd name="connsiteX11" fmla="*/ 1404726 w 3049521"/>
              <a:gd name="connsiteY11" fmla="*/ 1162708 h 3325642"/>
              <a:gd name="connsiteX12" fmla="*/ 1409625 w 3049521"/>
              <a:gd name="connsiteY12" fmla="*/ 1153609 h 3325642"/>
              <a:gd name="connsiteX13" fmla="*/ 1542608 w 3049521"/>
              <a:gd name="connsiteY13" fmla="*/ 843198 h 3325642"/>
              <a:gd name="connsiteX14" fmla="*/ 1600351 w 3049521"/>
              <a:gd name="connsiteY14" fmla="*/ 778456 h 3325642"/>
              <a:gd name="connsiteX15" fmla="*/ 1624148 w 3049521"/>
              <a:gd name="connsiteY15" fmla="*/ 756408 h 3325642"/>
              <a:gd name="connsiteX16" fmla="*/ 1701489 w 3049521"/>
              <a:gd name="connsiteY16" fmla="*/ 703915 h 3325642"/>
              <a:gd name="connsiteX17" fmla="*/ 1848820 w 3049521"/>
              <a:gd name="connsiteY17" fmla="*/ 651071 h 3325642"/>
              <a:gd name="connsiteX18" fmla="*/ 1875417 w 3049521"/>
              <a:gd name="connsiteY18" fmla="*/ 658071 h 3325642"/>
              <a:gd name="connsiteX19" fmla="*/ 2040947 w 3049521"/>
              <a:gd name="connsiteY19" fmla="*/ 734361 h 3325642"/>
              <a:gd name="connsiteX20" fmla="*/ 2241472 w 3049521"/>
              <a:gd name="connsiteY20" fmla="*/ 666470 h 3325642"/>
              <a:gd name="connsiteX21" fmla="*/ 2263519 w 3049521"/>
              <a:gd name="connsiteY21" fmla="*/ 644072 h 3325642"/>
              <a:gd name="connsiteX22" fmla="*/ 2283467 w 3049521"/>
              <a:gd name="connsiteY22" fmla="*/ 637423 h 3325642"/>
              <a:gd name="connsiteX23" fmla="*/ 2530536 w 3049521"/>
              <a:gd name="connsiteY23" fmla="*/ 720363 h 3325642"/>
              <a:gd name="connsiteX24" fmla="*/ 2617325 w 3049521"/>
              <a:gd name="connsiteY24" fmla="*/ 806802 h 3325642"/>
              <a:gd name="connsiteX25" fmla="*/ 2651971 w 3049521"/>
              <a:gd name="connsiteY25" fmla="*/ 904790 h 3325642"/>
              <a:gd name="connsiteX26" fmla="*/ 2822400 w 3049521"/>
              <a:gd name="connsiteY26" fmla="*/ 1482218 h 3325642"/>
              <a:gd name="connsiteX27" fmla="*/ 2883992 w 3049521"/>
              <a:gd name="connsiteY27" fmla="*/ 1692192 h 3325642"/>
              <a:gd name="connsiteX28" fmla="*/ 2896240 w 3049521"/>
              <a:gd name="connsiteY28" fmla="*/ 1701291 h 3325642"/>
              <a:gd name="connsiteX29" fmla="*/ 2988979 w 3049521"/>
              <a:gd name="connsiteY29" fmla="*/ 1700941 h 3325642"/>
              <a:gd name="connsiteX30" fmla="*/ 3049521 w 3049521"/>
              <a:gd name="connsiteY30" fmla="*/ 1761134 h 3325642"/>
              <a:gd name="connsiteX31" fmla="*/ 3049521 w 3049521"/>
              <a:gd name="connsiteY31" fmla="*/ 2964984 h 3325642"/>
              <a:gd name="connsiteX32" fmla="*/ 3049521 w 3049521"/>
              <a:gd name="connsiteY32" fmla="*/ 3247749 h 3325642"/>
              <a:gd name="connsiteX33" fmla="*/ 3006477 w 3049521"/>
              <a:gd name="connsiteY33" fmla="*/ 3303042 h 3325642"/>
              <a:gd name="connsiteX34" fmla="*/ 2945934 w 3049521"/>
              <a:gd name="connsiteY34" fmla="*/ 3273996 h 3325642"/>
              <a:gd name="connsiteX35" fmla="*/ 2939635 w 3049521"/>
              <a:gd name="connsiteY35" fmla="*/ 3243550 h 3325642"/>
              <a:gd name="connsiteX36" fmla="*/ 2939635 w 3049521"/>
              <a:gd name="connsiteY36" fmla="*/ 1827275 h 3325642"/>
              <a:gd name="connsiteX37" fmla="*/ 2939635 w 3049521"/>
              <a:gd name="connsiteY37" fmla="*/ 1810828 h 3325642"/>
              <a:gd name="connsiteX38" fmla="*/ 2886792 w 3049521"/>
              <a:gd name="connsiteY38" fmla="*/ 1811178 h 3325642"/>
              <a:gd name="connsiteX39" fmla="*/ 2878743 w 3049521"/>
              <a:gd name="connsiteY39" fmla="*/ 1818527 h 3325642"/>
              <a:gd name="connsiteX40" fmla="*/ 2783555 w 3049521"/>
              <a:gd name="connsiteY40" fmla="*/ 1869620 h 3325642"/>
              <a:gd name="connsiteX41" fmla="*/ 2675418 w 3049521"/>
              <a:gd name="connsiteY41" fmla="*/ 1788080 h 3325642"/>
              <a:gd name="connsiteX42" fmla="*/ 2625374 w 3049521"/>
              <a:gd name="connsiteY42" fmla="*/ 1619751 h 3325642"/>
              <a:gd name="connsiteX43" fmla="*/ 2471743 w 3049521"/>
              <a:gd name="connsiteY43" fmla="*/ 1096566 h 3325642"/>
              <a:gd name="connsiteX44" fmla="*/ 2457395 w 3049521"/>
              <a:gd name="connsiteY44" fmla="*/ 1085718 h 3325642"/>
              <a:gd name="connsiteX45" fmla="*/ 2365356 w 3049521"/>
              <a:gd name="connsiteY45" fmla="*/ 1086067 h 3325642"/>
              <a:gd name="connsiteX46" fmla="*/ 2706564 w 3049521"/>
              <a:gd name="connsiteY46" fmla="*/ 2519140 h 3325642"/>
              <a:gd name="connsiteX47" fmla="*/ 2397202 w 3049521"/>
              <a:gd name="connsiteY47" fmla="*/ 2519140 h 3325642"/>
              <a:gd name="connsiteX48" fmla="*/ 2397202 w 3049521"/>
              <a:gd name="connsiteY48" fmla="*/ 2533138 h 3325642"/>
              <a:gd name="connsiteX49" fmla="*/ 2397202 w 3049521"/>
              <a:gd name="connsiteY49" fmla="*/ 3193856 h 3325642"/>
              <a:gd name="connsiteX50" fmla="*/ 2285216 w 3049521"/>
              <a:gd name="connsiteY50" fmla="*/ 3324390 h 3325642"/>
              <a:gd name="connsiteX51" fmla="*/ 2173230 w 3049521"/>
              <a:gd name="connsiteY51" fmla="*/ 3281345 h 3325642"/>
              <a:gd name="connsiteX52" fmla="*/ 2141734 w 3049521"/>
              <a:gd name="connsiteY52" fmla="*/ 3193506 h 3325642"/>
              <a:gd name="connsiteX53" fmla="*/ 2142084 w 3049521"/>
              <a:gd name="connsiteY53" fmla="*/ 2535238 h 3325642"/>
              <a:gd name="connsiteX54" fmla="*/ 2142084 w 3049521"/>
              <a:gd name="connsiteY54" fmla="*/ 2520889 h 3325642"/>
              <a:gd name="connsiteX55" fmla="*/ 2011200 w 3049521"/>
              <a:gd name="connsiteY55" fmla="*/ 2520889 h 3325642"/>
              <a:gd name="connsiteX56" fmla="*/ 2011200 w 3049521"/>
              <a:gd name="connsiteY56" fmla="*/ 2534188 h 3325642"/>
              <a:gd name="connsiteX57" fmla="*/ 2011200 w 3049521"/>
              <a:gd name="connsiteY57" fmla="*/ 3190356 h 3325642"/>
              <a:gd name="connsiteX58" fmla="*/ 1956607 w 3049521"/>
              <a:gd name="connsiteY58" fmla="*/ 3301993 h 3325642"/>
              <a:gd name="connsiteX59" fmla="*/ 1805426 w 3049521"/>
              <a:gd name="connsiteY59" fmla="*/ 3299193 h 3325642"/>
              <a:gd name="connsiteX60" fmla="*/ 1755032 w 3049521"/>
              <a:gd name="connsiteY60" fmla="*/ 3190706 h 3325642"/>
              <a:gd name="connsiteX61" fmla="*/ 1755032 w 3049521"/>
              <a:gd name="connsiteY61" fmla="*/ 2534538 h 3325642"/>
              <a:gd name="connsiteX62" fmla="*/ 1755032 w 3049521"/>
              <a:gd name="connsiteY62" fmla="*/ 2519840 h 3325642"/>
              <a:gd name="connsiteX63" fmla="*/ 1445321 w 3049521"/>
              <a:gd name="connsiteY63" fmla="*/ 2519840 h 3325642"/>
              <a:gd name="connsiteX64" fmla="*/ 1786878 w 3049521"/>
              <a:gd name="connsiteY64" fmla="*/ 1086417 h 3325642"/>
              <a:gd name="connsiteX65" fmla="*/ 1690990 w 3049521"/>
              <a:gd name="connsiteY65" fmla="*/ 1086767 h 3325642"/>
              <a:gd name="connsiteX66" fmla="*/ 1683291 w 3049521"/>
              <a:gd name="connsiteY66" fmla="*/ 1094816 h 3325642"/>
              <a:gd name="connsiteX67" fmla="*/ 1603851 w 3049521"/>
              <a:gd name="connsiteY67" fmla="*/ 1279594 h 3325642"/>
              <a:gd name="connsiteX68" fmla="*/ 1410325 w 3049521"/>
              <a:gd name="connsiteY68" fmla="*/ 1731387 h 3325642"/>
              <a:gd name="connsiteX69" fmla="*/ 1405426 w 3049521"/>
              <a:gd name="connsiteY69" fmla="*/ 1757634 h 3325642"/>
              <a:gd name="connsiteX70" fmla="*/ 1387928 w 3049521"/>
              <a:gd name="connsiteY70" fmla="*/ 1833575 h 3325642"/>
              <a:gd name="connsiteX71" fmla="*/ 1239196 w 3049521"/>
              <a:gd name="connsiteY71" fmla="*/ 1875919 h 3325642"/>
              <a:gd name="connsiteX72" fmla="*/ 1175854 w 3049521"/>
              <a:gd name="connsiteY72" fmla="*/ 1766383 h 3325642"/>
              <a:gd name="connsiteX73" fmla="*/ 1175854 w 3049521"/>
              <a:gd name="connsiteY73" fmla="*/ 895691 h 3325642"/>
              <a:gd name="connsiteX74" fmla="*/ 1175854 w 3049521"/>
              <a:gd name="connsiteY74" fmla="*/ 880643 h 3325642"/>
              <a:gd name="connsiteX75" fmla="*/ 1112512 w 3049521"/>
              <a:gd name="connsiteY75" fmla="*/ 880643 h 3325642"/>
              <a:gd name="connsiteX76" fmla="*/ 1112512 w 3049521"/>
              <a:gd name="connsiteY76" fmla="*/ 892542 h 3325642"/>
              <a:gd name="connsiteX77" fmla="*/ 1112512 w 3049521"/>
              <a:gd name="connsiteY77" fmla="*/ 1520364 h 3325642"/>
              <a:gd name="connsiteX78" fmla="*/ 1114612 w 3049521"/>
              <a:gd name="connsiteY78" fmla="*/ 3141012 h 3325642"/>
              <a:gd name="connsiteX79" fmla="*/ 1029572 w 3049521"/>
              <a:gd name="connsiteY79" fmla="*/ 3278895 h 3325642"/>
              <a:gd name="connsiteX80" fmla="*/ 859843 w 3049521"/>
              <a:gd name="connsiteY80" fmla="*/ 3243200 h 3325642"/>
              <a:gd name="connsiteX81" fmla="*/ 822748 w 3049521"/>
              <a:gd name="connsiteY81" fmla="*/ 3139613 h 3325642"/>
              <a:gd name="connsiteX82" fmla="*/ 822748 w 3049521"/>
              <a:gd name="connsiteY82" fmla="*/ 1926313 h 3325642"/>
              <a:gd name="connsiteX83" fmla="*/ 822748 w 3049521"/>
              <a:gd name="connsiteY83" fmla="*/ 1911265 h 3325642"/>
              <a:gd name="connsiteX84" fmla="*/ 727910 w 3049521"/>
              <a:gd name="connsiteY84" fmla="*/ 1911265 h 3325642"/>
              <a:gd name="connsiteX85" fmla="*/ 727910 w 3049521"/>
              <a:gd name="connsiteY85" fmla="*/ 1925613 h 3325642"/>
              <a:gd name="connsiteX86" fmla="*/ 727910 w 3049521"/>
              <a:gd name="connsiteY86" fmla="*/ 3150811 h 3325642"/>
              <a:gd name="connsiteX87" fmla="*/ 594926 w 3049521"/>
              <a:gd name="connsiteY87" fmla="*/ 3292544 h 3325642"/>
              <a:gd name="connsiteX88" fmla="*/ 437096 w 3049521"/>
              <a:gd name="connsiteY88" fmla="*/ 3159910 h 3325642"/>
              <a:gd name="connsiteX89" fmla="*/ 437096 w 3049521"/>
              <a:gd name="connsiteY89" fmla="*/ 3150461 h 3325642"/>
              <a:gd name="connsiteX90" fmla="*/ 437096 w 3049521"/>
              <a:gd name="connsiteY90" fmla="*/ 1546610 h 3325642"/>
              <a:gd name="connsiteX91" fmla="*/ 438496 w 3049521"/>
              <a:gd name="connsiteY91" fmla="*/ 895691 h 3325642"/>
              <a:gd name="connsiteX92" fmla="*/ 438496 w 3049521"/>
              <a:gd name="connsiteY92" fmla="*/ 880293 h 3325642"/>
              <a:gd name="connsiteX93" fmla="*/ 375153 w 3049521"/>
              <a:gd name="connsiteY93" fmla="*/ 880293 h 3325642"/>
              <a:gd name="connsiteX94" fmla="*/ 375153 w 3049521"/>
              <a:gd name="connsiteY94" fmla="*/ 894991 h 3325642"/>
              <a:gd name="connsiteX95" fmla="*/ 375153 w 3049521"/>
              <a:gd name="connsiteY95" fmla="*/ 1768833 h 3325642"/>
              <a:gd name="connsiteX96" fmla="*/ 310761 w 3049521"/>
              <a:gd name="connsiteY96" fmla="*/ 1877669 h 3325642"/>
              <a:gd name="connsiteX97" fmla="*/ 181977 w 3049521"/>
              <a:gd name="connsiteY97" fmla="*/ 1858072 h 3325642"/>
              <a:gd name="connsiteX98" fmla="*/ 168329 w 3049521"/>
              <a:gd name="connsiteY98" fmla="*/ 1852822 h 3325642"/>
              <a:gd name="connsiteX99" fmla="*/ 110236 w 3049521"/>
              <a:gd name="connsiteY99" fmla="*/ 1852472 h 3325642"/>
              <a:gd name="connsiteX100" fmla="*/ 110236 w 3049521"/>
              <a:gd name="connsiteY100" fmla="*/ 1867520 h 3325642"/>
              <a:gd name="connsiteX101" fmla="*/ 110236 w 3049521"/>
              <a:gd name="connsiteY101" fmla="*/ 3240400 h 3325642"/>
              <a:gd name="connsiteX102" fmla="*/ 78390 w 3049521"/>
              <a:gd name="connsiteY102" fmla="*/ 3298843 h 3325642"/>
              <a:gd name="connsiteX103" fmla="*/ 0 w 3049521"/>
              <a:gd name="connsiteY103" fmla="*/ 3251949 h 3325642"/>
              <a:gd name="connsiteX104" fmla="*/ 0 w 3049521"/>
              <a:gd name="connsiteY104" fmla="*/ 3245650 h 3325642"/>
              <a:gd name="connsiteX105" fmla="*/ 0 w 3049521"/>
              <a:gd name="connsiteY105" fmla="*/ 1794730 h 3325642"/>
              <a:gd name="connsiteX106" fmla="*/ 47244 w 3049521"/>
              <a:gd name="connsiteY106" fmla="*/ 1736987 h 3325642"/>
              <a:gd name="connsiteX107" fmla="*/ 72091 w 3049521"/>
              <a:gd name="connsiteY107" fmla="*/ 1734187 h 3325642"/>
              <a:gd name="connsiteX108" fmla="*/ 145582 w 3049521"/>
              <a:gd name="connsiteY108" fmla="*/ 1734187 h 3325642"/>
              <a:gd name="connsiteX109" fmla="*/ 145932 w 3049521"/>
              <a:gd name="connsiteY109" fmla="*/ 1721939 h 3325642"/>
              <a:gd name="connsiteX110" fmla="*/ 145932 w 3049521"/>
              <a:gd name="connsiteY110" fmla="*/ 890442 h 3325642"/>
              <a:gd name="connsiteX111" fmla="*/ 144882 w 3049521"/>
              <a:gd name="connsiteY111" fmla="*/ 659470 h 3325642"/>
              <a:gd name="connsiteX112" fmla="*/ 191426 w 3049521"/>
              <a:gd name="connsiteY112" fmla="*/ 561483 h 3325642"/>
              <a:gd name="connsiteX113" fmla="*/ 334908 w 3049521"/>
              <a:gd name="connsiteY113" fmla="*/ 483092 h 3325642"/>
              <a:gd name="connsiteX114" fmla="*/ 558881 w 3049521"/>
              <a:gd name="connsiteY114" fmla="*/ 430949 h 3325642"/>
              <a:gd name="connsiteX115" fmla="*/ 2051794 w 3049521"/>
              <a:gd name="connsiteY115" fmla="*/ 125716 h 3325642"/>
              <a:gd name="connsiteX116" fmla="*/ 2215574 w 3049521"/>
              <a:gd name="connsiteY116" fmla="*/ 252750 h 3325642"/>
              <a:gd name="connsiteX117" fmla="*/ 2221874 w 3049521"/>
              <a:gd name="connsiteY117" fmla="*/ 262899 h 3325642"/>
              <a:gd name="connsiteX118" fmla="*/ 2310762 w 3049521"/>
              <a:gd name="connsiteY118" fmla="*/ 467974 h 3325642"/>
              <a:gd name="connsiteX119" fmla="*/ 2102188 w 3049521"/>
              <a:gd name="connsiteY119" fmla="*/ 698945 h 3325642"/>
              <a:gd name="connsiteX120" fmla="*/ 2063343 w 3049521"/>
              <a:gd name="connsiteY120" fmla="*/ 702094 h 3325642"/>
              <a:gd name="connsiteX121" fmla="*/ 1816974 w 3049521"/>
              <a:gd name="connsiteY121" fmla="*/ 479172 h 3325642"/>
              <a:gd name="connsiteX122" fmla="*/ 1902013 w 3049521"/>
              <a:gd name="connsiteY122" fmla="*/ 266049 h 3325642"/>
              <a:gd name="connsiteX123" fmla="*/ 1912162 w 3049521"/>
              <a:gd name="connsiteY123" fmla="*/ 248901 h 3325642"/>
              <a:gd name="connsiteX124" fmla="*/ 2051794 w 3049521"/>
              <a:gd name="connsiteY124" fmla="*/ 125716 h 3325642"/>
              <a:gd name="connsiteX125" fmla="*/ 782853 w 3049521"/>
              <a:gd name="connsiteY125" fmla="*/ 81 h 3325642"/>
              <a:gd name="connsiteX126" fmla="*/ 1023623 w 3049521"/>
              <a:gd name="connsiteY126" fmla="*/ 254850 h 3325642"/>
              <a:gd name="connsiteX127" fmla="*/ 776203 w 3049521"/>
              <a:gd name="connsiteY127" fmla="*/ 495620 h 3325642"/>
              <a:gd name="connsiteX128" fmla="*/ 528084 w 3049521"/>
              <a:gd name="connsiteY128" fmla="*/ 248201 h 3325642"/>
              <a:gd name="connsiteX129" fmla="*/ 782853 w 3049521"/>
              <a:gd name="connsiteY129" fmla="*/ 81 h 3325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3049521" h="3325642">
                <a:moveTo>
                  <a:pt x="558881" y="430949"/>
                </a:moveTo>
                <a:cubicBezTo>
                  <a:pt x="565530" y="429899"/>
                  <a:pt x="569729" y="431299"/>
                  <a:pt x="574279" y="436548"/>
                </a:cubicBezTo>
                <a:cubicBezTo>
                  <a:pt x="630622" y="500590"/>
                  <a:pt x="702013" y="531736"/>
                  <a:pt x="787052" y="528937"/>
                </a:cubicBezTo>
                <a:cubicBezTo>
                  <a:pt x="850394" y="526837"/>
                  <a:pt x="906037" y="504090"/>
                  <a:pt x="953282" y="461745"/>
                </a:cubicBezTo>
                <a:cubicBezTo>
                  <a:pt x="962730" y="453346"/>
                  <a:pt x="970779" y="443547"/>
                  <a:pt x="979878" y="435148"/>
                </a:cubicBezTo>
                <a:cubicBezTo>
                  <a:pt x="982328" y="433049"/>
                  <a:pt x="986527" y="430599"/>
                  <a:pt x="989327" y="431299"/>
                </a:cubicBezTo>
                <a:cubicBezTo>
                  <a:pt x="1082416" y="443547"/>
                  <a:pt x="1173754" y="463495"/>
                  <a:pt x="1260544" y="500940"/>
                </a:cubicBezTo>
                <a:cubicBezTo>
                  <a:pt x="1302888" y="519138"/>
                  <a:pt x="1343133" y="541885"/>
                  <a:pt x="1374629" y="576531"/>
                </a:cubicBezTo>
                <a:cubicBezTo>
                  <a:pt x="1394227" y="597878"/>
                  <a:pt x="1406125" y="622025"/>
                  <a:pt x="1405776" y="652471"/>
                </a:cubicBezTo>
                <a:cubicBezTo>
                  <a:pt x="1405076" y="724212"/>
                  <a:pt x="1405776" y="795953"/>
                  <a:pt x="1405426" y="867695"/>
                </a:cubicBezTo>
                <a:cubicBezTo>
                  <a:pt x="1405426" y="960783"/>
                  <a:pt x="1405076" y="1054222"/>
                  <a:pt x="1404726" y="1147310"/>
                </a:cubicBezTo>
                <a:cubicBezTo>
                  <a:pt x="1404726" y="1151509"/>
                  <a:pt x="1404726" y="1155709"/>
                  <a:pt x="1404726" y="1162708"/>
                </a:cubicBezTo>
                <a:cubicBezTo>
                  <a:pt x="1407175" y="1158159"/>
                  <a:pt x="1408575" y="1156059"/>
                  <a:pt x="1409625" y="1153609"/>
                </a:cubicBezTo>
                <a:cubicBezTo>
                  <a:pt x="1454069" y="1050022"/>
                  <a:pt x="1498514" y="946785"/>
                  <a:pt x="1542608" y="843198"/>
                </a:cubicBezTo>
                <a:cubicBezTo>
                  <a:pt x="1554507" y="815201"/>
                  <a:pt x="1572705" y="793154"/>
                  <a:pt x="1600351" y="778456"/>
                </a:cubicBezTo>
                <a:cubicBezTo>
                  <a:pt x="1609450" y="773556"/>
                  <a:pt x="1616099" y="764107"/>
                  <a:pt x="1624148" y="756408"/>
                </a:cubicBezTo>
                <a:cubicBezTo>
                  <a:pt x="1646896" y="734711"/>
                  <a:pt x="1673492" y="718263"/>
                  <a:pt x="1701489" y="703915"/>
                </a:cubicBezTo>
                <a:cubicBezTo>
                  <a:pt x="1748383" y="679768"/>
                  <a:pt x="1798077" y="664370"/>
                  <a:pt x="1848820" y="651071"/>
                </a:cubicBezTo>
                <a:cubicBezTo>
                  <a:pt x="1859669" y="648272"/>
                  <a:pt x="1867018" y="649672"/>
                  <a:pt x="1875417" y="658071"/>
                </a:cubicBezTo>
                <a:cubicBezTo>
                  <a:pt x="1921261" y="703565"/>
                  <a:pt x="1976555" y="729462"/>
                  <a:pt x="2040947" y="734361"/>
                </a:cubicBezTo>
                <a:cubicBezTo>
                  <a:pt x="2117237" y="740310"/>
                  <a:pt x="2184079" y="717563"/>
                  <a:pt x="2241472" y="666470"/>
                </a:cubicBezTo>
                <a:cubicBezTo>
                  <a:pt x="2249171" y="659470"/>
                  <a:pt x="2257220" y="652471"/>
                  <a:pt x="2263519" y="644072"/>
                </a:cubicBezTo>
                <a:cubicBezTo>
                  <a:pt x="2269118" y="636723"/>
                  <a:pt x="2275418" y="636023"/>
                  <a:pt x="2283467" y="637423"/>
                </a:cubicBezTo>
                <a:cubicBezTo>
                  <a:pt x="2370256" y="652121"/>
                  <a:pt x="2454245" y="674519"/>
                  <a:pt x="2530536" y="720363"/>
                </a:cubicBezTo>
                <a:cubicBezTo>
                  <a:pt x="2566581" y="742060"/>
                  <a:pt x="2599827" y="767607"/>
                  <a:pt x="2617325" y="806802"/>
                </a:cubicBezTo>
                <a:cubicBezTo>
                  <a:pt x="2631323" y="838298"/>
                  <a:pt x="2641822" y="871544"/>
                  <a:pt x="2651971" y="904790"/>
                </a:cubicBezTo>
                <a:cubicBezTo>
                  <a:pt x="2709014" y="1097266"/>
                  <a:pt x="2765707" y="1289742"/>
                  <a:pt x="2822400" y="1482218"/>
                </a:cubicBezTo>
                <a:cubicBezTo>
                  <a:pt x="2843047" y="1552210"/>
                  <a:pt x="2863694" y="1622201"/>
                  <a:pt x="2883992" y="1692192"/>
                </a:cubicBezTo>
                <a:cubicBezTo>
                  <a:pt x="2886092" y="1699191"/>
                  <a:pt x="2888891" y="1701641"/>
                  <a:pt x="2896240" y="1701291"/>
                </a:cubicBezTo>
                <a:cubicBezTo>
                  <a:pt x="2927037" y="1700941"/>
                  <a:pt x="2958183" y="1700941"/>
                  <a:pt x="2988979" y="1700941"/>
                </a:cubicBezTo>
                <a:cubicBezTo>
                  <a:pt x="3026774" y="1700941"/>
                  <a:pt x="3049521" y="1723688"/>
                  <a:pt x="3049521" y="1761134"/>
                </a:cubicBezTo>
                <a:cubicBezTo>
                  <a:pt x="3049521" y="2162534"/>
                  <a:pt x="3049521" y="2563934"/>
                  <a:pt x="3049521" y="2964984"/>
                </a:cubicBezTo>
                <a:cubicBezTo>
                  <a:pt x="3049521" y="3059123"/>
                  <a:pt x="3049521" y="3153611"/>
                  <a:pt x="3049521" y="3247749"/>
                </a:cubicBezTo>
                <a:cubicBezTo>
                  <a:pt x="3049521" y="3275046"/>
                  <a:pt x="3032374" y="3296743"/>
                  <a:pt x="3006477" y="3303042"/>
                </a:cubicBezTo>
                <a:cubicBezTo>
                  <a:pt x="2982680" y="3308642"/>
                  <a:pt x="2957133" y="3297443"/>
                  <a:pt x="2945934" y="3273996"/>
                </a:cubicBezTo>
                <a:cubicBezTo>
                  <a:pt x="2941735" y="3264897"/>
                  <a:pt x="2939635" y="3253699"/>
                  <a:pt x="2939635" y="3243550"/>
                </a:cubicBezTo>
                <a:cubicBezTo>
                  <a:pt x="2939635" y="2771108"/>
                  <a:pt x="2939635" y="2299367"/>
                  <a:pt x="2939635" y="1827275"/>
                </a:cubicBezTo>
                <a:cubicBezTo>
                  <a:pt x="2939635" y="1822376"/>
                  <a:pt x="2939635" y="1817477"/>
                  <a:pt x="2939635" y="1810828"/>
                </a:cubicBezTo>
                <a:cubicBezTo>
                  <a:pt x="2921787" y="1810828"/>
                  <a:pt x="2904290" y="1810478"/>
                  <a:pt x="2886792" y="1811178"/>
                </a:cubicBezTo>
                <a:cubicBezTo>
                  <a:pt x="2883992" y="1811178"/>
                  <a:pt x="2880842" y="1815377"/>
                  <a:pt x="2878743" y="1818527"/>
                </a:cubicBezTo>
                <a:cubicBezTo>
                  <a:pt x="2855296" y="1851423"/>
                  <a:pt x="2824149" y="1869270"/>
                  <a:pt x="2783555" y="1869620"/>
                </a:cubicBezTo>
                <a:cubicBezTo>
                  <a:pt x="2733861" y="1869970"/>
                  <a:pt x="2691516" y="1838824"/>
                  <a:pt x="2675418" y="1788080"/>
                </a:cubicBezTo>
                <a:cubicBezTo>
                  <a:pt x="2657570" y="1732437"/>
                  <a:pt x="2641822" y="1675744"/>
                  <a:pt x="2625374" y="1619751"/>
                </a:cubicBezTo>
                <a:cubicBezTo>
                  <a:pt x="2573930" y="1445473"/>
                  <a:pt x="2522487" y="1271195"/>
                  <a:pt x="2471743" y="1096566"/>
                </a:cubicBezTo>
                <a:cubicBezTo>
                  <a:pt x="2469293" y="1088517"/>
                  <a:pt x="2466144" y="1085718"/>
                  <a:pt x="2457395" y="1085718"/>
                </a:cubicBezTo>
                <a:cubicBezTo>
                  <a:pt x="2427299" y="1086417"/>
                  <a:pt x="2396853" y="1086067"/>
                  <a:pt x="2365356" y="1086067"/>
                </a:cubicBezTo>
                <a:cubicBezTo>
                  <a:pt x="2479092" y="1564108"/>
                  <a:pt x="2592828" y="2041099"/>
                  <a:pt x="2706564" y="2519140"/>
                </a:cubicBezTo>
                <a:cubicBezTo>
                  <a:pt x="2603327" y="2519140"/>
                  <a:pt x="2501140" y="2519140"/>
                  <a:pt x="2397202" y="2519140"/>
                </a:cubicBezTo>
                <a:cubicBezTo>
                  <a:pt x="2397202" y="2524389"/>
                  <a:pt x="2397202" y="2528938"/>
                  <a:pt x="2397202" y="2533138"/>
                </a:cubicBezTo>
                <a:cubicBezTo>
                  <a:pt x="2397202" y="2753261"/>
                  <a:pt x="2397202" y="2973383"/>
                  <a:pt x="2397202" y="3193856"/>
                </a:cubicBezTo>
                <a:cubicBezTo>
                  <a:pt x="2397202" y="3261398"/>
                  <a:pt x="2351708" y="3315291"/>
                  <a:pt x="2285216" y="3324390"/>
                </a:cubicBezTo>
                <a:cubicBezTo>
                  <a:pt x="2240772" y="3330339"/>
                  <a:pt x="2202977" y="3314941"/>
                  <a:pt x="2173230" y="3281345"/>
                </a:cubicBezTo>
                <a:cubicBezTo>
                  <a:pt x="2151183" y="3256148"/>
                  <a:pt x="2141734" y="3227102"/>
                  <a:pt x="2141734" y="3193506"/>
                </a:cubicBezTo>
                <a:cubicBezTo>
                  <a:pt x="2142084" y="2974083"/>
                  <a:pt x="2142084" y="2754660"/>
                  <a:pt x="2142084" y="2535238"/>
                </a:cubicBezTo>
                <a:cubicBezTo>
                  <a:pt x="2142084" y="2530688"/>
                  <a:pt x="2142084" y="2526139"/>
                  <a:pt x="2142084" y="2520889"/>
                </a:cubicBezTo>
                <a:cubicBezTo>
                  <a:pt x="2098690" y="2520889"/>
                  <a:pt x="2055645" y="2520889"/>
                  <a:pt x="2011200" y="2520889"/>
                </a:cubicBezTo>
                <a:cubicBezTo>
                  <a:pt x="2011200" y="2525439"/>
                  <a:pt x="2011200" y="2529988"/>
                  <a:pt x="2011200" y="2534188"/>
                </a:cubicBezTo>
                <a:cubicBezTo>
                  <a:pt x="2011200" y="2752911"/>
                  <a:pt x="2011200" y="2971633"/>
                  <a:pt x="2011200" y="3190356"/>
                </a:cubicBezTo>
                <a:cubicBezTo>
                  <a:pt x="2011200" y="3236551"/>
                  <a:pt x="1994052" y="3273996"/>
                  <a:pt x="1956607" y="3301993"/>
                </a:cubicBezTo>
                <a:cubicBezTo>
                  <a:pt x="1914262" y="3334189"/>
                  <a:pt x="1846371" y="3332789"/>
                  <a:pt x="1805426" y="3299193"/>
                </a:cubicBezTo>
                <a:cubicBezTo>
                  <a:pt x="1771130" y="3270846"/>
                  <a:pt x="1755032" y="3235151"/>
                  <a:pt x="1755032" y="3190706"/>
                </a:cubicBezTo>
                <a:cubicBezTo>
                  <a:pt x="1755032" y="2971984"/>
                  <a:pt x="1755032" y="2753261"/>
                  <a:pt x="1755032" y="2534538"/>
                </a:cubicBezTo>
                <a:cubicBezTo>
                  <a:pt x="1755032" y="2529988"/>
                  <a:pt x="1755032" y="2525439"/>
                  <a:pt x="1755032" y="2519840"/>
                </a:cubicBezTo>
                <a:cubicBezTo>
                  <a:pt x="1651445" y="2519840"/>
                  <a:pt x="1548908" y="2519840"/>
                  <a:pt x="1445321" y="2519840"/>
                </a:cubicBezTo>
                <a:cubicBezTo>
                  <a:pt x="1559406" y="2041449"/>
                  <a:pt x="1672792" y="1564458"/>
                  <a:pt x="1786878" y="1086417"/>
                </a:cubicBezTo>
                <a:cubicBezTo>
                  <a:pt x="1754332" y="1086417"/>
                  <a:pt x="1722486" y="1086067"/>
                  <a:pt x="1690990" y="1086767"/>
                </a:cubicBezTo>
                <a:cubicBezTo>
                  <a:pt x="1688190" y="1086767"/>
                  <a:pt x="1684691" y="1091667"/>
                  <a:pt x="1683291" y="1094816"/>
                </a:cubicBezTo>
                <a:cubicBezTo>
                  <a:pt x="1656694" y="1156409"/>
                  <a:pt x="1630448" y="1218001"/>
                  <a:pt x="1603851" y="1279594"/>
                </a:cubicBezTo>
                <a:cubicBezTo>
                  <a:pt x="1539109" y="1430075"/>
                  <a:pt x="1474717" y="1580556"/>
                  <a:pt x="1410325" y="1731387"/>
                </a:cubicBezTo>
                <a:cubicBezTo>
                  <a:pt x="1406825" y="1739436"/>
                  <a:pt x="1405426" y="1748885"/>
                  <a:pt x="1405426" y="1757634"/>
                </a:cubicBezTo>
                <a:cubicBezTo>
                  <a:pt x="1405426" y="1784231"/>
                  <a:pt x="1402276" y="1810128"/>
                  <a:pt x="1387928" y="1833575"/>
                </a:cubicBezTo>
                <a:cubicBezTo>
                  <a:pt x="1358531" y="1881519"/>
                  <a:pt x="1295189" y="1905666"/>
                  <a:pt x="1239196" y="1875919"/>
                </a:cubicBezTo>
                <a:cubicBezTo>
                  <a:pt x="1195452" y="1852822"/>
                  <a:pt x="1176204" y="1814677"/>
                  <a:pt x="1175854" y="1766383"/>
                </a:cubicBezTo>
                <a:cubicBezTo>
                  <a:pt x="1175504" y="1476269"/>
                  <a:pt x="1175854" y="1186155"/>
                  <a:pt x="1175854" y="895691"/>
                </a:cubicBezTo>
                <a:cubicBezTo>
                  <a:pt x="1175854" y="890792"/>
                  <a:pt x="1175854" y="885892"/>
                  <a:pt x="1175854" y="880643"/>
                </a:cubicBezTo>
                <a:cubicBezTo>
                  <a:pt x="1154507" y="880643"/>
                  <a:pt x="1134209" y="880643"/>
                  <a:pt x="1112512" y="880643"/>
                </a:cubicBezTo>
                <a:cubicBezTo>
                  <a:pt x="1112512" y="884842"/>
                  <a:pt x="1112512" y="888692"/>
                  <a:pt x="1112512" y="892542"/>
                </a:cubicBezTo>
                <a:cubicBezTo>
                  <a:pt x="1112512" y="1101816"/>
                  <a:pt x="1112162" y="1311090"/>
                  <a:pt x="1112512" y="1520364"/>
                </a:cubicBezTo>
                <a:cubicBezTo>
                  <a:pt x="1113212" y="2060697"/>
                  <a:pt x="1113912" y="2600679"/>
                  <a:pt x="1114612" y="3141012"/>
                </a:cubicBezTo>
                <a:cubicBezTo>
                  <a:pt x="1114612" y="3204355"/>
                  <a:pt x="1085565" y="3250549"/>
                  <a:pt x="1029572" y="3278895"/>
                </a:cubicBezTo>
                <a:cubicBezTo>
                  <a:pt x="973929" y="3307242"/>
                  <a:pt x="900438" y="3290444"/>
                  <a:pt x="859843" y="3243200"/>
                </a:cubicBezTo>
                <a:cubicBezTo>
                  <a:pt x="833946" y="3213103"/>
                  <a:pt x="822748" y="3178808"/>
                  <a:pt x="822748" y="3139613"/>
                </a:cubicBezTo>
                <a:cubicBezTo>
                  <a:pt x="822748" y="2735063"/>
                  <a:pt x="822748" y="2330513"/>
                  <a:pt x="822748" y="1926313"/>
                </a:cubicBezTo>
                <a:cubicBezTo>
                  <a:pt x="822748" y="1921414"/>
                  <a:pt x="822748" y="1916514"/>
                  <a:pt x="822748" y="1911265"/>
                </a:cubicBezTo>
                <a:cubicBezTo>
                  <a:pt x="790902" y="1911265"/>
                  <a:pt x="760106" y="1911265"/>
                  <a:pt x="727910" y="1911265"/>
                </a:cubicBezTo>
                <a:cubicBezTo>
                  <a:pt x="727910" y="1916164"/>
                  <a:pt x="727910" y="1921064"/>
                  <a:pt x="727910" y="1925613"/>
                </a:cubicBezTo>
                <a:cubicBezTo>
                  <a:pt x="727910" y="2334013"/>
                  <a:pt x="727910" y="2742412"/>
                  <a:pt x="727910" y="3150811"/>
                </a:cubicBezTo>
                <a:cubicBezTo>
                  <a:pt x="727910" y="3222552"/>
                  <a:pt x="666317" y="3286594"/>
                  <a:pt x="594926" y="3292544"/>
                </a:cubicBezTo>
                <a:cubicBezTo>
                  <a:pt x="516536" y="3298843"/>
                  <a:pt x="444795" y="3239700"/>
                  <a:pt x="437096" y="3159910"/>
                </a:cubicBezTo>
                <a:cubicBezTo>
                  <a:pt x="436746" y="3156761"/>
                  <a:pt x="437096" y="3153611"/>
                  <a:pt x="437096" y="3150461"/>
                </a:cubicBezTo>
                <a:cubicBezTo>
                  <a:pt x="437096" y="2615728"/>
                  <a:pt x="437096" y="2081344"/>
                  <a:pt x="437096" y="1546610"/>
                </a:cubicBezTo>
                <a:cubicBezTo>
                  <a:pt x="437096" y="1329637"/>
                  <a:pt x="437796" y="1112664"/>
                  <a:pt x="438496" y="895691"/>
                </a:cubicBezTo>
                <a:cubicBezTo>
                  <a:pt x="438496" y="890442"/>
                  <a:pt x="438496" y="885892"/>
                  <a:pt x="438496" y="880293"/>
                </a:cubicBezTo>
                <a:cubicBezTo>
                  <a:pt x="416798" y="880293"/>
                  <a:pt x="396851" y="880293"/>
                  <a:pt x="375153" y="880293"/>
                </a:cubicBezTo>
                <a:cubicBezTo>
                  <a:pt x="375153" y="885542"/>
                  <a:pt x="375153" y="890092"/>
                  <a:pt x="375153" y="894991"/>
                </a:cubicBezTo>
                <a:cubicBezTo>
                  <a:pt x="375153" y="1186155"/>
                  <a:pt x="375153" y="1477319"/>
                  <a:pt x="375153" y="1768833"/>
                </a:cubicBezTo>
                <a:cubicBezTo>
                  <a:pt x="375153" y="1817477"/>
                  <a:pt x="354856" y="1854922"/>
                  <a:pt x="310761" y="1877669"/>
                </a:cubicBezTo>
                <a:cubicBezTo>
                  <a:pt x="268767" y="1899367"/>
                  <a:pt x="221872" y="1892017"/>
                  <a:pt x="181977" y="1858072"/>
                </a:cubicBezTo>
                <a:cubicBezTo>
                  <a:pt x="178478" y="1854922"/>
                  <a:pt x="172879" y="1852822"/>
                  <a:pt x="168329" y="1852822"/>
                </a:cubicBezTo>
                <a:cubicBezTo>
                  <a:pt x="149431" y="1852122"/>
                  <a:pt x="130534" y="1852472"/>
                  <a:pt x="110236" y="1852472"/>
                </a:cubicBezTo>
                <a:cubicBezTo>
                  <a:pt x="110236" y="1858072"/>
                  <a:pt x="110236" y="1862971"/>
                  <a:pt x="110236" y="1867520"/>
                </a:cubicBezTo>
                <a:cubicBezTo>
                  <a:pt x="110236" y="2325264"/>
                  <a:pt x="110236" y="2782657"/>
                  <a:pt x="110236" y="3240400"/>
                </a:cubicBezTo>
                <a:cubicBezTo>
                  <a:pt x="110236" y="3265947"/>
                  <a:pt x="102187" y="3286594"/>
                  <a:pt x="78390" y="3298843"/>
                </a:cubicBezTo>
                <a:cubicBezTo>
                  <a:pt x="44095" y="3316691"/>
                  <a:pt x="700" y="3290444"/>
                  <a:pt x="0" y="3251949"/>
                </a:cubicBezTo>
                <a:cubicBezTo>
                  <a:pt x="0" y="3249849"/>
                  <a:pt x="0" y="3247749"/>
                  <a:pt x="0" y="3245650"/>
                </a:cubicBezTo>
                <a:cubicBezTo>
                  <a:pt x="0" y="2762010"/>
                  <a:pt x="0" y="2278370"/>
                  <a:pt x="0" y="1794730"/>
                </a:cubicBezTo>
                <a:cubicBezTo>
                  <a:pt x="0" y="1763583"/>
                  <a:pt x="16448" y="1742936"/>
                  <a:pt x="47244" y="1736987"/>
                </a:cubicBezTo>
                <a:cubicBezTo>
                  <a:pt x="55293" y="1735237"/>
                  <a:pt x="63692" y="1734537"/>
                  <a:pt x="72091" y="1734187"/>
                </a:cubicBezTo>
                <a:cubicBezTo>
                  <a:pt x="96238" y="1733837"/>
                  <a:pt x="120385" y="1734187"/>
                  <a:pt x="145582" y="1734187"/>
                </a:cubicBezTo>
                <a:cubicBezTo>
                  <a:pt x="145932" y="1729638"/>
                  <a:pt x="145932" y="1725788"/>
                  <a:pt x="145932" y="1721939"/>
                </a:cubicBezTo>
                <a:cubicBezTo>
                  <a:pt x="145932" y="1444773"/>
                  <a:pt x="145932" y="1167607"/>
                  <a:pt x="145932" y="890442"/>
                </a:cubicBezTo>
                <a:cubicBezTo>
                  <a:pt x="145932" y="813451"/>
                  <a:pt x="146282" y="736461"/>
                  <a:pt x="144882" y="659470"/>
                </a:cubicBezTo>
                <a:cubicBezTo>
                  <a:pt x="144182" y="618176"/>
                  <a:pt x="162030" y="587379"/>
                  <a:pt x="191426" y="561483"/>
                </a:cubicBezTo>
                <a:cubicBezTo>
                  <a:pt x="233071" y="524387"/>
                  <a:pt x="282765" y="501640"/>
                  <a:pt x="334908" y="483092"/>
                </a:cubicBezTo>
                <a:cubicBezTo>
                  <a:pt x="407699" y="457196"/>
                  <a:pt x="482590" y="441448"/>
                  <a:pt x="558881" y="430949"/>
                </a:cubicBezTo>
                <a:close/>
                <a:moveTo>
                  <a:pt x="2051794" y="125716"/>
                </a:moveTo>
                <a:cubicBezTo>
                  <a:pt x="2131235" y="119767"/>
                  <a:pt x="2201226" y="175060"/>
                  <a:pt x="2215574" y="252750"/>
                </a:cubicBezTo>
                <a:cubicBezTo>
                  <a:pt x="2216274" y="256250"/>
                  <a:pt x="2218724" y="260449"/>
                  <a:pt x="2221874" y="262899"/>
                </a:cubicBezTo>
                <a:cubicBezTo>
                  <a:pt x="2284166" y="317142"/>
                  <a:pt x="2314962" y="385384"/>
                  <a:pt x="2310762" y="467974"/>
                </a:cubicBezTo>
                <a:cubicBezTo>
                  <a:pt x="2304813" y="587309"/>
                  <a:pt x="2215224" y="681797"/>
                  <a:pt x="2102188" y="698945"/>
                </a:cubicBezTo>
                <a:cubicBezTo>
                  <a:pt x="2089240" y="700345"/>
                  <a:pt x="2076291" y="701045"/>
                  <a:pt x="2063343" y="702094"/>
                </a:cubicBezTo>
                <a:cubicBezTo>
                  <a:pt x="1938059" y="703844"/>
                  <a:pt x="1828172" y="604807"/>
                  <a:pt x="1816974" y="479172"/>
                </a:cubicBezTo>
                <a:cubicBezTo>
                  <a:pt x="1809275" y="393783"/>
                  <a:pt x="1837971" y="322742"/>
                  <a:pt x="1902013" y="266049"/>
                </a:cubicBezTo>
                <a:cubicBezTo>
                  <a:pt x="1907612" y="261149"/>
                  <a:pt x="1910762" y="256250"/>
                  <a:pt x="1912162" y="248901"/>
                </a:cubicBezTo>
                <a:cubicBezTo>
                  <a:pt x="1924060" y="182409"/>
                  <a:pt x="1984253" y="130615"/>
                  <a:pt x="2051794" y="125716"/>
                </a:cubicBezTo>
                <a:close/>
                <a:moveTo>
                  <a:pt x="782853" y="81"/>
                </a:moveTo>
                <a:cubicBezTo>
                  <a:pt x="915836" y="3581"/>
                  <a:pt x="1027122" y="113467"/>
                  <a:pt x="1023623" y="254850"/>
                </a:cubicBezTo>
                <a:cubicBezTo>
                  <a:pt x="1020123" y="388533"/>
                  <a:pt x="910237" y="495970"/>
                  <a:pt x="776203" y="495620"/>
                </a:cubicBezTo>
                <a:cubicBezTo>
                  <a:pt x="646719" y="497020"/>
                  <a:pt x="528434" y="394132"/>
                  <a:pt x="528084" y="248201"/>
                </a:cubicBezTo>
                <a:cubicBezTo>
                  <a:pt x="527384" y="106468"/>
                  <a:pt x="643570" y="-3418"/>
                  <a:pt x="782853" y="81"/>
                </a:cubicBezTo>
                <a:close/>
              </a:path>
            </a:pathLst>
          </a:custGeom>
          <a:solidFill>
            <a:schemeClr val="accent5"/>
          </a:solidFill>
          <a:ln w="34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74A3CBC5-10D2-49D2-9A47-28249D4AF98C}"/>
              </a:ext>
            </a:extLst>
          </p:cNvPr>
          <p:cNvGrpSpPr/>
          <p:nvPr/>
        </p:nvGrpSpPr>
        <p:grpSpPr>
          <a:xfrm>
            <a:off x="1647897" y="823000"/>
            <a:ext cx="1076502" cy="894515"/>
            <a:chOff x="8043592" y="3468210"/>
            <a:chExt cx="649014" cy="401272"/>
          </a:xfrm>
        </p:grpSpPr>
        <p:sp>
          <p:nvSpPr>
            <p:cNvPr id="79" name="Freeform: Shape 69">
              <a:extLst>
                <a:ext uri="{FF2B5EF4-FFF2-40B4-BE49-F238E27FC236}">
                  <a16:creationId xmlns:a16="http://schemas.microsoft.com/office/drawing/2014/main" xmlns="" id="{E2F79567-49E4-471D-BA95-41BA517E9A19}"/>
                </a:ext>
              </a:extLst>
            </p:cNvPr>
            <p:cNvSpPr/>
            <p:nvPr/>
          </p:nvSpPr>
          <p:spPr>
            <a:xfrm>
              <a:off x="8043592" y="3468210"/>
              <a:ext cx="649014" cy="401272"/>
            </a:xfrm>
            <a:custGeom>
              <a:avLst/>
              <a:gdLst>
                <a:gd name="connsiteX0" fmla="*/ 3186113 w 3543300"/>
                <a:gd name="connsiteY0" fmla="*/ 545783 h 2190750"/>
                <a:gd name="connsiteX1" fmla="*/ 3186113 w 3543300"/>
                <a:gd name="connsiteY1" fmla="*/ 1265873 h 2190750"/>
                <a:gd name="connsiteX2" fmla="*/ 360045 w 3543300"/>
                <a:gd name="connsiteY2" fmla="*/ 1265873 h 2190750"/>
                <a:gd name="connsiteX3" fmla="*/ 360045 w 3543300"/>
                <a:gd name="connsiteY3" fmla="*/ 0 h 2190750"/>
                <a:gd name="connsiteX4" fmla="*/ 0 w 3543300"/>
                <a:gd name="connsiteY4" fmla="*/ 0 h 2190750"/>
                <a:gd name="connsiteX5" fmla="*/ 0 w 3543300"/>
                <a:gd name="connsiteY5" fmla="*/ 2195512 h 2190750"/>
                <a:gd name="connsiteX6" fmla="*/ 361950 w 3543300"/>
                <a:gd name="connsiteY6" fmla="*/ 2195512 h 2190750"/>
                <a:gd name="connsiteX7" fmla="*/ 361950 w 3543300"/>
                <a:gd name="connsiteY7" fmla="*/ 1635443 h 2190750"/>
                <a:gd name="connsiteX8" fmla="*/ 3188970 w 3543300"/>
                <a:gd name="connsiteY8" fmla="*/ 1635443 h 2190750"/>
                <a:gd name="connsiteX9" fmla="*/ 3188970 w 3543300"/>
                <a:gd name="connsiteY9" fmla="*/ 2195512 h 2190750"/>
                <a:gd name="connsiteX10" fmla="*/ 3549015 w 3543300"/>
                <a:gd name="connsiteY10" fmla="*/ 2195512 h 2190750"/>
                <a:gd name="connsiteX11" fmla="*/ 3549015 w 3543300"/>
                <a:gd name="connsiteY11" fmla="*/ 546735 h 2190750"/>
                <a:gd name="connsiteX12" fmla="*/ 3186113 w 3543300"/>
                <a:gd name="connsiteY12" fmla="*/ 545783 h 219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3300" h="2190750">
                  <a:moveTo>
                    <a:pt x="3186113" y="545783"/>
                  </a:moveTo>
                  <a:cubicBezTo>
                    <a:pt x="3186113" y="787718"/>
                    <a:pt x="3186113" y="1025843"/>
                    <a:pt x="3186113" y="1265873"/>
                  </a:cubicBezTo>
                  <a:cubicBezTo>
                    <a:pt x="2243138" y="1265873"/>
                    <a:pt x="1303973" y="1265873"/>
                    <a:pt x="360045" y="1265873"/>
                  </a:cubicBezTo>
                  <a:cubicBezTo>
                    <a:pt x="360045" y="842010"/>
                    <a:pt x="360045" y="421005"/>
                    <a:pt x="360045" y="0"/>
                  </a:cubicBezTo>
                  <a:cubicBezTo>
                    <a:pt x="237172" y="0"/>
                    <a:pt x="119063" y="0"/>
                    <a:pt x="0" y="0"/>
                  </a:cubicBezTo>
                  <a:cubicBezTo>
                    <a:pt x="0" y="732472"/>
                    <a:pt x="0" y="1463040"/>
                    <a:pt x="0" y="2195512"/>
                  </a:cubicBezTo>
                  <a:cubicBezTo>
                    <a:pt x="120968" y="2195512"/>
                    <a:pt x="239078" y="2195512"/>
                    <a:pt x="361950" y="2195512"/>
                  </a:cubicBezTo>
                  <a:cubicBezTo>
                    <a:pt x="361950" y="2007870"/>
                    <a:pt x="361950" y="1821180"/>
                    <a:pt x="361950" y="1635443"/>
                  </a:cubicBezTo>
                  <a:cubicBezTo>
                    <a:pt x="1305877" y="1635443"/>
                    <a:pt x="2245995" y="1635443"/>
                    <a:pt x="3188970" y="1635443"/>
                  </a:cubicBezTo>
                  <a:cubicBezTo>
                    <a:pt x="3188970" y="1823085"/>
                    <a:pt x="3188970" y="2008823"/>
                    <a:pt x="3188970" y="2195512"/>
                  </a:cubicBezTo>
                  <a:cubicBezTo>
                    <a:pt x="3310890" y="2195512"/>
                    <a:pt x="3429000" y="2195512"/>
                    <a:pt x="3549015" y="2195512"/>
                  </a:cubicBezTo>
                  <a:cubicBezTo>
                    <a:pt x="3549015" y="1644968"/>
                    <a:pt x="3549015" y="1096327"/>
                    <a:pt x="3549015" y="546735"/>
                  </a:cubicBezTo>
                  <a:cubicBezTo>
                    <a:pt x="3427095" y="545783"/>
                    <a:pt x="3308033" y="545783"/>
                    <a:pt x="3186113" y="54578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70">
              <a:extLst>
                <a:ext uri="{FF2B5EF4-FFF2-40B4-BE49-F238E27FC236}">
                  <a16:creationId xmlns:a16="http://schemas.microsoft.com/office/drawing/2014/main" xmlns="" id="{A7936987-C186-43AE-B813-3F1AFE459955}"/>
                </a:ext>
              </a:extLst>
            </p:cNvPr>
            <p:cNvSpPr/>
            <p:nvPr/>
          </p:nvSpPr>
          <p:spPr>
            <a:xfrm>
              <a:off x="8306163" y="3523167"/>
              <a:ext cx="298337" cy="139573"/>
            </a:xfrm>
            <a:custGeom>
              <a:avLst/>
              <a:gdLst>
                <a:gd name="connsiteX0" fmla="*/ 1503045 w 1628775"/>
                <a:gd name="connsiteY0" fmla="*/ 766763 h 762000"/>
                <a:gd name="connsiteX1" fmla="*/ 1629727 w 1628775"/>
                <a:gd name="connsiteY1" fmla="*/ 649605 h 762000"/>
                <a:gd name="connsiteX2" fmla="*/ 1629727 w 1628775"/>
                <a:gd name="connsiteY2" fmla="*/ 115252 h 762000"/>
                <a:gd name="connsiteX3" fmla="*/ 1505902 w 1628775"/>
                <a:gd name="connsiteY3" fmla="*/ 0 h 762000"/>
                <a:gd name="connsiteX4" fmla="*/ 40957 w 1628775"/>
                <a:gd name="connsiteY4" fmla="*/ 0 h 762000"/>
                <a:gd name="connsiteX5" fmla="*/ 0 w 1628775"/>
                <a:gd name="connsiteY5" fmla="*/ 0 h 762000"/>
                <a:gd name="connsiteX6" fmla="*/ 0 w 1628775"/>
                <a:gd name="connsiteY6" fmla="*/ 766763 h 762000"/>
                <a:gd name="connsiteX7" fmla="*/ 46673 w 1628775"/>
                <a:gd name="connsiteY7" fmla="*/ 766763 h 762000"/>
                <a:gd name="connsiteX8" fmla="*/ 1503045 w 1628775"/>
                <a:gd name="connsiteY8" fmla="*/ 766763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75" h="762000">
                  <a:moveTo>
                    <a:pt x="1503045" y="766763"/>
                  </a:moveTo>
                  <a:cubicBezTo>
                    <a:pt x="1582102" y="766763"/>
                    <a:pt x="1628775" y="728663"/>
                    <a:pt x="1629727" y="649605"/>
                  </a:cubicBezTo>
                  <a:cubicBezTo>
                    <a:pt x="1632585" y="471488"/>
                    <a:pt x="1632585" y="293370"/>
                    <a:pt x="1629727" y="115252"/>
                  </a:cubicBezTo>
                  <a:cubicBezTo>
                    <a:pt x="1628775" y="38100"/>
                    <a:pt x="1582102" y="0"/>
                    <a:pt x="1505902" y="0"/>
                  </a:cubicBezTo>
                  <a:cubicBezTo>
                    <a:pt x="1017270" y="0"/>
                    <a:pt x="528638" y="0"/>
                    <a:pt x="40957" y="0"/>
                  </a:cubicBezTo>
                  <a:cubicBezTo>
                    <a:pt x="27623" y="0"/>
                    <a:pt x="14288" y="0"/>
                    <a:pt x="0" y="0"/>
                  </a:cubicBezTo>
                  <a:cubicBezTo>
                    <a:pt x="0" y="256222"/>
                    <a:pt x="0" y="508635"/>
                    <a:pt x="0" y="766763"/>
                  </a:cubicBezTo>
                  <a:cubicBezTo>
                    <a:pt x="17145" y="766763"/>
                    <a:pt x="31432" y="766763"/>
                    <a:pt x="46673" y="766763"/>
                  </a:cubicBezTo>
                  <a:cubicBezTo>
                    <a:pt x="530543" y="766763"/>
                    <a:pt x="1017270" y="766763"/>
                    <a:pt x="1503045" y="76676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71">
              <a:extLst>
                <a:ext uri="{FF2B5EF4-FFF2-40B4-BE49-F238E27FC236}">
                  <a16:creationId xmlns:a16="http://schemas.microsoft.com/office/drawing/2014/main" xmlns="" id="{13F947A2-4BDB-437F-A36E-28726E618B9C}"/>
                </a:ext>
              </a:extLst>
            </p:cNvPr>
            <p:cNvSpPr/>
            <p:nvPr/>
          </p:nvSpPr>
          <p:spPr>
            <a:xfrm>
              <a:off x="8120700" y="3534895"/>
              <a:ext cx="165743" cy="127360"/>
            </a:xfrm>
            <a:custGeom>
              <a:avLst/>
              <a:gdLst>
                <a:gd name="connsiteX0" fmla="*/ 155288 w 904875"/>
                <a:gd name="connsiteY0" fmla="*/ 701783 h 695325"/>
                <a:gd name="connsiteX1" fmla="*/ 882046 w 904875"/>
                <a:gd name="connsiteY1" fmla="*/ 701783 h 695325"/>
                <a:gd name="connsiteX2" fmla="*/ 905858 w 904875"/>
                <a:gd name="connsiteY2" fmla="*/ 698925 h 695325"/>
                <a:gd name="connsiteX3" fmla="*/ 908716 w 904875"/>
                <a:gd name="connsiteY3" fmla="*/ 685591 h 695325"/>
                <a:gd name="connsiteX4" fmla="*/ 907763 w 904875"/>
                <a:gd name="connsiteY4" fmla="*/ 203625 h 695325"/>
                <a:gd name="connsiteX5" fmla="*/ 885856 w 904875"/>
                <a:gd name="connsiteY5" fmla="*/ 163620 h 695325"/>
                <a:gd name="connsiteX6" fmla="*/ 891571 w 904875"/>
                <a:gd name="connsiteY6" fmla="*/ 106470 h 695325"/>
                <a:gd name="connsiteX7" fmla="*/ 756316 w 904875"/>
                <a:gd name="connsiteY7" fmla="*/ 1695 h 695325"/>
                <a:gd name="connsiteX8" fmla="*/ 659161 w 904875"/>
                <a:gd name="connsiteY8" fmla="*/ 143618 h 695325"/>
                <a:gd name="connsiteX9" fmla="*/ 660113 w 904875"/>
                <a:gd name="connsiteY9" fmla="*/ 176956 h 695325"/>
                <a:gd name="connsiteX10" fmla="*/ 645826 w 904875"/>
                <a:gd name="connsiteY10" fmla="*/ 213150 h 695325"/>
                <a:gd name="connsiteX11" fmla="*/ 644874 w 904875"/>
                <a:gd name="connsiteY11" fmla="*/ 400793 h 695325"/>
                <a:gd name="connsiteX12" fmla="*/ 559149 w 904875"/>
                <a:gd name="connsiteY12" fmla="*/ 400793 h 695325"/>
                <a:gd name="connsiteX13" fmla="*/ 155288 w 904875"/>
                <a:gd name="connsiteY13" fmla="*/ 401745 h 695325"/>
                <a:gd name="connsiteX14" fmla="*/ 6698 w 904875"/>
                <a:gd name="connsiteY14" fmla="*/ 508425 h 695325"/>
                <a:gd name="connsiteX15" fmla="*/ 155288 w 904875"/>
                <a:gd name="connsiteY15" fmla="*/ 701783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04875" h="695325">
                  <a:moveTo>
                    <a:pt x="155288" y="701783"/>
                  </a:moveTo>
                  <a:cubicBezTo>
                    <a:pt x="397224" y="702736"/>
                    <a:pt x="640111" y="701783"/>
                    <a:pt x="882046" y="701783"/>
                  </a:cubicBezTo>
                  <a:cubicBezTo>
                    <a:pt x="890619" y="701783"/>
                    <a:pt x="898238" y="699878"/>
                    <a:pt x="905858" y="698925"/>
                  </a:cubicBezTo>
                  <a:cubicBezTo>
                    <a:pt x="906811" y="693211"/>
                    <a:pt x="908716" y="689400"/>
                    <a:pt x="908716" y="685591"/>
                  </a:cubicBezTo>
                  <a:cubicBezTo>
                    <a:pt x="908716" y="524618"/>
                    <a:pt x="909669" y="363645"/>
                    <a:pt x="907763" y="203625"/>
                  </a:cubicBezTo>
                  <a:cubicBezTo>
                    <a:pt x="907763" y="192195"/>
                    <a:pt x="895381" y="179813"/>
                    <a:pt x="885856" y="163620"/>
                  </a:cubicBezTo>
                  <a:cubicBezTo>
                    <a:pt x="887761" y="150286"/>
                    <a:pt x="893476" y="127425"/>
                    <a:pt x="891571" y="106470"/>
                  </a:cubicBezTo>
                  <a:cubicBezTo>
                    <a:pt x="885856" y="37890"/>
                    <a:pt x="823944" y="-9735"/>
                    <a:pt x="756316" y="1695"/>
                  </a:cubicBezTo>
                  <a:cubicBezTo>
                    <a:pt x="688688" y="13125"/>
                    <a:pt x="645826" y="74086"/>
                    <a:pt x="659161" y="143618"/>
                  </a:cubicBezTo>
                  <a:cubicBezTo>
                    <a:pt x="661066" y="154095"/>
                    <a:pt x="662971" y="166478"/>
                    <a:pt x="660113" y="176956"/>
                  </a:cubicBezTo>
                  <a:cubicBezTo>
                    <a:pt x="657256" y="189338"/>
                    <a:pt x="645826" y="200768"/>
                    <a:pt x="645826" y="213150"/>
                  </a:cubicBezTo>
                  <a:cubicBezTo>
                    <a:pt x="643921" y="273158"/>
                    <a:pt x="644874" y="334118"/>
                    <a:pt x="644874" y="400793"/>
                  </a:cubicBezTo>
                  <a:cubicBezTo>
                    <a:pt x="612488" y="400793"/>
                    <a:pt x="585819" y="400793"/>
                    <a:pt x="559149" y="400793"/>
                  </a:cubicBezTo>
                  <a:cubicBezTo>
                    <a:pt x="424846" y="400793"/>
                    <a:pt x="289591" y="399840"/>
                    <a:pt x="155288" y="401745"/>
                  </a:cubicBezTo>
                  <a:cubicBezTo>
                    <a:pt x="80993" y="402698"/>
                    <a:pt x="25748" y="444608"/>
                    <a:pt x="6698" y="508425"/>
                  </a:cubicBezTo>
                  <a:cubicBezTo>
                    <a:pt x="-22829" y="606533"/>
                    <a:pt x="48608" y="701783"/>
                    <a:pt x="155288" y="70178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72">
              <a:extLst>
                <a:ext uri="{FF2B5EF4-FFF2-40B4-BE49-F238E27FC236}">
                  <a16:creationId xmlns:a16="http://schemas.microsoft.com/office/drawing/2014/main" xmlns="" id="{33096682-D58C-409F-9052-61F95D420F9D}"/>
                </a:ext>
              </a:extLst>
            </p:cNvPr>
            <p:cNvSpPr/>
            <p:nvPr/>
          </p:nvSpPr>
          <p:spPr>
            <a:xfrm>
              <a:off x="8122624" y="3470653"/>
              <a:ext cx="108169" cy="106424"/>
            </a:xfrm>
            <a:custGeom>
              <a:avLst/>
              <a:gdLst>
                <a:gd name="connsiteX0" fmla="*/ 300043 w 590550"/>
                <a:gd name="connsiteY0" fmla="*/ 589598 h 581025"/>
                <a:gd name="connsiteX1" fmla="*/ 597223 w 590550"/>
                <a:gd name="connsiteY1" fmla="*/ 295275 h 581025"/>
                <a:gd name="connsiteX2" fmla="*/ 298137 w 590550"/>
                <a:gd name="connsiteY2" fmla="*/ 0 h 581025"/>
                <a:gd name="connsiteX3" fmla="*/ 5 w 590550"/>
                <a:gd name="connsiteY3" fmla="*/ 295275 h 581025"/>
                <a:gd name="connsiteX4" fmla="*/ 300043 w 590550"/>
                <a:gd name="connsiteY4" fmla="*/ 589598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0550" h="581025">
                  <a:moveTo>
                    <a:pt x="300043" y="589598"/>
                  </a:moveTo>
                  <a:cubicBezTo>
                    <a:pt x="462920" y="588645"/>
                    <a:pt x="596270" y="456248"/>
                    <a:pt x="597223" y="295275"/>
                  </a:cubicBezTo>
                  <a:cubicBezTo>
                    <a:pt x="597223" y="132398"/>
                    <a:pt x="462920" y="0"/>
                    <a:pt x="298137" y="0"/>
                  </a:cubicBezTo>
                  <a:cubicBezTo>
                    <a:pt x="132403" y="0"/>
                    <a:pt x="-947" y="132398"/>
                    <a:pt x="5" y="295275"/>
                  </a:cubicBezTo>
                  <a:cubicBezTo>
                    <a:pt x="958" y="458153"/>
                    <a:pt x="135260" y="590550"/>
                    <a:pt x="300043" y="589598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65" name="Picture 6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" y="2846228"/>
            <a:ext cx="1259313" cy="1197068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082" y="2193737"/>
            <a:ext cx="1300357" cy="1190087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399" y="4109944"/>
            <a:ext cx="2294731" cy="245006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428" y="2075194"/>
            <a:ext cx="3023846" cy="231063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837" y="1714630"/>
            <a:ext cx="2138883" cy="1642126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610" y="4335713"/>
            <a:ext cx="1567085" cy="1400370"/>
          </a:xfrm>
          <a:prstGeom prst="rect">
            <a:avLst/>
          </a:prstGeom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0DA673CF-2EDB-422F-9ABB-DFBEB7C1B56D}"/>
              </a:ext>
            </a:extLst>
          </p:cNvPr>
          <p:cNvGrpSpPr/>
          <p:nvPr/>
        </p:nvGrpSpPr>
        <p:grpSpPr>
          <a:xfrm rot="8075794" flipV="1">
            <a:off x="7975303" y="4361340"/>
            <a:ext cx="2133351" cy="2307105"/>
            <a:chOff x="9423207" y="3983156"/>
            <a:chExt cx="2776373" cy="3076754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xmlns="" id="{2E06FA9F-FCAF-4367-8429-4401940420D6}"/>
                </a:ext>
              </a:extLst>
            </p:cNvPr>
            <p:cNvGrpSpPr/>
            <p:nvPr/>
          </p:nvGrpSpPr>
          <p:grpSpPr>
            <a:xfrm>
              <a:off x="9423207" y="3983156"/>
              <a:ext cx="2119814" cy="1895900"/>
              <a:chOff x="9423207" y="3983156"/>
              <a:chExt cx="2119814" cy="1895900"/>
            </a:xfrm>
          </p:grpSpPr>
          <p:sp>
            <p:nvSpPr>
              <p:cNvPr id="104" name="Freeform: Shape 56">
                <a:extLst>
                  <a:ext uri="{FF2B5EF4-FFF2-40B4-BE49-F238E27FC236}">
                    <a16:creationId xmlns:a16="http://schemas.microsoft.com/office/drawing/2014/main" xmlns="" id="{990B5BE7-4FCA-4CD7-9285-C11CE3FC32FE}"/>
                  </a:ext>
                </a:extLst>
              </p:cNvPr>
              <p:cNvSpPr>
                <a:spLocks/>
              </p:cNvSpPr>
              <p:nvPr/>
            </p:nvSpPr>
            <p:spPr>
              <a:xfrm rot="18902941">
                <a:off x="9423207" y="4277920"/>
                <a:ext cx="2119814" cy="1396196"/>
              </a:xfrm>
              <a:custGeom>
                <a:avLst/>
                <a:gdLst>
                  <a:gd name="connsiteX0" fmla="*/ 1311116 w 1314450"/>
                  <a:gd name="connsiteY0" fmla="*/ 813911 h 857250"/>
                  <a:gd name="connsiteX1" fmla="*/ 1281589 w 1314450"/>
                  <a:gd name="connsiteY1" fmla="*/ 852964 h 857250"/>
                  <a:gd name="connsiteX2" fmla="*/ 36671 w 1314450"/>
                  <a:gd name="connsiteY2" fmla="*/ 852964 h 857250"/>
                  <a:gd name="connsiteX3" fmla="*/ 7144 w 1314450"/>
                  <a:gd name="connsiteY3" fmla="*/ 813911 h 857250"/>
                  <a:gd name="connsiteX4" fmla="*/ 7144 w 1314450"/>
                  <a:gd name="connsiteY4" fmla="*/ 46196 h 857250"/>
                  <a:gd name="connsiteX5" fmla="*/ 36671 w 1314450"/>
                  <a:gd name="connsiteY5" fmla="*/ 7144 h 857250"/>
                  <a:gd name="connsiteX6" fmla="*/ 1281589 w 1314450"/>
                  <a:gd name="connsiteY6" fmla="*/ 7144 h 857250"/>
                  <a:gd name="connsiteX7" fmla="*/ 1311116 w 1314450"/>
                  <a:gd name="connsiteY7" fmla="*/ 46196 h 857250"/>
                  <a:gd name="connsiteX8" fmla="*/ 1311116 w 1314450"/>
                  <a:gd name="connsiteY8" fmla="*/ 813911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4450" h="857250">
                    <a:moveTo>
                      <a:pt x="1311116" y="813911"/>
                    </a:moveTo>
                    <a:cubicBezTo>
                      <a:pt x="1311116" y="834866"/>
                      <a:pt x="1297781" y="852964"/>
                      <a:pt x="1281589" y="852964"/>
                    </a:cubicBezTo>
                    <a:lnTo>
                      <a:pt x="36671" y="852964"/>
                    </a:lnTo>
                    <a:cubicBezTo>
                      <a:pt x="20479" y="852964"/>
                      <a:pt x="7144" y="835819"/>
                      <a:pt x="7144" y="813911"/>
                    </a:cubicBezTo>
                    <a:lnTo>
                      <a:pt x="7144" y="46196"/>
                    </a:lnTo>
                    <a:cubicBezTo>
                      <a:pt x="7144" y="25241"/>
                      <a:pt x="20479" y="7144"/>
                      <a:pt x="36671" y="7144"/>
                    </a:cubicBezTo>
                    <a:lnTo>
                      <a:pt x="1281589" y="7144"/>
                    </a:lnTo>
                    <a:cubicBezTo>
                      <a:pt x="1297781" y="7144"/>
                      <a:pt x="1311116" y="24289"/>
                      <a:pt x="1311116" y="46196"/>
                    </a:cubicBezTo>
                    <a:lnTo>
                      <a:pt x="1311116" y="813911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5" name="Freeform: Shape 57">
                <a:extLst>
                  <a:ext uri="{FF2B5EF4-FFF2-40B4-BE49-F238E27FC236}">
                    <a16:creationId xmlns:a16="http://schemas.microsoft.com/office/drawing/2014/main" xmlns="" id="{B8FC0160-2002-4793-BCEA-24E60BE6C05A}"/>
                  </a:ext>
                </a:extLst>
              </p:cNvPr>
              <p:cNvSpPr/>
              <p:nvPr/>
            </p:nvSpPr>
            <p:spPr>
              <a:xfrm rot="18902941">
                <a:off x="9431062" y="4290263"/>
                <a:ext cx="2101836" cy="1370763"/>
              </a:xfrm>
              <a:custGeom>
                <a:avLst/>
                <a:gdLst>
                  <a:gd name="connsiteX0" fmla="*/ 1311116 w 1314450"/>
                  <a:gd name="connsiteY0" fmla="*/ 813911 h 857250"/>
                  <a:gd name="connsiteX1" fmla="*/ 1281589 w 1314450"/>
                  <a:gd name="connsiteY1" fmla="*/ 852964 h 857250"/>
                  <a:gd name="connsiteX2" fmla="*/ 36671 w 1314450"/>
                  <a:gd name="connsiteY2" fmla="*/ 852964 h 857250"/>
                  <a:gd name="connsiteX3" fmla="*/ 7144 w 1314450"/>
                  <a:gd name="connsiteY3" fmla="*/ 813911 h 857250"/>
                  <a:gd name="connsiteX4" fmla="*/ 7144 w 1314450"/>
                  <a:gd name="connsiteY4" fmla="*/ 46196 h 857250"/>
                  <a:gd name="connsiteX5" fmla="*/ 36671 w 1314450"/>
                  <a:gd name="connsiteY5" fmla="*/ 7144 h 857250"/>
                  <a:gd name="connsiteX6" fmla="*/ 1281589 w 1314450"/>
                  <a:gd name="connsiteY6" fmla="*/ 7144 h 857250"/>
                  <a:gd name="connsiteX7" fmla="*/ 1311116 w 1314450"/>
                  <a:gd name="connsiteY7" fmla="*/ 46196 h 857250"/>
                  <a:gd name="connsiteX8" fmla="*/ 1311116 w 1314450"/>
                  <a:gd name="connsiteY8" fmla="*/ 813911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4450" h="857250">
                    <a:moveTo>
                      <a:pt x="1311116" y="813911"/>
                    </a:moveTo>
                    <a:cubicBezTo>
                      <a:pt x="1311116" y="834866"/>
                      <a:pt x="1297781" y="852964"/>
                      <a:pt x="1281589" y="852964"/>
                    </a:cubicBezTo>
                    <a:lnTo>
                      <a:pt x="36671" y="852964"/>
                    </a:lnTo>
                    <a:cubicBezTo>
                      <a:pt x="20479" y="852964"/>
                      <a:pt x="7144" y="835819"/>
                      <a:pt x="7144" y="813911"/>
                    </a:cubicBezTo>
                    <a:lnTo>
                      <a:pt x="7144" y="46196"/>
                    </a:lnTo>
                    <a:cubicBezTo>
                      <a:pt x="7144" y="25241"/>
                      <a:pt x="20479" y="7144"/>
                      <a:pt x="36671" y="7144"/>
                    </a:cubicBezTo>
                    <a:lnTo>
                      <a:pt x="1281589" y="7144"/>
                    </a:lnTo>
                    <a:cubicBezTo>
                      <a:pt x="1297781" y="7144"/>
                      <a:pt x="1311116" y="24289"/>
                      <a:pt x="1311116" y="46196"/>
                    </a:cubicBezTo>
                    <a:lnTo>
                      <a:pt x="1311116" y="81391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6" name="Freeform: Shape 58">
                <a:extLst>
                  <a:ext uri="{FF2B5EF4-FFF2-40B4-BE49-F238E27FC236}">
                    <a16:creationId xmlns:a16="http://schemas.microsoft.com/office/drawing/2014/main" xmlns="" id="{1BCA5556-DBC9-4F45-BB9C-A567E4DB1411}"/>
                  </a:ext>
                </a:extLst>
              </p:cNvPr>
              <p:cNvSpPr/>
              <p:nvPr/>
            </p:nvSpPr>
            <p:spPr>
              <a:xfrm rot="18902941">
                <a:off x="9510609" y="4379560"/>
                <a:ext cx="1919067" cy="1172764"/>
              </a:xfrm>
              <a:custGeom>
                <a:avLst/>
                <a:gdLst>
                  <a:gd name="connsiteX0" fmla="*/ 7144 w 1200150"/>
                  <a:gd name="connsiteY0" fmla="*/ 7144 h 733425"/>
                  <a:gd name="connsiteX1" fmla="*/ 1196816 w 1200150"/>
                  <a:gd name="connsiteY1" fmla="*/ 7144 h 733425"/>
                  <a:gd name="connsiteX2" fmla="*/ 1196816 w 1200150"/>
                  <a:gd name="connsiteY2" fmla="*/ 730091 h 733425"/>
                  <a:gd name="connsiteX3" fmla="*/ 7144 w 1200150"/>
                  <a:gd name="connsiteY3" fmla="*/ 730091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0" h="733425">
                    <a:moveTo>
                      <a:pt x="7144" y="7144"/>
                    </a:moveTo>
                    <a:lnTo>
                      <a:pt x="1196816" y="7144"/>
                    </a:lnTo>
                    <a:lnTo>
                      <a:pt x="1196816" y="730091"/>
                    </a:lnTo>
                    <a:lnTo>
                      <a:pt x="7144" y="730091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7" name="Freeform 18">
                <a:extLst>
                  <a:ext uri="{FF2B5EF4-FFF2-40B4-BE49-F238E27FC236}">
                    <a16:creationId xmlns:a16="http://schemas.microsoft.com/office/drawing/2014/main" xmlns="" id="{4A606DBE-3B48-446A-B8AB-DA94DCAF2616}"/>
                  </a:ext>
                </a:extLst>
              </p:cNvPr>
              <p:cNvSpPr>
                <a:spLocks/>
              </p:cNvSpPr>
              <p:nvPr/>
            </p:nvSpPr>
            <p:spPr bwMode="auto">
              <a:xfrm rot="18902941">
                <a:off x="9922753" y="4999678"/>
                <a:ext cx="239076" cy="879378"/>
              </a:xfrm>
              <a:custGeom>
                <a:avLst/>
                <a:gdLst>
                  <a:gd name="T0" fmla="*/ 564 w 862"/>
                  <a:gd name="T1" fmla="*/ 78 h 2998"/>
                  <a:gd name="T2" fmla="*/ 579 w 862"/>
                  <a:gd name="T3" fmla="*/ 156 h 2998"/>
                  <a:gd name="T4" fmla="*/ 570 w 862"/>
                  <a:gd name="T5" fmla="*/ 282 h 2998"/>
                  <a:gd name="T6" fmla="*/ 531 w 862"/>
                  <a:gd name="T7" fmla="*/ 420 h 2998"/>
                  <a:gd name="T8" fmla="*/ 675 w 862"/>
                  <a:gd name="T9" fmla="*/ 489 h 2998"/>
                  <a:gd name="T10" fmla="*/ 819 w 862"/>
                  <a:gd name="T11" fmla="*/ 589 h 2998"/>
                  <a:gd name="T12" fmla="*/ 851 w 862"/>
                  <a:gd name="T13" fmla="*/ 876 h 2998"/>
                  <a:gd name="T14" fmla="*/ 846 w 862"/>
                  <a:gd name="T15" fmla="*/ 1427 h 2998"/>
                  <a:gd name="T16" fmla="*/ 817 w 862"/>
                  <a:gd name="T17" fmla="*/ 1724 h 2998"/>
                  <a:gd name="T18" fmla="*/ 739 w 862"/>
                  <a:gd name="T19" fmla="*/ 1745 h 2998"/>
                  <a:gd name="T20" fmla="*/ 753 w 862"/>
                  <a:gd name="T21" fmla="*/ 1714 h 2998"/>
                  <a:gd name="T22" fmla="*/ 750 w 862"/>
                  <a:gd name="T23" fmla="*/ 1698 h 2998"/>
                  <a:gd name="T24" fmla="*/ 790 w 862"/>
                  <a:gd name="T25" fmla="*/ 1658 h 2998"/>
                  <a:gd name="T26" fmla="*/ 788 w 862"/>
                  <a:gd name="T27" fmla="*/ 1607 h 2998"/>
                  <a:gd name="T28" fmla="*/ 742 w 862"/>
                  <a:gd name="T29" fmla="*/ 1660 h 2998"/>
                  <a:gd name="T30" fmla="*/ 751 w 862"/>
                  <a:gd name="T31" fmla="*/ 1380 h 2998"/>
                  <a:gd name="T32" fmla="*/ 702 w 862"/>
                  <a:gd name="T33" fmla="*/ 1000 h 2998"/>
                  <a:gd name="T34" fmla="*/ 684 w 862"/>
                  <a:gd name="T35" fmla="*/ 831 h 2998"/>
                  <a:gd name="T36" fmla="*/ 642 w 862"/>
                  <a:gd name="T37" fmla="*/ 1014 h 2998"/>
                  <a:gd name="T38" fmla="*/ 730 w 862"/>
                  <a:gd name="T39" fmla="*/ 1656 h 2998"/>
                  <a:gd name="T40" fmla="*/ 708 w 862"/>
                  <a:gd name="T41" fmla="*/ 1924 h 2998"/>
                  <a:gd name="T42" fmla="*/ 753 w 862"/>
                  <a:gd name="T43" fmla="*/ 2256 h 2998"/>
                  <a:gd name="T44" fmla="*/ 671 w 862"/>
                  <a:gd name="T45" fmla="*/ 2687 h 2998"/>
                  <a:gd name="T46" fmla="*/ 722 w 862"/>
                  <a:gd name="T47" fmla="*/ 2894 h 2998"/>
                  <a:gd name="T48" fmla="*/ 568 w 862"/>
                  <a:gd name="T49" fmla="*/ 2989 h 2998"/>
                  <a:gd name="T50" fmla="*/ 551 w 862"/>
                  <a:gd name="T51" fmla="*/ 2773 h 2998"/>
                  <a:gd name="T52" fmla="*/ 570 w 862"/>
                  <a:gd name="T53" fmla="*/ 2627 h 2998"/>
                  <a:gd name="T54" fmla="*/ 539 w 862"/>
                  <a:gd name="T55" fmla="*/ 2349 h 2998"/>
                  <a:gd name="T56" fmla="*/ 515 w 862"/>
                  <a:gd name="T57" fmla="*/ 1994 h 2998"/>
                  <a:gd name="T58" fmla="*/ 422 w 862"/>
                  <a:gd name="T59" fmla="*/ 1576 h 2998"/>
                  <a:gd name="T60" fmla="*/ 386 w 862"/>
                  <a:gd name="T61" fmla="*/ 1833 h 2998"/>
                  <a:gd name="T62" fmla="*/ 319 w 862"/>
                  <a:gd name="T63" fmla="*/ 2120 h 2998"/>
                  <a:gd name="T64" fmla="*/ 311 w 862"/>
                  <a:gd name="T65" fmla="*/ 2525 h 2998"/>
                  <a:gd name="T66" fmla="*/ 339 w 862"/>
                  <a:gd name="T67" fmla="*/ 2773 h 2998"/>
                  <a:gd name="T68" fmla="*/ 331 w 862"/>
                  <a:gd name="T69" fmla="*/ 2984 h 2998"/>
                  <a:gd name="T70" fmla="*/ 210 w 862"/>
                  <a:gd name="T71" fmla="*/ 2989 h 2998"/>
                  <a:gd name="T72" fmla="*/ 195 w 862"/>
                  <a:gd name="T73" fmla="*/ 2838 h 2998"/>
                  <a:gd name="T74" fmla="*/ 191 w 862"/>
                  <a:gd name="T75" fmla="*/ 2504 h 2998"/>
                  <a:gd name="T76" fmla="*/ 130 w 862"/>
                  <a:gd name="T77" fmla="*/ 2254 h 2998"/>
                  <a:gd name="T78" fmla="*/ 171 w 862"/>
                  <a:gd name="T79" fmla="*/ 1971 h 2998"/>
                  <a:gd name="T80" fmla="*/ 148 w 862"/>
                  <a:gd name="T81" fmla="*/ 1718 h 2998"/>
                  <a:gd name="T82" fmla="*/ 204 w 862"/>
                  <a:gd name="T83" fmla="*/ 1189 h 2998"/>
                  <a:gd name="T84" fmla="*/ 195 w 862"/>
                  <a:gd name="T85" fmla="*/ 809 h 2998"/>
                  <a:gd name="T86" fmla="*/ 168 w 862"/>
                  <a:gd name="T87" fmla="*/ 962 h 2998"/>
                  <a:gd name="T88" fmla="*/ 144 w 862"/>
                  <a:gd name="T89" fmla="*/ 1229 h 2998"/>
                  <a:gd name="T90" fmla="*/ 110 w 862"/>
                  <a:gd name="T91" fmla="*/ 1402 h 2998"/>
                  <a:gd name="T92" fmla="*/ 122 w 862"/>
                  <a:gd name="T93" fmla="*/ 1656 h 2998"/>
                  <a:gd name="T94" fmla="*/ 82 w 862"/>
                  <a:gd name="T95" fmla="*/ 1656 h 2998"/>
                  <a:gd name="T96" fmla="*/ 110 w 862"/>
                  <a:gd name="T97" fmla="*/ 1704 h 2998"/>
                  <a:gd name="T98" fmla="*/ 124 w 862"/>
                  <a:gd name="T99" fmla="*/ 1729 h 2998"/>
                  <a:gd name="T100" fmla="*/ 95 w 862"/>
                  <a:gd name="T101" fmla="*/ 1751 h 2998"/>
                  <a:gd name="T102" fmla="*/ 2 w 862"/>
                  <a:gd name="T103" fmla="*/ 1640 h 2998"/>
                  <a:gd name="T104" fmla="*/ 2 w 862"/>
                  <a:gd name="T105" fmla="*/ 1140 h 2998"/>
                  <a:gd name="T106" fmla="*/ 11 w 862"/>
                  <a:gd name="T107" fmla="*/ 933 h 2998"/>
                  <a:gd name="T108" fmla="*/ 22 w 862"/>
                  <a:gd name="T109" fmla="*/ 693 h 2998"/>
                  <a:gd name="T110" fmla="*/ 99 w 862"/>
                  <a:gd name="T111" fmla="*/ 524 h 2998"/>
                  <a:gd name="T112" fmla="*/ 288 w 862"/>
                  <a:gd name="T113" fmla="*/ 453 h 2998"/>
                  <a:gd name="T114" fmla="*/ 339 w 862"/>
                  <a:gd name="T115" fmla="*/ 311 h 2998"/>
                  <a:gd name="T116" fmla="*/ 299 w 862"/>
                  <a:gd name="T117" fmla="*/ 224 h 2998"/>
                  <a:gd name="T118" fmla="*/ 313 w 862"/>
                  <a:gd name="T119" fmla="*/ 104 h 2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62" h="2998">
                    <a:moveTo>
                      <a:pt x="439" y="0"/>
                    </a:moveTo>
                    <a:lnTo>
                      <a:pt x="522" y="27"/>
                    </a:lnTo>
                    <a:lnTo>
                      <a:pt x="551" y="73"/>
                    </a:lnTo>
                    <a:lnTo>
                      <a:pt x="555" y="76"/>
                    </a:lnTo>
                    <a:lnTo>
                      <a:pt x="560" y="78"/>
                    </a:lnTo>
                    <a:lnTo>
                      <a:pt x="564" y="78"/>
                    </a:lnTo>
                    <a:lnTo>
                      <a:pt x="568" y="80"/>
                    </a:lnTo>
                    <a:lnTo>
                      <a:pt x="570" y="80"/>
                    </a:lnTo>
                    <a:lnTo>
                      <a:pt x="573" y="84"/>
                    </a:lnTo>
                    <a:lnTo>
                      <a:pt x="575" y="87"/>
                    </a:lnTo>
                    <a:lnTo>
                      <a:pt x="579" y="93"/>
                    </a:lnTo>
                    <a:lnTo>
                      <a:pt x="579" y="156"/>
                    </a:lnTo>
                    <a:lnTo>
                      <a:pt x="580" y="180"/>
                    </a:lnTo>
                    <a:lnTo>
                      <a:pt x="584" y="202"/>
                    </a:lnTo>
                    <a:lnTo>
                      <a:pt x="588" y="222"/>
                    </a:lnTo>
                    <a:lnTo>
                      <a:pt x="588" y="240"/>
                    </a:lnTo>
                    <a:lnTo>
                      <a:pt x="580" y="262"/>
                    </a:lnTo>
                    <a:lnTo>
                      <a:pt x="570" y="282"/>
                    </a:lnTo>
                    <a:lnTo>
                      <a:pt x="557" y="302"/>
                    </a:lnTo>
                    <a:lnTo>
                      <a:pt x="544" y="324"/>
                    </a:lnTo>
                    <a:lnTo>
                      <a:pt x="533" y="344"/>
                    </a:lnTo>
                    <a:lnTo>
                      <a:pt x="526" y="367"/>
                    </a:lnTo>
                    <a:lnTo>
                      <a:pt x="524" y="393"/>
                    </a:lnTo>
                    <a:lnTo>
                      <a:pt x="531" y="420"/>
                    </a:lnTo>
                    <a:lnTo>
                      <a:pt x="544" y="438"/>
                    </a:lnTo>
                    <a:lnTo>
                      <a:pt x="562" y="453"/>
                    </a:lnTo>
                    <a:lnTo>
                      <a:pt x="586" y="464"/>
                    </a:lnTo>
                    <a:lnTo>
                      <a:pt x="613" y="473"/>
                    </a:lnTo>
                    <a:lnTo>
                      <a:pt x="644" y="482"/>
                    </a:lnTo>
                    <a:lnTo>
                      <a:pt x="675" y="489"/>
                    </a:lnTo>
                    <a:lnTo>
                      <a:pt x="706" y="498"/>
                    </a:lnTo>
                    <a:lnTo>
                      <a:pt x="737" y="507"/>
                    </a:lnTo>
                    <a:lnTo>
                      <a:pt x="762" y="520"/>
                    </a:lnTo>
                    <a:lnTo>
                      <a:pt x="786" y="536"/>
                    </a:lnTo>
                    <a:lnTo>
                      <a:pt x="802" y="556"/>
                    </a:lnTo>
                    <a:lnTo>
                      <a:pt x="819" y="589"/>
                    </a:lnTo>
                    <a:lnTo>
                      <a:pt x="831" y="629"/>
                    </a:lnTo>
                    <a:lnTo>
                      <a:pt x="840" y="674"/>
                    </a:lnTo>
                    <a:lnTo>
                      <a:pt x="846" y="722"/>
                    </a:lnTo>
                    <a:lnTo>
                      <a:pt x="850" y="774"/>
                    </a:lnTo>
                    <a:lnTo>
                      <a:pt x="851" y="825"/>
                    </a:lnTo>
                    <a:lnTo>
                      <a:pt x="851" y="876"/>
                    </a:lnTo>
                    <a:lnTo>
                      <a:pt x="851" y="925"/>
                    </a:lnTo>
                    <a:lnTo>
                      <a:pt x="851" y="973"/>
                    </a:lnTo>
                    <a:lnTo>
                      <a:pt x="862" y="1127"/>
                    </a:lnTo>
                    <a:lnTo>
                      <a:pt x="850" y="1227"/>
                    </a:lnTo>
                    <a:lnTo>
                      <a:pt x="844" y="1329"/>
                    </a:lnTo>
                    <a:lnTo>
                      <a:pt x="846" y="1427"/>
                    </a:lnTo>
                    <a:lnTo>
                      <a:pt x="853" y="1524"/>
                    </a:lnTo>
                    <a:lnTo>
                      <a:pt x="862" y="1616"/>
                    </a:lnTo>
                    <a:lnTo>
                      <a:pt x="862" y="1649"/>
                    </a:lnTo>
                    <a:lnTo>
                      <a:pt x="853" y="1676"/>
                    </a:lnTo>
                    <a:lnTo>
                      <a:pt x="839" y="1702"/>
                    </a:lnTo>
                    <a:lnTo>
                      <a:pt x="817" y="1724"/>
                    </a:lnTo>
                    <a:lnTo>
                      <a:pt x="793" y="1742"/>
                    </a:lnTo>
                    <a:lnTo>
                      <a:pt x="768" y="1754"/>
                    </a:lnTo>
                    <a:lnTo>
                      <a:pt x="742" y="1764"/>
                    </a:lnTo>
                    <a:lnTo>
                      <a:pt x="742" y="1756"/>
                    </a:lnTo>
                    <a:lnTo>
                      <a:pt x="740" y="1751"/>
                    </a:lnTo>
                    <a:lnTo>
                      <a:pt x="739" y="1745"/>
                    </a:lnTo>
                    <a:lnTo>
                      <a:pt x="739" y="1742"/>
                    </a:lnTo>
                    <a:lnTo>
                      <a:pt x="739" y="1736"/>
                    </a:lnTo>
                    <a:lnTo>
                      <a:pt x="739" y="1729"/>
                    </a:lnTo>
                    <a:lnTo>
                      <a:pt x="744" y="1724"/>
                    </a:lnTo>
                    <a:lnTo>
                      <a:pt x="750" y="1720"/>
                    </a:lnTo>
                    <a:lnTo>
                      <a:pt x="753" y="1714"/>
                    </a:lnTo>
                    <a:lnTo>
                      <a:pt x="757" y="1707"/>
                    </a:lnTo>
                    <a:lnTo>
                      <a:pt x="759" y="1700"/>
                    </a:lnTo>
                    <a:lnTo>
                      <a:pt x="755" y="1698"/>
                    </a:lnTo>
                    <a:lnTo>
                      <a:pt x="751" y="1698"/>
                    </a:lnTo>
                    <a:lnTo>
                      <a:pt x="750" y="1698"/>
                    </a:lnTo>
                    <a:lnTo>
                      <a:pt x="750" y="1698"/>
                    </a:lnTo>
                    <a:lnTo>
                      <a:pt x="750" y="1696"/>
                    </a:lnTo>
                    <a:lnTo>
                      <a:pt x="750" y="1694"/>
                    </a:lnTo>
                    <a:lnTo>
                      <a:pt x="748" y="1693"/>
                    </a:lnTo>
                    <a:lnTo>
                      <a:pt x="748" y="1687"/>
                    </a:lnTo>
                    <a:lnTo>
                      <a:pt x="770" y="1674"/>
                    </a:lnTo>
                    <a:lnTo>
                      <a:pt x="790" y="1658"/>
                    </a:lnTo>
                    <a:lnTo>
                      <a:pt x="808" y="1640"/>
                    </a:lnTo>
                    <a:lnTo>
                      <a:pt x="806" y="1631"/>
                    </a:lnTo>
                    <a:lnTo>
                      <a:pt x="804" y="1624"/>
                    </a:lnTo>
                    <a:lnTo>
                      <a:pt x="802" y="1618"/>
                    </a:lnTo>
                    <a:lnTo>
                      <a:pt x="799" y="1613"/>
                    </a:lnTo>
                    <a:lnTo>
                      <a:pt x="788" y="1607"/>
                    </a:lnTo>
                    <a:lnTo>
                      <a:pt x="779" y="1613"/>
                    </a:lnTo>
                    <a:lnTo>
                      <a:pt x="775" y="1625"/>
                    </a:lnTo>
                    <a:lnTo>
                      <a:pt x="771" y="1638"/>
                    </a:lnTo>
                    <a:lnTo>
                      <a:pt x="766" y="1647"/>
                    </a:lnTo>
                    <a:lnTo>
                      <a:pt x="757" y="1656"/>
                    </a:lnTo>
                    <a:lnTo>
                      <a:pt x="742" y="1660"/>
                    </a:lnTo>
                    <a:lnTo>
                      <a:pt x="735" y="1547"/>
                    </a:lnTo>
                    <a:lnTo>
                      <a:pt x="768" y="1493"/>
                    </a:lnTo>
                    <a:lnTo>
                      <a:pt x="768" y="1469"/>
                    </a:lnTo>
                    <a:lnTo>
                      <a:pt x="766" y="1442"/>
                    </a:lnTo>
                    <a:lnTo>
                      <a:pt x="759" y="1413"/>
                    </a:lnTo>
                    <a:lnTo>
                      <a:pt x="751" y="1380"/>
                    </a:lnTo>
                    <a:lnTo>
                      <a:pt x="742" y="1349"/>
                    </a:lnTo>
                    <a:lnTo>
                      <a:pt x="733" y="1318"/>
                    </a:lnTo>
                    <a:lnTo>
                      <a:pt x="724" y="1291"/>
                    </a:lnTo>
                    <a:lnTo>
                      <a:pt x="719" y="1267"/>
                    </a:lnTo>
                    <a:lnTo>
                      <a:pt x="722" y="1056"/>
                    </a:lnTo>
                    <a:lnTo>
                      <a:pt x="702" y="1000"/>
                    </a:lnTo>
                    <a:lnTo>
                      <a:pt x="699" y="974"/>
                    </a:lnTo>
                    <a:lnTo>
                      <a:pt x="697" y="945"/>
                    </a:lnTo>
                    <a:lnTo>
                      <a:pt x="695" y="914"/>
                    </a:lnTo>
                    <a:lnTo>
                      <a:pt x="695" y="884"/>
                    </a:lnTo>
                    <a:lnTo>
                      <a:pt x="691" y="854"/>
                    </a:lnTo>
                    <a:lnTo>
                      <a:pt x="684" y="831"/>
                    </a:lnTo>
                    <a:lnTo>
                      <a:pt x="671" y="813"/>
                    </a:lnTo>
                    <a:lnTo>
                      <a:pt x="668" y="809"/>
                    </a:lnTo>
                    <a:lnTo>
                      <a:pt x="668" y="889"/>
                    </a:lnTo>
                    <a:lnTo>
                      <a:pt x="653" y="927"/>
                    </a:lnTo>
                    <a:lnTo>
                      <a:pt x="644" y="969"/>
                    </a:lnTo>
                    <a:lnTo>
                      <a:pt x="642" y="1014"/>
                    </a:lnTo>
                    <a:lnTo>
                      <a:pt x="642" y="1060"/>
                    </a:lnTo>
                    <a:lnTo>
                      <a:pt x="648" y="1105"/>
                    </a:lnTo>
                    <a:lnTo>
                      <a:pt x="655" y="1149"/>
                    </a:lnTo>
                    <a:lnTo>
                      <a:pt x="662" y="1187"/>
                    </a:lnTo>
                    <a:lnTo>
                      <a:pt x="728" y="1620"/>
                    </a:lnTo>
                    <a:lnTo>
                      <a:pt x="730" y="1656"/>
                    </a:lnTo>
                    <a:lnTo>
                      <a:pt x="728" y="1698"/>
                    </a:lnTo>
                    <a:lnTo>
                      <a:pt x="722" y="1744"/>
                    </a:lnTo>
                    <a:lnTo>
                      <a:pt x="717" y="1789"/>
                    </a:lnTo>
                    <a:lnTo>
                      <a:pt x="710" y="1836"/>
                    </a:lnTo>
                    <a:lnTo>
                      <a:pt x="708" y="1882"/>
                    </a:lnTo>
                    <a:lnTo>
                      <a:pt x="708" y="1924"/>
                    </a:lnTo>
                    <a:lnTo>
                      <a:pt x="713" y="1974"/>
                    </a:lnTo>
                    <a:lnTo>
                      <a:pt x="722" y="2027"/>
                    </a:lnTo>
                    <a:lnTo>
                      <a:pt x="733" y="2082"/>
                    </a:lnTo>
                    <a:lnTo>
                      <a:pt x="744" y="2140"/>
                    </a:lnTo>
                    <a:lnTo>
                      <a:pt x="751" y="2198"/>
                    </a:lnTo>
                    <a:lnTo>
                      <a:pt x="753" y="2256"/>
                    </a:lnTo>
                    <a:lnTo>
                      <a:pt x="748" y="2313"/>
                    </a:lnTo>
                    <a:lnTo>
                      <a:pt x="731" y="2387"/>
                    </a:lnTo>
                    <a:lnTo>
                      <a:pt x="715" y="2458"/>
                    </a:lnTo>
                    <a:lnTo>
                      <a:pt x="699" y="2531"/>
                    </a:lnTo>
                    <a:lnTo>
                      <a:pt x="684" y="2607"/>
                    </a:lnTo>
                    <a:lnTo>
                      <a:pt x="671" y="2687"/>
                    </a:lnTo>
                    <a:lnTo>
                      <a:pt x="670" y="2727"/>
                    </a:lnTo>
                    <a:lnTo>
                      <a:pt x="675" y="2762"/>
                    </a:lnTo>
                    <a:lnTo>
                      <a:pt x="684" y="2796"/>
                    </a:lnTo>
                    <a:lnTo>
                      <a:pt x="697" y="2829"/>
                    </a:lnTo>
                    <a:lnTo>
                      <a:pt x="710" y="2862"/>
                    </a:lnTo>
                    <a:lnTo>
                      <a:pt x="722" y="2894"/>
                    </a:lnTo>
                    <a:lnTo>
                      <a:pt x="731" y="2927"/>
                    </a:lnTo>
                    <a:lnTo>
                      <a:pt x="735" y="2964"/>
                    </a:lnTo>
                    <a:lnTo>
                      <a:pt x="699" y="2980"/>
                    </a:lnTo>
                    <a:lnTo>
                      <a:pt x="659" y="2989"/>
                    </a:lnTo>
                    <a:lnTo>
                      <a:pt x="615" y="2991"/>
                    </a:lnTo>
                    <a:lnTo>
                      <a:pt x="568" y="2989"/>
                    </a:lnTo>
                    <a:lnTo>
                      <a:pt x="559" y="2962"/>
                    </a:lnTo>
                    <a:lnTo>
                      <a:pt x="551" y="2929"/>
                    </a:lnTo>
                    <a:lnTo>
                      <a:pt x="548" y="2894"/>
                    </a:lnTo>
                    <a:lnTo>
                      <a:pt x="551" y="2856"/>
                    </a:lnTo>
                    <a:lnTo>
                      <a:pt x="555" y="2784"/>
                    </a:lnTo>
                    <a:lnTo>
                      <a:pt x="551" y="2773"/>
                    </a:lnTo>
                    <a:lnTo>
                      <a:pt x="546" y="2760"/>
                    </a:lnTo>
                    <a:lnTo>
                      <a:pt x="542" y="2745"/>
                    </a:lnTo>
                    <a:lnTo>
                      <a:pt x="542" y="2727"/>
                    </a:lnTo>
                    <a:lnTo>
                      <a:pt x="551" y="2696"/>
                    </a:lnTo>
                    <a:lnTo>
                      <a:pt x="560" y="2664"/>
                    </a:lnTo>
                    <a:lnTo>
                      <a:pt x="570" y="2627"/>
                    </a:lnTo>
                    <a:lnTo>
                      <a:pt x="575" y="2589"/>
                    </a:lnTo>
                    <a:lnTo>
                      <a:pt x="577" y="2545"/>
                    </a:lnTo>
                    <a:lnTo>
                      <a:pt x="571" y="2500"/>
                    </a:lnTo>
                    <a:lnTo>
                      <a:pt x="560" y="2453"/>
                    </a:lnTo>
                    <a:lnTo>
                      <a:pt x="550" y="2402"/>
                    </a:lnTo>
                    <a:lnTo>
                      <a:pt x="539" y="2349"/>
                    </a:lnTo>
                    <a:lnTo>
                      <a:pt x="535" y="2294"/>
                    </a:lnTo>
                    <a:lnTo>
                      <a:pt x="539" y="2240"/>
                    </a:lnTo>
                    <a:lnTo>
                      <a:pt x="559" y="2116"/>
                    </a:lnTo>
                    <a:lnTo>
                      <a:pt x="548" y="2076"/>
                    </a:lnTo>
                    <a:lnTo>
                      <a:pt x="531" y="2036"/>
                    </a:lnTo>
                    <a:lnTo>
                      <a:pt x="515" y="1994"/>
                    </a:lnTo>
                    <a:lnTo>
                      <a:pt x="502" y="1953"/>
                    </a:lnTo>
                    <a:lnTo>
                      <a:pt x="491" y="1784"/>
                    </a:lnTo>
                    <a:lnTo>
                      <a:pt x="439" y="1540"/>
                    </a:lnTo>
                    <a:lnTo>
                      <a:pt x="431" y="1540"/>
                    </a:lnTo>
                    <a:lnTo>
                      <a:pt x="426" y="1556"/>
                    </a:lnTo>
                    <a:lnTo>
                      <a:pt x="422" y="1576"/>
                    </a:lnTo>
                    <a:lnTo>
                      <a:pt x="422" y="1600"/>
                    </a:lnTo>
                    <a:lnTo>
                      <a:pt x="406" y="1642"/>
                    </a:lnTo>
                    <a:lnTo>
                      <a:pt x="397" y="1685"/>
                    </a:lnTo>
                    <a:lnTo>
                      <a:pt x="391" y="1733"/>
                    </a:lnTo>
                    <a:lnTo>
                      <a:pt x="390" y="1782"/>
                    </a:lnTo>
                    <a:lnTo>
                      <a:pt x="386" y="1833"/>
                    </a:lnTo>
                    <a:lnTo>
                      <a:pt x="382" y="1885"/>
                    </a:lnTo>
                    <a:lnTo>
                      <a:pt x="375" y="1936"/>
                    </a:lnTo>
                    <a:lnTo>
                      <a:pt x="362" y="1985"/>
                    </a:lnTo>
                    <a:lnTo>
                      <a:pt x="346" y="2031"/>
                    </a:lnTo>
                    <a:lnTo>
                      <a:pt x="330" y="2076"/>
                    </a:lnTo>
                    <a:lnTo>
                      <a:pt x="319" y="2120"/>
                    </a:lnTo>
                    <a:lnTo>
                      <a:pt x="339" y="2209"/>
                    </a:lnTo>
                    <a:lnTo>
                      <a:pt x="339" y="2364"/>
                    </a:lnTo>
                    <a:lnTo>
                      <a:pt x="331" y="2400"/>
                    </a:lnTo>
                    <a:lnTo>
                      <a:pt x="322" y="2438"/>
                    </a:lnTo>
                    <a:lnTo>
                      <a:pt x="315" y="2482"/>
                    </a:lnTo>
                    <a:lnTo>
                      <a:pt x="311" y="2525"/>
                    </a:lnTo>
                    <a:lnTo>
                      <a:pt x="315" y="2569"/>
                    </a:lnTo>
                    <a:lnTo>
                      <a:pt x="319" y="2664"/>
                    </a:lnTo>
                    <a:lnTo>
                      <a:pt x="348" y="2727"/>
                    </a:lnTo>
                    <a:lnTo>
                      <a:pt x="348" y="2744"/>
                    </a:lnTo>
                    <a:lnTo>
                      <a:pt x="344" y="2758"/>
                    </a:lnTo>
                    <a:lnTo>
                      <a:pt x="339" y="2773"/>
                    </a:lnTo>
                    <a:lnTo>
                      <a:pt x="335" y="2784"/>
                    </a:lnTo>
                    <a:lnTo>
                      <a:pt x="331" y="2822"/>
                    </a:lnTo>
                    <a:lnTo>
                      <a:pt x="333" y="2862"/>
                    </a:lnTo>
                    <a:lnTo>
                      <a:pt x="335" y="2902"/>
                    </a:lnTo>
                    <a:lnTo>
                      <a:pt x="337" y="2944"/>
                    </a:lnTo>
                    <a:lnTo>
                      <a:pt x="331" y="2984"/>
                    </a:lnTo>
                    <a:lnTo>
                      <a:pt x="322" y="2984"/>
                    </a:lnTo>
                    <a:lnTo>
                      <a:pt x="304" y="2993"/>
                    </a:lnTo>
                    <a:lnTo>
                      <a:pt x="280" y="2998"/>
                    </a:lnTo>
                    <a:lnTo>
                      <a:pt x="257" y="2998"/>
                    </a:lnTo>
                    <a:lnTo>
                      <a:pt x="233" y="2996"/>
                    </a:lnTo>
                    <a:lnTo>
                      <a:pt x="210" y="2989"/>
                    </a:lnTo>
                    <a:lnTo>
                      <a:pt x="190" y="2980"/>
                    </a:lnTo>
                    <a:lnTo>
                      <a:pt x="173" y="2965"/>
                    </a:lnTo>
                    <a:lnTo>
                      <a:pt x="162" y="2949"/>
                    </a:lnTo>
                    <a:lnTo>
                      <a:pt x="159" y="2929"/>
                    </a:lnTo>
                    <a:lnTo>
                      <a:pt x="179" y="2885"/>
                    </a:lnTo>
                    <a:lnTo>
                      <a:pt x="195" y="2838"/>
                    </a:lnTo>
                    <a:lnTo>
                      <a:pt x="206" y="2784"/>
                    </a:lnTo>
                    <a:lnTo>
                      <a:pt x="211" y="2727"/>
                    </a:lnTo>
                    <a:lnTo>
                      <a:pt x="213" y="2671"/>
                    </a:lnTo>
                    <a:lnTo>
                      <a:pt x="210" y="2613"/>
                    </a:lnTo>
                    <a:lnTo>
                      <a:pt x="202" y="2556"/>
                    </a:lnTo>
                    <a:lnTo>
                      <a:pt x="191" y="2504"/>
                    </a:lnTo>
                    <a:lnTo>
                      <a:pt x="179" y="2467"/>
                    </a:lnTo>
                    <a:lnTo>
                      <a:pt x="166" y="2431"/>
                    </a:lnTo>
                    <a:lnTo>
                      <a:pt x="153" y="2389"/>
                    </a:lnTo>
                    <a:lnTo>
                      <a:pt x="140" y="2347"/>
                    </a:lnTo>
                    <a:lnTo>
                      <a:pt x="133" y="2302"/>
                    </a:lnTo>
                    <a:lnTo>
                      <a:pt x="130" y="2254"/>
                    </a:lnTo>
                    <a:lnTo>
                      <a:pt x="135" y="2204"/>
                    </a:lnTo>
                    <a:lnTo>
                      <a:pt x="142" y="2165"/>
                    </a:lnTo>
                    <a:lnTo>
                      <a:pt x="151" y="2120"/>
                    </a:lnTo>
                    <a:lnTo>
                      <a:pt x="159" y="2071"/>
                    </a:lnTo>
                    <a:lnTo>
                      <a:pt x="166" y="2022"/>
                    </a:lnTo>
                    <a:lnTo>
                      <a:pt x="171" y="1971"/>
                    </a:lnTo>
                    <a:lnTo>
                      <a:pt x="171" y="1924"/>
                    </a:lnTo>
                    <a:lnTo>
                      <a:pt x="168" y="1880"/>
                    </a:lnTo>
                    <a:lnTo>
                      <a:pt x="162" y="1847"/>
                    </a:lnTo>
                    <a:lnTo>
                      <a:pt x="157" y="1809"/>
                    </a:lnTo>
                    <a:lnTo>
                      <a:pt x="151" y="1765"/>
                    </a:lnTo>
                    <a:lnTo>
                      <a:pt x="148" y="1718"/>
                    </a:lnTo>
                    <a:lnTo>
                      <a:pt x="144" y="1673"/>
                    </a:lnTo>
                    <a:lnTo>
                      <a:pt x="142" y="1629"/>
                    </a:lnTo>
                    <a:lnTo>
                      <a:pt x="144" y="1591"/>
                    </a:lnTo>
                    <a:lnTo>
                      <a:pt x="148" y="1560"/>
                    </a:lnTo>
                    <a:lnTo>
                      <a:pt x="195" y="1224"/>
                    </a:lnTo>
                    <a:lnTo>
                      <a:pt x="204" y="1189"/>
                    </a:lnTo>
                    <a:lnTo>
                      <a:pt x="213" y="1153"/>
                    </a:lnTo>
                    <a:lnTo>
                      <a:pt x="222" y="1113"/>
                    </a:lnTo>
                    <a:lnTo>
                      <a:pt x="226" y="1071"/>
                    </a:lnTo>
                    <a:lnTo>
                      <a:pt x="222" y="1029"/>
                    </a:lnTo>
                    <a:lnTo>
                      <a:pt x="199" y="904"/>
                    </a:lnTo>
                    <a:lnTo>
                      <a:pt x="195" y="809"/>
                    </a:lnTo>
                    <a:lnTo>
                      <a:pt x="191" y="813"/>
                    </a:lnTo>
                    <a:lnTo>
                      <a:pt x="180" y="836"/>
                    </a:lnTo>
                    <a:lnTo>
                      <a:pt x="175" y="865"/>
                    </a:lnTo>
                    <a:lnTo>
                      <a:pt x="171" y="896"/>
                    </a:lnTo>
                    <a:lnTo>
                      <a:pt x="171" y="929"/>
                    </a:lnTo>
                    <a:lnTo>
                      <a:pt x="168" y="962"/>
                    </a:lnTo>
                    <a:lnTo>
                      <a:pt x="162" y="993"/>
                    </a:lnTo>
                    <a:lnTo>
                      <a:pt x="139" y="1067"/>
                    </a:lnTo>
                    <a:lnTo>
                      <a:pt x="135" y="1107"/>
                    </a:lnTo>
                    <a:lnTo>
                      <a:pt x="135" y="1147"/>
                    </a:lnTo>
                    <a:lnTo>
                      <a:pt x="140" y="1189"/>
                    </a:lnTo>
                    <a:lnTo>
                      <a:pt x="144" y="1229"/>
                    </a:lnTo>
                    <a:lnTo>
                      <a:pt x="144" y="1269"/>
                    </a:lnTo>
                    <a:lnTo>
                      <a:pt x="139" y="1309"/>
                    </a:lnTo>
                    <a:lnTo>
                      <a:pt x="135" y="1325"/>
                    </a:lnTo>
                    <a:lnTo>
                      <a:pt x="128" y="1347"/>
                    </a:lnTo>
                    <a:lnTo>
                      <a:pt x="119" y="1373"/>
                    </a:lnTo>
                    <a:lnTo>
                      <a:pt x="110" y="1402"/>
                    </a:lnTo>
                    <a:lnTo>
                      <a:pt x="102" y="1429"/>
                    </a:lnTo>
                    <a:lnTo>
                      <a:pt x="99" y="1456"/>
                    </a:lnTo>
                    <a:lnTo>
                      <a:pt x="97" y="1480"/>
                    </a:lnTo>
                    <a:lnTo>
                      <a:pt x="99" y="1500"/>
                    </a:lnTo>
                    <a:lnTo>
                      <a:pt x="128" y="1544"/>
                    </a:lnTo>
                    <a:lnTo>
                      <a:pt x="122" y="1656"/>
                    </a:lnTo>
                    <a:lnTo>
                      <a:pt x="108" y="1660"/>
                    </a:lnTo>
                    <a:lnTo>
                      <a:pt x="99" y="1640"/>
                    </a:lnTo>
                    <a:lnTo>
                      <a:pt x="91" y="1616"/>
                    </a:lnTo>
                    <a:lnTo>
                      <a:pt x="68" y="1607"/>
                    </a:lnTo>
                    <a:lnTo>
                      <a:pt x="62" y="1636"/>
                    </a:lnTo>
                    <a:lnTo>
                      <a:pt x="82" y="1656"/>
                    </a:lnTo>
                    <a:lnTo>
                      <a:pt x="104" y="1678"/>
                    </a:lnTo>
                    <a:lnTo>
                      <a:pt x="119" y="1700"/>
                    </a:lnTo>
                    <a:lnTo>
                      <a:pt x="115" y="1702"/>
                    </a:lnTo>
                    <a:lnTo>
                      <a:pt x="111" y="1702"/>
                    </a:lnTo>
                    <a:lnTo>
                      <a:pt x="110" y="1702"/>
                    </a:lnTo>
                    <a:lnTo>
                      <a:pt x="110" y="1704"/>
                    </a:lnTo>
                    <a:lnTo>
                      <a:pt x="110" y="1704"/>
                    </a:lnTo>
                    <a:lnTo>
                      <a:pt x="110" y="1705"/>
                    </a:lnTo>
                    <a:lnTo>
                      <a:pt x="108" y="1707"/>
                    </a:lnTo>
                    <a:lnTo>
                      <a:pt x="108" y="1713"/>
                    </a:lnTo>
                    <a:lnTo>
                      <a:pt x="119" y="1718"/>
                    </a:lnTo>
                    <a:lnTo>
                      <a:pt x="124" y="1729"/>
                    </a:lnTo>
                    <a:lnTo>
                      <a:pt x="128" y="1744"/>
                    </a:lnTo>
                    <a:lnTo>
                      <a:pt x="124" y="1749"/>
                    </a:lnTo>
                    <a:lnTo>
                      <a:pt x="122" y="1754"/>
                    </a:lnTo>
                    <a:lnTo>
                      <a:pt x="119" y="1760"/>
                    </a:lnTo>
                    <a:lnTo>
                      <a:pt x="115" y="1764"/>
                    </a:lnTo>
                    <a:lnTo>
                      <a:pt x="95" y="1751"/>
                    </a:lnTo>
                    <a:lnTo>
                      <a:pt x="75" y="1740"/>
                    </a:lnTo>
                    <a:lnTo>
                      <a:pt x="57" y="1729"/>
                    </a:lnTo>
                    <a:lnTo>
                      <a:pt x="39" y="1714"/>
                    </a:lnTo>
                    <a:lnTo>
                      <a:pt x="24" y="1696"/>
                    </a:lnTo>
                    <a:lnTo>
                      <a:pt x="11" y="1673"/>
                    </a:lnTo>
                    <a:lnTo>
                      <a:pt x="2" y="1640"/>
                    </a:lnTo>
                    <a:lnTo>
                      <a:pt x="2" y="1607"/>
                    </a:lnTo>
                    <a:lnTo>
                      <a:pt x="6" y="1574"/>
                    </a:lnTo>
                    <a:lnTo>
                      <a:pt x="11" y="1540"/>
                    </a:lnTo>
                    <a:lnTo>
                      <a:pt x="17" y="1505"/>
                    </a:lnTo>
                    <a:lnTo>
                      <a:pt x="19" y="1473"/>
                    </a:lnTo>
                    <a:lnTo>
                      <a:pt x="2" y="1140"/>
                    </a:lnTo>
                    <a:lnTo>
                      <a:pt x="0" y="1105"/>
                    </a:lnTo>
                    <a:lnTo>
                      <a:pt x="2" y="1071"/>
                    </a:lnTo>
                    <a:lnTo>
                      <a:pt x="8" y="1038"/>
                    </a:lnTo>
                    <a:lnTo>
                      <a:pt x="13" y="1005"/>
                    </a:lnTo>
                    <a:lnTo>
                      <a:pt x="15" y="969"/>
                    </a:lnTo>
                    <a:lnTo>
                      <a:pt x="11" y="933"/>
                    </a:lnTo>
                    <a:lnTo>
                      <a:pt x="8" y="904"/>
                    </a:lnTo>
                    <a:lnTo>
                      <a:pt x="6" y="867"/>
                    </a:lnTo>
                    <a:lnTo>
                      <a:pt x="8" y="825"/>
                    </a:lnTo>
                    <a:lnTo>
                      <a:pt x="11" y="782"/>
                    </a:lnTo>
                    <a:lnTo>
                      <a:pt x="17" y="736"/>
                    </a:lnTo>
                    <a:lnTo>
                      <a:pt x="22" y="693"/>
                    </a:lnTo>
                    <a:lnTo>
                      <a:pt x="30" y="653"/>
                    </a:lnTo>
                    <a:lnTo>
                      <a:pt x="39" y="616"/>
                    </a:lnTo>
                    <a:lnTo>
                      <a:pt x="46" y="587"/>
                    </a:lnTo>
                    <a:lnTo>
                      <a:pt x="55" y="567"/>
                    </a:lnTo>
                    <a:lnTo>
                      <a:pt x="75" y="544"/>
                    </a:lnTo>
                    <a:lnTo>
                      <a:pt x="99" y="524"/>
                    </a:lnTo>
                    <a:lnTo>
                      <a:pt x="128" y="509"/>
                    </a:lnTo>
                    <a:lnTo>
                      <a:pt x="159" y="496"/>
                    </a:lnTo>
                    <a:lnTo>
                      <a:pt x="191" y="485"/>
                    </a:lnTo>
                    <a:lnTo>
                      <a:pt x="224" y="476"/>
                    </a:lnTo>
                    <a:lnTo>
                      <a:pt x="257" y="465"/>
                    </a:lnTo>
                    <a:lnTo>
                      <a:pt x="288" y="453"/>
                    </a:lnTo>
                    <a:lnTo>
                      <a:pt x="315" y="436"/>
                    </a:lnTo>
                    <a:lnTo>
                      <a:pt x="339" y="416"/>
                    </a:lnTo>
                    <a:lnTo>
                      <a:pt x="339" y="391"/>
                    </a:lnTo>
                    <a:lnTo>
                      <a:pt x="340" y="364"/>
                    </a:lnTo>
                    <a:lnTo>
                      <a:pt x="340" y="336"/>
                    </a:lnTo>
                    <a:lnTo>
                      <a:pt x="339" y="311"/>
                    </a:lnTo>
                    <a:lnTo>
                      <a:pt x="331" y="293"/>
                    </a:lnTo>
                    <a:lnTo>
                      <a:pt x="322" y="280"/>
                    </a:lnTo>
                    <a:lnTo>
                      <a:pt x="313" y="269"/>
                    </a:lnTo>
                    <a:lnTo>
                      <a:pt x="304" y="254"/>
                    </a:lnTo>
                    <a:lnTo>
                      <a:pt x="299" y="236"/>
                    </a:lnTo>
                    <a:lnTo>
                      <a:pt x="299" y="224"/>
                    </a:lnTo>
                    <a:lnTo>
                      <a:pt x="302" y="214"/>
                    </a:lnTo>
                    <a:lnTo>
                      <a:pt x="306" y="207"/>
                    </a:lnTo>
                    <a:lnTo>
                      <a:pt x="311" y="200"/>
                    </a:lnTo>
                    <a:lnTo>
                      <a:pt x="315" y="193"/>
                    </a:lnTo>
                    <a:lnTo>
                      <a:pt x="302" y="133"/>
                    </a:lnTo>
                    <a:lnTo>
                      <a:pt x="313" y="104"/>
                    </a:lnTo>
                    <a:lnTo>
                      <a:pt x="330" y="74"/>
                    </a:lnTo>
                    <a:lnTo>
                      <a:pt x="353" y="47"/>
                    </a:lnTo>
                    <a:lnTo>
                      <a:pt x="380" y="25"/>
                    </a:lnTo>
                    <a:lnTo>
                      <a:pt x="410" y="9"/>
                    </a:lnTo>
                    <a:lnTo>
                      <a:pt x="43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/>
              </a:p>
            </p:txBody>
          </p: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xmlns="" id="{7BE13E38-B75E-41F4-BF2E-3332BBD6A1D0}"/>
                  </a:ext>
                </a:extLst>
              </p:cNvPr>
              <p:cNvGrpSpPr/>
              <p:nvPr/>
            </p:nvGrpSpPr>
            <p:grpSpPr>
              <a:xfrm rot="18900000">
                <a:off x="10066374" y="4360768"/>
                <a:ext cx="1196173" cy="911419"/>
                <a:chOff x="11413389" y="3573459"/>
                <a:chExt cx="1196173" cy="911419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xmlns="" id="{1A5ADD7F-8BC1-4FE4-B93B-6AA924C7433E}"/>
                    </a:ext>
                  </a:extLst>
                </p:cNvPr>
                <p:cNvSpPr/>
                <p:nvPr/>
              </p:nvSpPr>
              <p:spPr>
                <a:xfrm>
                  <a:off x="11413389" y="3573459"/>
                  <a:ext cx="1196173" cy="138033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xmlns="" id="{63A27E45-28A4-4E09-8485-EE8FFBFC932E}"/>
                    </a:ext>
                  </a:extLst>
                </p:cNvPr>
                <p:cNvSpPr/>
                <p:nvPr/>
              </p:nvSpPr>
              <p:spPr>
                <a:xfrm>
                  <a:off x="11422238" y="3822358"/>
                  <a:ext cx="543285" cy="39788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7" name="Freeform: Shape 69">
                  <a:extLst>
                    <a:ext uri="{FF2B5EF4-FFF2-40B4-BE49-F238E27FC236}">
                      <a16:creationId xmlns:a16="http://schemas.microsoft.com/office/drawing/2014/main" xmlns="" id="{A99D0027-11E7-449D-99C8-116D41781CEA}"/>
                    </a:ext>
                  </a:extLst>
                </p:cNvPr>
                <p:cNvSpPr/>
                <p:nvPr/>
              </p:nvSpPr>
              <p:spPr>
                <a:xfrm>
                  <a:off x="11473996" y="3874089"/>
                  <a:ext cx="451750" cy="301194"/>
                </a:xfrm>
                <a:custGeom>
                  <a:avLst/>
                  <a:gdLst>
                    <a:gd name="connsiteX0" fmla="*/ 146903 w 451750"/>
                    <a:gd name="connsiteY0" fmla="*/ 254995 h 301194"/>
                    <a:gd name="connsiteX1" fmla="*/ 442184 w 451750"/>
                    <a:gd name="connsiteY1" fmla="*/ 254995 h 301194"/>
                    <a:gd name="connsiteX2" fmla="*/ 451747 w 451750"/>
                    <a:gd name="connsiteY2" fmla="*/ 264558 h 301194"/>
                    <a:gd name="connsiteX3" fmla="*/ 451747 w 451750"/>
                    <a:gd name="connsiteY3" fmla="*/ 291631 h 301194"/>
                    <a:gd name="connsiteX4" fmla="*/ 442184 w 451750"/>
                    <a:gd name="connsiteY4" fmla="*/ 301194 h 301194"/>
                    <a:gd name="connsiteX5" fmla="*/ 146903 w 451750"/>
                    <a:gd name="connsiteY5" fmla="*/ 301194 h 301194"/>
                    <a:gd name="connsiteX6" fmla="*/ 137340 w 451750"/>
                    <a:gd name="connsiteY6" fmla="*/ 291631 h 301194"/>
                    <a:gd name="connsiteX7" fmla="*/ 137340 w 451750"/>
                    <a:gd name="connsiteY7" fmla="*/ 264558 h 301194"/>
                    <a:gd name="connsiteX8" fmla="*/ 146903 w 451750"/>
                    <a:gd name="connsiteY8" fmla="*/ 254995 h 301194"/>
                    <a:gd name="connsiteX9" fmla="*/ 9563 w 451750"/>
                    <a:gd name="connsiteY9" fmla="*/ 254995 h 301194"/>
                    <a:gd name="connsiteX10" fmla="*/ 83300 w 451750"/>
                    <a:gd name="connsiteY10" fmla="*/ 254995 h 301194"/>
                    <a:gd name="connsiteX11" fmla="*/ 92863 w 451750"/>
                    <a:gd name="connsiteY11" fmla="*/ 264558 h 301194"/>
                    <a:gd name="connsiteX12" fmla="*/ 92863 w 451750"/>
                    <a:gd name="connsiteY12" fmla="*/ 291631 h 301194"/>
                    <a:gd name="connsiteX13" fmla="*/ 83300 w 451750"/>
                    <a:gd name="connsiteY13" fmla="*/ 301194 h 301194"/>
                    <a:gd name="connsiteX14" fmla="*/ 9563 w 451750"/>
                    <a:gd name="connsiteY14" fmla="*/ 301194 h 301194"/>
                    <a:gd name="connsiteX15" fmla="*/ 0 w 451750"/>
                    <a:gd name="connsiteY15" fmla="*/ 291631 h 301194"/>
                    <a:gd name="connsiteX16" fmla="*/ 0 w 451750"/>
                    <a:gd name="connsiteY16" fmla="*/ 264558 h 301194"/>
                    <a:gd name="connsiteX17" fmla="*/ 9563 w 451750"/>
                    <a:gd name="connsiteY17" fmla="*/ 254995 h 301194"/>
                    <a:gd name="connsiteX18" fmla="*/ 146904 w 451750"/>
                    <a:gd name="connsiteY18" fmla="*/ 169997 h 301194"/>
                    <a:gd name="connsiteX19" fmla="*/ 442185 w 451750"/>
                    <a:gd name="connsiteY19" fmla="*/ 169997 h 301194"/>
                    <a:gd name="connsiteX20" fmla="*/ 451748 w 451750"/>
                    <a:gd name="connsiteY20" fmla="*/ 179560 h 301194"/>
                    <a:gd name="connsiteX21" fmla="*/ 451748 w 451750"/>
                    <a:gd name="connsiteY21" fmla="*/ 206633 h 301194"/>
                    <a:gd name="connsiteX22" fmla="*/ 442185 w 451750"/>
                    <a:gd name="connsiteY22" fmla="*/ 216196 h 301194"/>
                    <a:gd name="connsiteX23" fmla="*/ 146904 w 451750"/>
                    <a:gd name="connsiteY23" fmla="*/ 216196 h 301194"/>
                    <a:gd name="connsiteX24" fmla="*/ 137341 w 451750"/>
                    <a:gd name="connsiteY24" fmla="*/ 206633 h 301194"/>
                    <a:gd name="connsiteX25" fmla="*/ 137341 w 451750"/>
                    <a:gd name="connsiteY25" fmla="*/ 179560 h 301194"/>
                    <a:gd name="connsiteX26" fmla="*/ 146904 w 451750"/>
                    <a:gd name="connsiteY26" fmla="*/ 169997 h 301194"/>
                    <a:gd name="connsiteX27" fmla="*/ 9563 w 451750"/>
                    <a:gd name="connsiteY27" fmla="*/ 169997 h 301194"/>
                    <a:gd name="connsiteX28" fmla="*/ 83300 w 451750"/>
                    <a:gd name="connsiteY28" fmla="*/ 169997 h 301194"/>
                    <a:gd name="connsiteX29" fmla="*/ 92863 w 451750"/>
                    <a:gd name="connsiteY29" fmla="*/ 179560 h 301194"/>
                    <a:gd name="connsiteX30" fmla="*/ 92863 w 451750"/>
                    <a:gd name="connsiteY30" fmla="*/ 206633 h 301194"/>
                    <a:gd name="connsiteX31" fmla="*/ 83300 w 451750"/>
                    <a:gd name="connsiteY31" fmla="*/ 216196 h 301194"/>
                    <a:gd name="connsiteX32" fmla="*/ 9563 w 451750"/>
                    <a:gd name="connsiteY32" fmla="*/ 216196 h 301194"/>
                    <a:gd name="connsiteX33" fmla="*/ 0 w 451750"/>
                    <a:gd name="connsiteY33" fmla="*/ 206633 h 301194"/>
                    <a:gd name="connsiteX34" fmla="*/ 0 w 451750"/>
                    <a:gd name="connsiteY34" fmla="*/ 179560 h 301194"/>
                    <a:gd name="connsiteX35" fmla="*/ 9563 w 451750"/>
                    <a:gd name="connsiteY35" fmla="*/ 169997 h 301194"/>
                    <a:gd name="connsiteX36" fmla="*/ 146903 w 451750"/>
                    <a:gd name="connsiteY36" fmla="*/ 84998 h 301194"/>
                    <a:gd name="connsiteX37" fmla="*/ 442184 w 451750"/>
                    <a:gd name="connsiteY37" fmla="*/ 84998 h 301194"/>
                    <a:gd name="connsiteX38" fmla="*/ 451747 w 451750"/>
                    <a:gd name="connsiteY38" fmla="*/ 94561 h 301194"/>
                    <a:gd name="connsiteX39" fmla="*/ 451747 w 451750"/>
                    <a:gd name="connsiteY39" fmla="*/ 121634 h 301194"/>
                    <a:gd name="connsiteX40" fmla="*/ 442184 w 451750"/>
                    <a:gd name="connsiteY40" fmla="*/ 131197 h 301194"/>
                    <a:gd name="connsiteX41" fmla="*/ 146903 w 451750"/>
                    <a:gd name="connsiteY41" fmla="*/ 131197 h 301194"/>
                    <a:gd name="connsiteX42" fmla="*/ 137340 w 451750"/>
                    <a:gd name="connsiteY42" fmla="*/ 121634 h 301194"/>
                    <a:gd name="connsiteX43" fmla="*/ 137340 w 451750"/>
                    <a:gd name="connsiteY43" fmla="*/ 94561 h 301194"/>
                    <a:gd name="connsiteX44" fmla="*/ 146903 w 451750"/>
                    <a:gd name="connsiteY44" fmla="*/ 84998 h 301194"/>
                    <a:gd name="connsiteX45" fmla="*/ 9563 w 451750"/>
                    <a:gd name="connsiteY45" fmla="*/ 84998 h 301194"/>
                    <a:gd name="connsiteX46" fmla="*/ 83300 w 451750"/>
                    <a:gd name="connsiteY46" fmla="*/ 84998 h 301194"/>
                    <a:gd name="connsiteX47" fmla="*/ 92863 w 451750"/>
                    <a:gd name="connsiteY47" fmla="*/ 94561 h 301194"/>
                    <a:gd name="connsiteX48" fmla="*/ 92863 w 451750"/>
                    <a:gd name="connsiteY48" fmla="*/ 121634 h 301194"/>
                    <a:gd name="connsiteX49" fmla="*/ 83300 w 451750"/>
                    <a:gd name="connsiteY49" fmla="*/ 131197 h 301194"/>
                    <a:gd name="connsiteX50" fmla="*/ 9563 w 451750"/>
                    <a:gd name="connsiteY50" fmla="*/ 131197 h 301194"/>
                    <a:gd name="connsiteX51" fmla="*/ 0 w 451750"/>
                    <a:gd name="connsiteY51" fmla="*/ 121634 h 301194"/>
                    <a:gd name="connsiteX52" fmla="*/ 0 w 451750"/>
                    <a:gd name="connsiteY52" fmla="*/ 94561 h 301194"/>
                    <a:gd name="connsiteX53" fmla="*/ 9563 w 451750"/>
                    <a:gd name="connsiteY53" fmla="*/ 84998 h 301194"/>
                    <a:gd name="connsiteX54" fmla="*/ 9564 w 451750"/>
                    <a:gd name="connsiteY54" fmla="*/ 1 h 301194"/>
                    <a:gd name="connsiteX55" fmla="*/ 83301 w 451750"/>
                    <a:gd name="connsiteY55" fmla="*/ 1 h 301194"/>
                    <a:gd name="connsiteX56" fmla="*/ 92864 w 451750"/>
                    <a:gd name="connsiteY56" fmla="*/ 9564 h 301194"/>
                    <a:gd name="connsiteX57" fmla="*/ 92864 w 451750"/>
                    <a:gd name="connsiteY57" fmla="*/ 36637 h 301194"/>
                    <a:gd name="connsiteX58" fmla="*/ 83301 w 451750"/>
                    <a:gd name="connsiteY58" fmla="*/ 46200 h 301194"/>
                    <a:gd name="connsiteX59" fmla="*/ 9564 w 451750"/>
                    <a:gd name="connsiteY59" fmla="*/ 46200 h 301194"/>
                    <a:gd name="connsiteX60" fmla="*/ 1 w 451750"/>
                    <a:gd name="connsiteY60" fmla="*/ 36637 h 301194"/>
                    <a:gd name="connsiteX61" fmla="*/ 1 w 451750"/>
                    <a:gd name="connsiteY61" fmla="*/ 9564 h 301194"/>
                    <a:gd name="connsiteX62" fmla="*/ 9564 w 451750"/>
                    <a:gd name="connsiteY62" fmla="*/ 1 h 301194"/>
                    <a:gd name="connsiteX63" fmla="*/ 146906 w 451750"/>
                    <a:gd name="connsiteY63" fmla="*/ 0 h 301194"/>
                    <a:gd name="connsiteX64" fmla="*/ 442187 w 451750"/>
                    <a:gd name="connsiteY64" fmla="*/ 0 h 301194"/>
                    <a:gd name="connsiteX65" fmla="*/ 451750 w 451750"/>
                    <a:gd name="connsiteY65" fmla="*/ 9563 h 301194"/>
                    <a:gd name="connsiteX66" fmla="*/ 451750 w 451750"/>
                    <a:gd name="connsiteY66" fmla="*/ 36636 h 301194"/>
                    <a:gd name="connsiteX67" fmla="*/ 442187 w 451750"/>
                    <a:gd name="connsiteY67" fmla="*/ 46199 h 301194"/>
                    <a:gd name="connsiteX68" fmla="*/ 146906 w 451750"/>
                    <a:gd name="connsiteY68" fmla="*/ 46199 h 301194"/>
                    <a:gd name="connsiteX69" fmla="*/ 137343 w 451750"/>
                    <a:gd name="connsiteY69" fmla="*/ 36636 h 301194"/>
                    <a:gd name="connsiteX70" fmla="*/ 137343 w 451750"/>
                    <a:gd name="connsiteY70" fmla="*/ 9563 h 301194"/>
                    <a:gd name="connsiteX71" fmla="*/ 146906 w 451750"/>
                    <a:gd name="connsiteY71" fmla="*/ 0 h 301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451750" h="301194">
                      <a:moveTo>
                        <a:pt x="146903" y="254995"/>
                      </a:moveTo>
                      <a:lnTo>
                        <a:pt x="442184" y="254995"/>
                      </a:lnTo>
                      <a:cubicBezTo>
                        <a:pt x="447465" y="254995"/>
                        <a:pt x="451747" y="259277"/>
                        <a:pt x="451747" y="264558"/>
                      </a:cubicBezTo>
                      <a:lnTo>
                        <a:pt x="451747" y="291631"/>
                      </a:lnTo>
                      <a:cubicBezTo>
                        <a:pt x="451747" y="296912"/>
                        <a:pt x="447465" y="301194"/>
                        <a:pt x="442184" y="301194"/>
                      </a:cubicBezTo>
                      <a:lnTo>
                        <a:pt x="146903" y="301194"/>
                      </a:lnTo>
                      <a:cubicBezTo>
                        <a:pt x="141622" y="301194"/>
                        <a:pt x="137340" y="296912"/>
                        <a:pt x="137340" y="291631"/>
                      </a:cubicBezTo>
                      <a:lnTo>
                        <a:pt x="137340" y="264558"/>
                      </a:lnTo>
                      <a:cubicBezTo>
                        <a:pt x="137340" y="259277"/>
                        <a:pt x="141622" y="254995"/>
                        <a:pt x="146903" y="254995"/>
                      </a:cubicBezTo>
                      <a:close/>
                      <a:moveTo>
                        <a:pt x="9563" y="254995"/>
                      </a:moveTo>
                      <a:lnTo>
                        <a:pt x="83300" y="254995"/>
                      </a:lnTo>
                      <a:cubicBezTo>
                        <a:pt x="88581" y="254995"/>
                        <a:pt x="92863" y="259277"/>
                        <a:pt x="92863" y="264558"/>
                      </a:cubicBezTo>
                      <a:lnTo>
                        <a:pt x="92863" y="291631"/>
                      </a:lnTo>
                      <a:cubicBezTo>
                        <a:pt x="92863" y="296912"/>
                        <a:pt x="88581" y="301194"/>
                        <a:pt x="83300" y="301194"/>
                      </a:cubicBezTo>
                      <a:lnTo>
                        <a:pt x="9563" y="301194"/>
                      </a:lnTo>
                      <a:cubicBezTo>
                        <a:pt x="4282" y="301194"/>
                        <a:pt x="0" y="296912"/>
                        <a:pt x="0" y="291631"/>
                      </a:cubicBezTo>
                      <a:lnTo>
                        <a:pt x="0" y="264558"/>
                      </a:lnTo>
                      <a:cubicBezTo>
                        <a:pt x="0" y="259277"/>
                        <a:pt x="4282" y="254995"/>
                        <a:pt x="9563" y="254995"/>
                      </a:cubicBezTo>
                      <a:close/>
                      <a:moveTo>
                        <a:pt x="146904" y="169997"/>
                      </a:moveTo>
                      <a:lnTo>
                        <a:pt x="442185" y="169997"/>
                      </a:lnTo>
                      <a:cubicBezTo>
                        <a:pt x="447466" y="169997"/>
                        <a:pt x="451748" y="174279"/>
                        <a:pt x="451748" y="179560"/>
                      </a:cubicBezTo>
                      <a:lnTo>
                        <a:pt x="451748" y="206633"/>
                      </a:lnTo>
                      <a:cubicBezTo>
                        <a:pt x="451748" y="211914"/>
                        <a:pt x="447466" y="216196"/>
                        <a:pt x="442185" y="216196"/>
                      </a:cubicBezTo>
                      <a:lnTo>
                        <a:pt x="146904" y="216196"/>
                      </a:lnTo>
                      <a:cubicBezTo>
                        <a:pt x="141623" y="216196"/>
                        <a:pt x="137341" y="211914"/>
                        <a:pt x="137341" y="206633"/>
                      </a:cubicBezTo>
                      <a:lnTo>
                        <a:pt x="137341" y="179560"/>
                      </a:lnTo>
                      <a:cubicBezTo>
                        <a:pt x="137341" y="174279"/>
                        <a:pt x="141623" y="169997"/>
                        <a:pt x="146904" y="169997"/>
                      </a:cubicBezTo>
                      <a:close/>
                      <a:moveTo>
                        <a:pt x="9563" y="169997"/>
                      </a:moveTo>
                      <a:lnTo>
                        <a:pt x="83300" y="169997"/>
                      </a:lnTo>
                      <a:cubicBezTo>
                        <a:pt x="88581" y="169997"/>
                        <a:pt x="92863" y="174279"/>
                        <a:pt x="92863" y="179560"/>
                      </a:cubicBezTo>
                      <a:lnTo>
                        <a:pt x="92863" y="206633"/>
                      </a:lnTo>
                      <a:cubicBezTo>
                        <a:pt x="92863" y="211914"/>
                        <a:pt x="88581" y="216196"/>
                        <a:pt x="83300" y="216196"/>
                      </a:cubicBezTo>
                      <a:lnTo>
                        <a:pt x="9563" y="216196"/>
                      </a:lnTo>
                      <a:cubicBezTo>
                        <a:pt x="4282" y="216196"/>
                        <a:pt x="0" y="211914"/>
                        <a:pt x="0" y="206633"/>
                      </a:cubicBezTo>
                      <a:lnTo>
                        <a:pt x="0" y="179560"/>
                      </a:lnTo>
                      <a:cubicBezTo>
                        <a:pt x="0" y="174279"/>
                        <a:pt x="4282" y="169997"/>
                        <a:pt x="9563" y="169997"/>
                      </a:cubicBezTo>
                      <a:close/>
                      <a:moveTo>
                        <a:pt x="146903" y="84998"/>
                      </a:moveTo>
                      <a:lnTo>
                        <a:pt x="442184" y="84998"/>
                      </a:lnTo>
                      <a:cubicBezTo>
                        <a:pt x="447465" y="84998"/>
                        <a:pt x="451747" y="89280"/>
                        <a:pt x="451747" y="94561"/>
                      </a:cubicBezTo>
                      <a:lnTo>
                        <a:pt x="451747" y="121634"/>
                      </a:lnTo>
                      <a:cubicBezTo>
                        <a:pt x="451747" y="126915"/>
                        <a:pt x="447465" y="131197"/>
                        <a:pt x="442184" y="131197"/>
                      </a:cubicBezTo>
                      <a:lnTo>
                        <a:pt x="146903" y="131197"/>
                      </a:lnTo>
                      <a:cubicBezTo>
                        <a:pt x="141622" y="131197"/>
                        <a:pt x="137340" y="126915"/>
                        <a:pt x="137340" y="121634"/>
                      </a:cubicBezTo>
                      <a:lnTo>
                        <a:pt x="137340" y="94561"/>
                      </a:lnTo>
                      <a:cubicBezTo>
                        <a:pt x="137340" y="89280"/>
                        <a:pt x="141622" y="84998"/>
                        <a:pt x="146903" y="84998"/>
                      </a:cubicBezTo>
                      <a:close/>
                      <a:moveTo>
                        <a:pt x="9563" y="84998"/>
                      </a:moveTo>
                      <a:lnTo>
                        <a:pt x="83300" y="84998"/>
                      </a:lnTo>
                      <a:cubicBezTo>
                        <a:pt x="88581" y="84998"/>
                        <a:pt x="92863" y="89280"/>
                        <a:pt x="92863" y="94561"/>
                      </a:cubicBezTo>
                      <a:lnTo>
                        <a:pt x="92863" y="121634"/>
                      </a:lnTo>
                      <a:cubicBezTo>
                        <a:pt x="92863" y="126915"/>
                        <a:pt x="88581" y="131197"/>
                        <a:pt x="83300" y="131197"/>
                      </a:cubicBezTo>
                      <a:lnTo>
                        <a:pt x="9563" y="131197"/>
                      </a:lnTo>
                      <a:cubicBezTo>
                        <a:pt x="4282" y="131197"/>
                        <a:pt x="0" y="126915"/>
                        <a:pt x="0" y="121634"/>
                      </a:cubicBezTo>
                      <a:lnTo>
                        <a:pt x="0" y="94561"/>
                      </a:lnTo>
                      <a:cubicBezTo>
                        <a:pt x="0" y="89280"/>
                        <a:pt x="4282" y="84998"/>
                        <a:pt x="9563" y="84998"/>
                      </a:cubicBezTo>
                      <a:close/>
                      <a:moveTo>
                        <a:pt x="9564" y="1"/>
                      </a:moveTo>
                      <a:lnTo>
                        <a:pt x="83301" y="1"/>
                      </a:lnTo>
                      <a:cubicBezTo>
                        <a:pt x="88582" y="1"/>
                        <a:pt x="92864" y="4283"/>
                        <a:pt x="92864" y="9564"/>
                      </a:cubicBezTo>
                      <a:lnTo>
                        <a:pt x="92864" y="36637"/>
                      </a:lnTo>
                      <a:cubicBezTo>
                        <a:pt x="92864" y="41918"/>
                        <a:pt x="88582" y="46200"/>
                        <a:pt x="83301" y="46200"/>
                      </a:cubicBezTo>
                      <a:lnTo>
                        <a:pt x="9564" y="46200"/>
                      </a:lnTo>
                      <a:cubicBezTo>
                        <a:pt x="4283" y="46200"/>
                        <a:pt x="1" y="41918"/>
                        <a:pt x="1" y="36637"/>
                      </a:cubicBezTo>
                      <a:lnTo>
                        <a:pt x="1" y="9564"/>
                      </a:lnTo>
                      <a:cubicBezTo>
                        <a:pt x="1" y="4283"/>
                        <a:pt x="4283" y="1"/>
                        <a:pt x="9564" y="1"/>
                      </a:cubicBezTo>
                      <a:close/>
                      <a:moveTo>
                        <a:pt x="146906" y="0"/>
                      </a:moveTo>
                      <a:lnTo>
                        <a:pt x="442187" y="0"/>
                      </a:lnTo>
                      <a:cubicBezTo>
                        <a:pt x="447468" y="0"/>
                        <a:pt x="451750" y="4282"/>
                        <a:pt x="451750" y="9563"/>
                      </a:cubicBezTo>
                      <a:lnTo>
                        <a:pt x="451750" y="36636"/>
                      </a:lnTo>
                      <a:cubicBezTo>
                        <a:pt x="451750" y="41917"/>
                        <a:pt x="447468" y="46199"/>
                        <a:pt x="442187" y="46199"/>
                      </a:cubicBezTo>
                      <a:lnTo>
                        <a:pt x="146906" y="46199"/>
                      </a:lnTo>
                      <a:cubicBezTo>
                        <a:pt x="141625" y="46199"/>
                        <a:pt x="137343" y="41917"/>
                        <a:pt x="137343" y="36636"/>
                      </a:cubicBezTo>
                      <a:lnTo>
                        <a:pt x="137343" y="9563"/>
                      </a:lnTo>
                      <a:cubicBezTo>
                        <a:pt x="137343" y="4282"/>
                        <a:pt x="141625" y="0"/>
                        <a:pt x="146906" y="0"/>
                      </a:cubicBez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xmlns="" id="{1FCC378A-72ED-4AC2-B45C-C15CD53FA003}"/>
                    </a:ext>
                  </a:extLst>
                </p:cNvPr>
                <p:cNvSpPr/>
                <p:nvPr/>
              </p:nvSpPr>
              <p:spPr>
                <a:xfrm>
                  <a:off x="12066277" y="3822357"/>
                  <a:ext cx="543285" cy="39788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9" name="Freeform: Shape 71">
                  <a:extLst>
                    <a:ext uri="{FF2B5EF4-FFF2-40B4-BE49-F238E27FC236}">
                      <a16:creationId xmlns:a16="http://schemas.microsoft.com/office/drawing/2014/main" xmlns="" id="{68016264-4655-4800-A5D9-9AABAEB0DB40}"/>
                    </a:ext>
                  </a:extLst>
                </p:cNvPr>
                <p:cNvSpPr/>
                <p:nvPr/>
              </p:nvSpPr>
              <p:spPr>
                <a:xfrm>
                  <a:off x="12140596" y="3858434"/>
                  <a:ext cx="394645" cy="307976"/>
                </a:xfrm>
                <a:custGeom>
                  <a:avLst/>
                  <a:gdLst>
                    <a:gd name="connsiteX0" fmla="*/ 0 w 785813"/>
                    <a:gd name="connsiteY0" fmla="*/ 527286 h 700821"/>
                    <a:gd name="connsiteX1" fmla="*/ 69056 w 785813"/>
                    <a:gd name="connsiteY1" fmla="*/ 470136 h 700821"/>
                    <a:gd name="connsiteX2" fmla="*/ 109538 w 785813"/>
                    <a:gd name="connsiteY2" fmla="*/ 441561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9056 w 785813"/>
                    <a:gd name="connsiteY1" fmla="*/ 470136 h 700821"/>
                    <a:gd name="connsiteX2" fmla="*/ 109538 w 785813"/>
                    <a:gd name="connsiteY2" fmla="*/ 441561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9056 w 785813"/>
                    <a:gd name="connsiteY1" fmla="*/ 470136 h 700821"/>
                    <a:gd name="connsiteX2" fmla="*/ 109538 w 785813"/>
                    <a:gd name="connsiteY2" fmla="*/ 441561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9056 w 785813"/>
                    <a:gd name="connsiteY1" fmla="*/ 471064 h 700821"/>
                    <a:gd name="connsiteX2" fmla="*/ 109538 w 785813"/>
                    <a:gd name="connsiteY2" fmla="*/ 441561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9056 w 785813"/>
                    <a:gd name="connsiteY1" fmla="*/ 471064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6273 w 785813"/>
                    <a:gd name="connsiteY1" fmla="*/ 486832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6273 w 785813"/>
                    <a:gd name="connsiteY1" fmla="*/ 486832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6273 w 785813"/>
                    <a:gd name="connsiteY1" fmla="*/ 486832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2563 w 785813"/>
                    <a:gd name="connsiteY1" fmla="*/ 487760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2563 w 785813"/>
                    <a:gd name="connsiteY1" fmla="*/ 487760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6 h 700821"/>
                    <a:gd name="connsiteX1" fmla="*/ 62563 w 785813"/>
                    <a:gd name="connsiteY1" fmla="*/ 487760 h 700821"/>
                    <a:gd name="connsiteX2" fmla="*/ 91915 w 785813"/>
                    <a:gd name="connsiteY2" fmla="*/ 443416 h 700821"/>
                    <a:gd name="connsiteX3" fmla="*/ 192881 w 785813"/>
                    <a:gd name="connsiteY3" fmla="*/ 529667 h 700821"/>
                    <a:gd name="connsiteX4" fmla="*/ 204788 w 785813"/>
                    <a:gd name="connsiteY4" fmla="*/ 1030 h 700821"/>
                    <a:gd name="connsiteX5" fmla="*/ 290513 w 785813"/>
                    <a:gd name="connsiteY5" fmla="*/ 686830 h 700821"/>
                    <a:gd name="connsiteX6" fmla="*/ 447675 w 785813"/>
                    <a:gd name="connsiteY6" fmla="*/ 451086 h 700821"/>
                    <a:gd name="connsiteX7" fmla="*/ 581025 w 785813"/>
                    <a:gd name="connsiteY7" fmla="*/ 310592 h 700821"/>
                    <a:gd name="connsiteX8" fmla="*/ 745331 w 785813"/>
                    <a:gd name="connsiteY8" fmla="*/ 422511 h 700821"/>
                    <a:gd name="connsiteX9" fmla="*/ 785813 w 785813"/>
                    <a:gd name="connsiteY9" fmla="*/ 448705 h 700821"/>
                    <a:gd name="connsiteX0" fmla="*/ 0 w 785813"/>
                    <a:gd name="connsiteY0" fmla="*/ 527288 h 700823"/>
                    <a:gd name="connsiteX1" fmla="*/ 62563 w 785813"/>
                    <a:gd name="connsiteY1" fmla="*/ 487762 h 700823"/>
                    <a:gd name="connsiteX2" fmla="*/ 88205 w 785813"/>
                    <a:gd name="connsiteY2" fmla="*/ 448983 h 700823"/>
                    <a:gd name="connsiteX3" fmla="*/ 192881 w 785813"/>
                    <a:gd name="connsiteY3" fmla="*/ 529669 h 700823"/>
                    <a:gd name="connsiteX4" fmla="*/ 204788 w 785813"/>
                    <a:gd name="connsiteY4" fmla="*/ 1032 h 700823"/>
                    <a:gd name="connsiteX5" fmla="*/ 290513 w 785813"/>
                    <a:gd name="connsiteY5" fmla="*/ 686832 h 700823"/>
                    <a:gd name="connsiteX6" fmla="*/ 447675 w 785813"/>
                    <a:gd name="connsiteY6" fmla="*/ 451088 h 700823"/>
                    <a:gd name="connsiteX7" fmla="*/ 581025 w 785813"/>
                    <a:gd name="connsiteY7" fmla="*/ 310594 h 700823"/>
                    <a:gd name="connsiteX8" fmla="*/ 745331 w 785813"/>
                    <a:gd name="connsiteY8" fmla="*/ 422513 h 700823"/>
                    <a:gd name="connsiteX9" fmla="*/ 785813 w 785813"/>
                    <a:gd name="connsiteY9" fmla="*/ 448707 h 700823"/>
                    <a:gd name="connsiteX0" fmla="*/ 0 w 785813"/>
                    <a:gd name="connsiteY0" fmla="*/ 527288 h 700823"/>
                    <a:gd name="connsiteX1" fmla="*/ 62563 w 785813"/>
                    <a:gd name="connsiteY1" fmla="*/ 487762 h 700823"/>
                    <a:gd name="connsiteX2" fmla="*/ 88205 w 785813"/>
                    <a:gd name="connsiteY2" fmla="*/ 448983 h 700823"/>
                    <a:gd name="connsiteX3" fmla="*/ 192881 w 785813"/>
                    <a:gd name="connsiteY3" fmla="*/ 529669 h 700823"/>
                    <a:gd name="connsiteX4" fmla="*/ 204788 w 785813"/>
                    <a:gd name="connsiteY4" fmla="*/ 1032 h 700823"/>
                    <a:gd name="connsiteX5" fmla="*/ 290513 w 785813"/>
                    <a:gd name="connsiteY5" fmla="*/ 686832 h 700823"/>
                    <a:gd name="connsiteX6" fmla="*/ 447675 w 785813"/>
                    <a:gd name="connsiteY6" fmla="*/ 451088 h 700823"/>
                    <a:gd name="connsiteX7" fmla="*/ 581025 w 785813"/>
                    <a:gd name="connsiteY7" fmla="*/ 310594 h 700823"/>
                    <a:gd name="connsiteX8" fmla="*/ 745331 w 785813"/>
                    <a:gd name="connsiteY8" fmla="*/ 422513 h 700823"/>
                    <a:gd name="connsiteX9" fmla="*/ 785813 w 785813"/>
                    <a:gd name="connsiteY9" fmla="*/ 448707 h 700823"/>
                    <a:gd name="connsiteX0" fmla="*/ 0 w 785813"/>
                    <a:gd name="connsiteY0" fmla="*/ 527288 h 700823"/>
                    <a:gd name="connsiteX1" fmla="*/ 62563 w 785813"/>
                    <a:gd name="connsiteY1" fmla="*/ 487762 h 700823"/>
                    <a:gd name="connsiteX2" fmla="*/ 88205 w 785813"/>
                    <a:gd name="connsiteY2" fmla="*/ 448983 h 700823"/>
                    <a:gd name="connsiteX3" fmla="*/ 192881 w 785813"/>
                    <a:gd name="connsiteY3" fmla="*/ 529669 h 700823"/>
                    <a:gd name="connsiteX4" fmla="*/ 204788 w 785813"/>
                    <a:gd name="connsiteY4" fmla="*/ 1032 h 700823"/>
                    <a:gd name="connsiteX5" fmla="*/ 290513 w 785813"/>
                    <a:gd name="connsiteY5" fmla="*/ 686832 h 700823"/>
                    <a:gd name="connsiteX6" fmla="*/ 447675 w 785813"/>
                    <a:gd name="connsiteY6" fmla="*/ 451088 h 700823"/>
                    <a:gd name="connsiteX7" fmla="*/ 581025 w 785813"/>
                    <a:gd name="connsiteY7" fmla="*/ 310594 h 700823"/>
                    <a:gd name="connsiteX8" fmla="*/ 745331 w 785813"/>
                    <a:gd name="connsiteY8" fmla="*/ 422513 h 700823"/>
                    <a:gd name="connsiteX9" fmla="*/ 785813 w 785813"/>
                    <a:gd name="connsiteY9" fmla="*/ 448707 h 700823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88205 w 785813"/>
                    <a:gd name="connsiteY2" fmla="*/ 449038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262 h 700797"/>
                    <a:gd name="connsiteX1" fmla="*/ 62563 w 785813"/>
                    <a:gd name="connsiteY1" fmla="*/ 487736 h 700797"/>
                    <a:gd name="connsiteX2" fmla="*/ 88205 w 785813"/>
                    <a:gd name="connsiteY2" fmla="*/ 448957 h 700797"/>
                    <a:gd name="connsiteX3" fmla="*/ 206794 w 785813"/>
                    <a:gd name="connsiteY3" fmla="*/ 525933 h 700797"/>
                    <a:gd name="connsiteX4" fmla="*/ 204788 w 785813"/>
                    <a:gd name="connsiteY4" fmla="*/ 1006 h 700797"/>
                    <a:gd name="connsiteX5" fmla="*/ 290513 w 785813"/>
                    <a:gd name="connsiteY5" fmla="*/ 686806 h 700797"/>
                    <a:gd name="connsiteX6" fmla="*/ 447675 w 785813"/>
                    <a:gd name="connsiteY6" fmla="*/ 451062 h 700797"/>
                    <a:gd name="connsiteX7" fmla="*/ 581025 w 785813"/>
                    <a:gd name="connsiteY7" fmla="*/ 310568 h 700797"/>
                    <a:gd name="connsiteX8" fmla="*/ 745331 w 785813"/>
                    <a:gd name="connsiteY8" fmla="*/ 422487 h 700797"/>
                    <a:gd name="connsiteX9" fmla="*/ 785813 w 785813"/>
                    <a:gd name="connsiteY9" fmla="*/ 448681 h 700797"/>
                    <a:gd name="connsiteX0" fmla="*/ 0 w 785813"/>
                    <a:gd name="connsiteY0" fmla="*/ 527247 h 700782"/>
                    <a:gd name="connsiteX1" fmla="*/ 62563 w 785813"/>
                    <a:gd name="connsiteY1" fmla="*/ 487721 h 700782"/>
                    <a:gd name="connsiteX2" fmla="*/ 88205 w 785813"/>
                    <a:gd name="connsiteY2" fmla="*/ 448942 h 700782"/>
                    <a:gd name="connsiteX3" fmla="*/ 206794 w 785813"/>
                    <a:gd name="connsiteY3" fmla="*/ 525918 h 700782"/>
                    <a:gd name="connsiteX4" fmla="*/ 204788 w 785813"/>
                    <a:gd name="connsiteY4" fmla="*/ 991 h 700782"/>
                    <a:gd name="connsiteX5" fmla="*/ 290513 w 785813"/>
                    <a:gd name="connsiteY5" fmla="*/ 686791 h 700782"/>
                    <a:gd name="connsiteX6" fmla="*/ 447675 w 785813"/>
                    <a:gd name="connsiteY6" fmla="*/ 451047 h 700782"/>
                    <a:gd name="connsiteX7" fmla="*/ 581025 w 785813"/>
                    <a:gd name="connsiteY7" fmla="*/ 310553 h 700782"/>
                    <a:gd name="connsiteX8" fmla="*/ 745331 w 785813"/>
                    <a:gd name="connsiteY8" fmla="*/ 422472 h 700782"/>
                    <a:gd name="connsiteX9" fmla="*/ 785813 w 785813"/>
                    <a:gd name="connsiteY9" fmla="*/ 448666 h 700782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8111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7184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43 h 700878"/>
                    <a:gd name="connsiteX1" fmla="*/ 62563 w 785813"/>
                    <a:gd name="connsiteY1" fmla="*/ 487817 h 700878"/>
                    <a:gd name="connsiteX2" fmla="*/ 91915 w 785813"/>
                    <a:gd name="connsiteY2" fmla="*/ 447184 h 700878"/>
                    <a:gd name="connsiteX3" fmla="*/ 206794 w 785813"/>
                    <a:gd name="connsiteY3" fmla="*/ 526014 h 700878"/>
                    <a:gd name="connsiteX4" fmla="*/ 204788 w 785813"/>
                    <a:gd name="connsiteY4" fmla="*/ 1087 h 700878"/>
                    <a:gd name="connsiteX5" fmla="*/ 290513 w 785813"/>
                    <a:gd name="connsiteY5" fmla="*/ 686887 h 700878"/>
                    <a:gd name="connsiteX6" fmla="*/ 447675 w 785813"/>
                    <a:gd name="connsiteY6" fmla="*/ 451143 h 700878"/>
                    <a:gd name="connsiteX7" fmla="*/ 581025 w 785813"/>
                    <a:gd name="connsiteY7" fmla="*/ 310649 h 700878"/>
                    <a:gd name="connsiteX8" fmla="*/ 745331 w 785813"/>
                    <a:gd name="connsiteY8" fmla="*/ 422568 h 700878"/>
                    <a:gd name="connsiteX9" fmla="*/ 785813 w 785813"/>
                    <a:gd name="connsiteY9" fmla="*/ 448762 h 700878"/>
                    <a:gd name="connsiteX0" fmla="*/ 0 w 785813"/>
                    <a:gd name="connsiteY0" fmla="*/ 527357 h 700892"/>
                    <a:gd name="connsiteX1" fmla="*/ 62563 w 785813"/>
                    <a:gd name="connsiteY1" fmla="*/ 487831 h 700892"/>
                    <a:gd name="connsiteX2" fmla="*/ 91915 w 785813"/>
                    <a:gd name="connsiteY2" fmla="*/ 447198 h 700892"/>
                    <a:gd name="connsiteX3" fmla="*/ 204011 w 785813"/>
                    <a:gd name="connsiteY3" fmla="*/ 525100 h 700892"/>
                    <a:gd name="connsiteX4" fmla="*/ 204788 w 785813"/>
                    <a:gd name="connsiteY4" fmla="*/ 1101 h 700892"/>
                    <a:gd name="connsiteX5" fmla="*/ 290513 w 785813"/>
                    <a:gd name="connsiteY5" fmla="*/ 686901 h 700892"/>
                    <a:gd name="connsiteX6" fmla="*/ 447675 w 785813"/>
                    <a:gd name="connsiteY6" fmla="*/ 451157 h 700892"/>
                    <a:gd name="connsiteX7" fmla="*/ 581025 w 785813"/>
                    <a:gd name="connsiteY7" fmla="*/ 310663 h 700892"/>
                    <a:gd name="connsiteX8" fmla="*/ 745331 w 785813"/>
                    <a:gd name="connsiteY8" fmla="*/ 422582 h 700892"/>
                    <a:gd name="connsiteX9" fmla="*/ 785813 w 785813"/>
                    <a:gd name="connsiteY9" fmla="*/ 448776 h 700892"/>
                    <a:gd name="connsiteX0" fmla="*/ 0 w 785813"/>
                    <a:gd name="connsiteY0" fmla="*/ 527305 h 700840"/>
                    <a:gd name="connsiteX1" fmla="*/ 62563 w 785813"/>
                    <a:gd name="connsiteY1" fmla="*/ 487779 h 700840"/>
                    <a:gd name="connsiteX2" fmla="*/ 91915 w 785813"/>
                    <a:gd name="connsiteY2" fmla="*/ 447146 h 700840"/>
                    <a:gd name="connsiteX3" fmla="*/ 204011 w 785813"/>
                    <a:gd name="connsiteY3" fmla="*/ 525048 h 700840"/>
                    <a:gd name="connsiteX4" fmla="*/ 204788 w 785813"/>
                    <a:gd name="connsiteY4" fmla="*/ 1049 h 700840"/>
                    <a:gd name="connsiteX5" fmla="*/ 290513 w 785813"/>
                    <a:gd name="connsiteY5" fmla="*/ 686849 h 700840"/>
                    <a:gd name="connsiteX6" fmla="*/ 447675 w 785813"/>
                    <a:gd name="connsiteY6" fmla="*/ 451105 h 700840"/>
                    <a:gd name="connsiteX7" fmla="*/ 581025 w 785813"/>
                    <a:gd name="connsiteY7" fmla="*/ 310611 h 700840"/>
                    <a:gd name="connsiteX8" fmla="*/ 745331 w 785813"/>
                    <a:gd name="connsiteY8" fmla="*/ 422530 h 700840"/>
                    <a:gd name="connsiteX9" fmla="*/ 785813 w 785813"/>
                    <a:gd name="connsiteY9" fmla="*/ 448724 h 700840"/>
                    <a:gd name="connsiteX0" fmla="*/ 0 w 785813"/>
                    <a:gd name="connsiteY0" fmla="*/ 527305 h 700840"/>
                    <a:gd name="connsiteX1" fmla="*/ 62563 w 785813"/>
                    <a:gd name="connsiteY1" fmla="*/ 487779 h 700840"/>
                    <a:gd name="connsiteX2" fmla="*/ 91915 w 785813"/>
                    <a:gd name="connsiteY2" fmla="*/ 447146 h 700840"/>
                    <a:gd name="connsiteX3" fmla="*/ 204011 w 785813"/>
                    <a:gd name="connsiteY3" fmla="*/ 525048 h 700840"/>
                    <a:gd name="connsiteX4" fmla="*/ 204788 w 785813"/>
                    <a:gd name="connsiteY4" fmla="*/ 1049 h 700840"/>
                    <a:gd name="connsiteX5" fmla="*/ 290513 w 785813"/>
                    <a:gd name="connsiteY5" fmla="*/ 686849 h 700840"/>
                    <a:gd name="connsiteX6" fmla="*/ 447675 w 785813"/>
                    <a:gd name="connsiteY6" fmla="*/ 451105 h 700840"/>
                    <a:gd name="connsiteX7" fmla="*/ 581025 w 785813"/>
                    <a:gd name="connsiteY7" fmla="*/ 310611 h 700840"/>
                    <a:gd name="connsiteX8" fmla="*/ 745331 w 785813"/>
                    <a:gd name="connsiteY8" fmla="*/ 422530 h 700840"/>
                    <a:gd name="connsiteX9" fmla="*/ 785813 w 785813"/>
                    <a:gd name="connsiteY9" fmla="*/ 448724 h 700840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99791"/>
                    <a:gd name="connsiteX1" fmla="*/ 62563 w 785813"/>
                    <a:gd name="connsiteY1" fmla="*/ 486730 h 699791"/>
                    <a:gd name="connsiteX2" fmla="*/ 91915 w 785813"/>
                    <a:gd name="connsiteY2" fmla="*/ 446097 h 699791"/>
                    <a:gd name="connsiteX3" fmla="*/ 204011 w 785813"/>
                    <a:gd name="connsiteY3" fmla="*/ 523999 h 699791"/>
                    <a:gd name="connsiteX4" fmla="*/ 204788 w 785813"/>
                    <a:gd name="connsiteY4" fmla="*/ 0 h 699791"/>
                    <a:gd name="connsiteX5" fmla="*/ 290513 w 785813"/>
                    <a:gd name="connsiteY5" fmla="*/ 685800 h 699791"/>
                    <a:gd name="connsiteX6" fmla="*/ 447675 w 785813"/>
                    <a:gd name="connsiteY6" fmla="*/ 450056 h 699791"/>
                    <a:gd name="connsiteX7" fmla="*/ 581025 w 785813"/>
                    <a:gd name="connsiteY7" fmla="*/ 309562 h 699791"/>
                    <a:gd name="connsiteX8" fmla="*/ 745331 w 785813"/>
                    <a:gd name="connsiteY8" fmla="*/ 421481 h 699791"/>
                    <a:gd name="connsiteX9" fmla="*/ 785813 w 785813"/>
                    <a:gd name="connsiteY9" fmla="*/ 447675 h 699791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47675 w 785813"/>
                    <a:gd name="connsiteY6" fmla="*/ 450056 h 685800"/>
                    <a:gd name="connsiteX7" fmla="*/ 581025 w 785813"/>
                    <a:gd name="connsiteY7" fmla="*/ 309562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581025 w 785813"/>
                    <a:gd name="connsiteY7" fmla="*/ 309562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581025 w 785813"/>
                    <a:gd name="connsiteY7" fmla="*/ 309562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745331 w 785813"/>
                    <a:gd name="connsiteY8" fmla="*/ 421481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693389 w 785813"/>
                    <a:gd name="connsiteY8" fmla="*/ 407568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3794 h 685800"/>
                    <a:gd name="connsiteX8" fmla="*/ 693389 w 785813"/>
                    <a:gd name="connsiteY8" fmla="*/ 407568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1939 h 685800"/>
                    <a:gd name="connsiteX8" fmla="*/ 693389 w 785813"/>
                    <a:gd name="connsiteY8" fmla="*/ 407568 h 685800"/>
                    <a:gd name="connsiteX9" fmla="*/ 785813 w 785813"/>
                    <a:gd name="connsiteY9" fmla="*/ 447675 h 685800"/>
                    <a:gd name="connsiteX0" fmla="*/ 0 w 785813"/>
                    <a:gd name="connsiteY0" fmla="*/ 526256 h 685800"/>
                    <a:gd name="connsiteX1" fmla="*/ 62563 w 785813"/>
                    <a:gd name="connsiteY1" fmla="*/ 486730 h 685800"/>
                    <a:gd name="connsiteX2" fmla="*/ 91915 w 785813"/>
                    <a:gd name="connsiteY2" fmla="*/ 446097 h 685800"/>
                    <a:gd name="connsiteX3" fmla="*/ 204011 w 785813"/>
                    <a:gd name="connsiteY3" fmla="*/ 523999 h 685800"/>
                    <a:gd name="connsiteX4" fmla="*/ 204788 w 785813"/>
                    <a:gd name="connsiteY4" fmla="*/ 0 h 685800"/>
                    <a:gd name="connsiteX5" fmla="*/ 290513 w 785813"/>
                    <a:gd name="connsiteY5" fmla="*/ 685800 h 685800"/>
                    <a:gd name="connsiteX6" fmla="*/ 481994 w 785813"/>
                    <a:gd name="connsiteY6" fmla="*/ 463042 h 685800"/>
                    <a:gd name="connsiteX7" fmla="*/ 603286 w 785813"/>
                    <a:gd name="connsiteY7" fmla="*/ 291939 h 685800"/>
                    <a:gd name="connsiteX8" fmla="*/ 693389 w 785813"/>
                    <a:gd name="connsiteY8" fmla="*/ 407568 h 685800"/>
                    <a:gd name="connsiteX9" fmla="*/ 785813 w 785813"/>
                    <a:gd name="connsiteY9" fmla="*/ 447675 h 685800"/>
                    <a:gd name="connsiteX0" fmla="*/ 0 w 752422"/>
                    <a:gd name="connsiteY0" fmla="*/ 526256 h 685800"/>
                    <a:gd name="connsiteX1" fmla="*/ 62563 w 752422"/>
                    <a:gd name="connsiteY1" fmla="*/ 486730 h 685800"/>
                    <a:gd name="connsiteX2" fmla="*/ 91915 w 752422"/>
                    <a:gd name="connsiteY2" fmla="*/ 446097 h 685800"/>
                    <a:gd name="connsiteX3" fmla="*/ 204011 w 752422"/>
                    <a:gd name="connsiteY3" fmla="*/ 523999 h 685800"/>
                    <a:gd name="connsiteX4" fmla="*/ 204788 w 752422"/>
                    <a:gd name="connsiteY4" fmla="*/ 0 h 685800"/>
                    <a:gd name="connsiteX5" fmla="*/ 290513 w 752422"/>
                    <a:gd name="connsiteY5" fmla="*/ 685800 h 685800"/>
                    <a:gd name="connsiteX6" fmla="*/ 481994 w 752422"/>
                    <a:gd name="connsiteY6" fmla="*/ 463042 h 685800"/>
                    <a:gd name="connsiteX7" fmla="*/ 603286 w 752422"/>
                    <a:gd name="connsiteY7" fmla="*/ 291939 h 685800"/>
                    <a:gd name="connsiteX8" fmla="*/ 693389 w 752422"/>
                    <a:gd name="connsiteY8" fmla="*/ 407568 h 685800"/>
                    <a:gd name="connsiteX9" fmla="*/ 752422 w 752422"/>
                    <a:gd name="connsiteY9" fmla="*/ 445820 h 685800"/>
                    <a:gd name="connsiteX0" fmla="*/ 0 w 752422"/>
                    <a:gd name="connsiteY0" fmla="*/ 526256 h 685800"/>
                    <a:gd name="connsiteX1" fmla="*/ 62563 w 752422"/>
                    <a:gd name="connsiteY1" fmla="*/ 486730 h 685800"/>
                    <a:gd name="connsiteX2" fmla="*/ 91915 w 752422"/>
                    <a:gd name="connsiteY2" fmla="*/ 446097 h 685800"/>
                    <a:gd name="connsiteX3" fmla="*/ 204011 w 752422"/>
                    <a:gd name="connsiteY3" fmla="*/ 523999 h 685800"/>
                    <a:gd name="connsiteX4" fmla="*/ 204788 w 752422"/>
                    <a:gd name="connsiteY4" fmla="*/ 0 h 685800"/>
                    <a:gd name="connsiteX5" fmla="*/ 290513 w 752422"/>
                    <a:gd name="connsiteY5" fmla="*/ 685800 h 685800"/>
                    <a:gd name="connsiteX6" fmla="*/ 481994 w 752422"/>
                    <a:gd name="connsiteY6" fmla="*/ 463042 h 685800"/>
                    <a:gd name="connsiteX7" fmla="*/ 603286 w 752422"/>
                    <a:gd name="connsiteY7" fmla="*/ 291939 h 685800"/>
                    <a:gd name="connsiteX8" fmla="*/ 693389 w 752422"/>
                    <a:gd name="connsiteY8" fmla="*/ 407568 h 685800"/>
                    <a:gd name="connsiteX9" fmla="*/ 752422 w 752422"/>
                    <a:gd name="connsiteY9" fmla="*/ 445820 h 685800"/>
                    <a:gd name="connsiteX0" fmla="*/ 0 w 791379"/>
                    <a:gd name="connsiteY0" fmla="*/ 526256 h 685800"/>
                    <a:gd name="connsiteX1" fmla="*/ 62563 w 791379"/>
                    <a:gd name="connsiteY1" fmla="*/ 486730 h 685800"/>
                    <a:gd name="connsiteX2" fmla="*/ 91915 w 791379"/>
                    <a:gd name="connsiteY2" fmla="*/ 446097 h 685800"/>
                    <a:gd name="connsiteX3" fmla="*/ 204011 w 791379"/>
                    <a:gd name="connsiteY3" fmla="*/ 523999 h 685800"/>
                    <a:gd name="connsiteX4" fmla="*/ 204788 w 791379"/>
                    <a:gd name="connsiteY4" fmla="*/ 0 h 685800"/>
                    <a:gd name="connsiteX5" fmla="*/ 290513 w 791379"/>
                    <a:gd name="connsiteY5" fmla="*/ 685800 h 685800"/>
                    <a:gd name="connsiteX6" fmla="*/ 481994 w 791379"/>
                    <a:gd name="connsiteY6" fmla="*/ 463042 h 685800"/>
                    <a:gd name="connsiteX7" fmla="*/ 603286 w 791379"/>
                    <a:gd name="connsiteY7" fmla="*/ 291939 h 685800"/>
                    <a:gd name="connsiteX8" fmla="*/ 693389 w 791379"/>
                    <a:gd name="connsiteY8" fmla="*/ 407568 h 685800"/>
                    <a:gd name="connsiteX9" fmla="*/ 791379 w 791379"/>
                    <a:gd name="connsiteY9" fmla="*/ 453240 h 685800"/>
                    <a:gd name="connsiteX0" fmla="*/ 0 w 791379"/>
                    <a:gd name="connsiteY0" fmla="*/ 526256 h 685800"/>
                    <a:gd name="connsiteX1" fmla="*/ 62563 w 791379"/>
                    <a:gd name="connsiteY1" fmla="*/ 486730 h 685800"/>
                    <a:gd name="connsiteX2" fmla="*/ 91915 w 791379"/>
                    <a:gd name="connsiteY2" fmla="*/ 446097 h 685800"/>
                    <a:gd name="connsiteX3" fmla="*/ 204011 w 791379"/>
                    <a:gd name="connsiteY3" fmla="*/ 523999 h 685800"/>
                    <a:gd name="connsiteX4" fmla="*/ 204788 w 791379"/>
                    <a:gd name="connsiteY4" fmla="*/ 0 h 685800"/>
                    <a:gd name="connsiteX5" fmla="*/ 290513 w 791379"/>
                    <a:gd name="connsiteY5" fmla="*/ 685800 h 685800"/>
                    <a:gd name="connsiteX6" fmla="*/ 481994 w 791379"/>
                    <a:gd name="connsiteY6" fmla="*/ 463042 h 685800"/>
                    <a:gd name="connsiteX7" fmla="*/ 603286 w 791379"/>
                    <a:gd name="connsiteY7" fmla="*/ 291939 h 685800"/>
                    <a:gd name="connsiteX8" fmla="*/ 693389 w 791379"/>
                    <a:gd name="connsiteY8" fmla="*/ 407568 h 685800"/>
                    <a:gd name="connsiteX9" fmla="*/ 791379 w 791379"/>
                    <a:gd name="connsiteY9" fmla="*/ 453240 h 685800"/>
                    <a:gd name="connsiteX0" fmla="*/ 0 w 791379"/>
                    <a:gd name="connsiteY0" fmla="*/ 585340 h 744884"/>
                    <a:gd name="connsiteX1" fmla="*/ 62563 w 791379"/>
                    <a:gd name="connsiteY1" fmla="*/ 545814 h 744884"/>
                    <a:gd name="connsiteX2" fmla="*/ 91915 w 791379"/>
                    <a:gd name="connsiteY2" fmla="*/ 505181 h 744884"/>
                    <a:gd name="connsiteX3" fmla="*/ 204011 w 791379"/>
                    <a:gd name="connsiteY3" fmla="*/ 583083 h 744884"/>
                    <a:gd name="connsiteX4" fmla="*/ 204788 w 791379"/>
                    <a:gd name="connsiteY4" fmla="*/ 59084 h 744884"/>
                    <a:gd name="connsiteX5" fmla="*/ 211293 w 791379"/>
                    <a:gd name="connsiteY5" fmla="*/ 89141 h 744884"/>
                    <a:gd name="connsiteX6" fmla="*/ 290513 w 791379"/>
                    <a:gd name="connsiteY6" fmla="*/ 744884 h 744884"/>
                    <a:gd name="connsiteX7" fmla="*/ 481994 w 791379"/>
                    <a:gd name="connsiteY7" fmla="*/ 522126 h 744884"/>
                    <a:gd name="connsiteX8" fmla="*/ 603286 w 791379"/>
                    <a:gd name="connsiteY8" fmla="*/ 351023 h 744884"/>
                    <a:gd name="connsiteX9" fmla="*/ 693389 w 791379"/>
                    <a:gd name="connsiteY9" fmla="*/ 466652 h 744884"/>
                    <a:gd name="connsiteX10" fmla="*/ 791379 w 791379"/>
                    <a:gd name="connsiteY10" fmla="*/ 512324 h 744884"/>
                    <a:gd name="connsiteX0" fmla="*/ 0 w 791379"/>
                    <a:gd name="connsiteY0" fmla="*/ 554003 h 713547"/>
                    <a:gd name="connsiteX1" fmla="*/ 62563 w 791379"/>
                    <a:gd name="connsiteY1" fmla="*/ 514477 h 713547"/>
                    <a:gd name="connsiteX2" fmla="*/ 91915 w 791379"/>
                    <a:gd name="connsiteY2" fmla="*/ 473844 h 713547"/>
                    <a:gd name="connsiteX3" fmla="*/ 204011 w 791379"/>
                    <a:gd name="connsiteY3" fmla="*/ 551746 h 713547"/>
                    <a:gd name="connsiteX4" fmla="*/ 207463 w 791379"/>
                    <a:gd name="connsiteY4" fmla="*/ 102636 h 713547"/>
                    <a:gd name="connsiteX5" fmla="*/ 211293 w 791379"/>
                    <a:gd name="connsiteY5" fmla="*/ 57804 h 713547"/>
                    <a:gd name="connsiteX6" fmla="*/ 290513 w 791379"/>
                    <a:gd name="connsiteY6" fmla="*/ 713547 h 713547"/>
                    <a:gd name="connsiteX7" fmla="*/ 481994 w 791379"/>
                    <a:gd name="connsiteY7" fmla="*/ 490789 h 713547"/>
                    <a:gd name="connsiteX8" fmla="*/ 603286 w 791379"/>
                    <a:gd name="connsiteY8" fmla="*/ 319686 h 713547"/>
                    <a:gd name="connsiteX9" fmla="*/ 693389 w 791379"/>
                    <a:gd name="connsiteY9" fmla="*/ 435315 h 713547"/>
                    <a:gd name="connsiteX10" fmla="*/ 791379 w 791379"/>
                    <a:gd name="connsiteY10" fmla="*/ 480987 h 713547"/>
                    <a:gd name="connsiteX0" fmla="*/ 0 w 791379"/>
                    <a:gd name="connsiteY0" fmla="*/ 541094 h 700638"/>
                    <a:gd name="connsiteX1" fmla="*/ 62563 w 791379"/>
                    <a:gd name="connsiteY1" fmla="*/ 501568 h 700638"/>
                    <a:gd name="connsiteX2" fmla="*/ 91915 w 791379"/>
                    <a:gd name="connsiteY2" fmla="*/ 460935 h 700638"/>
                    <a:gd name="connsiteX3" fmla="*/ 204011 w 791379"/>
                    <a:gd name="connsiteY3" fmla="*/ 538837 h 700638"/>
                    <a:gd name="connsiteX4" fmla="*/ 207463 w 791379"/>
                    <a:gd name="connsiteY4" fmla="*/ 89727 h 700638"/>
                    <a:gd name="connsiteX5" fmla="*/ 211293 w 791379"/>
                    <a:gd name="connsiteY5" fmla="*/ 44895 h 700638"/>
                    <a:gd name="connsiteX6" fmla="*/ 290513 w 791379"/>
                    <a:gd name="connsiteY6" fmla="*/ 700638 h 700638"/>
                    <a:gd name="connsiteX7" fmla="*/ 481994 w 791379"/>
                    <a:gd name="connsiteY7" fmla="*/ 477880 h 700638"/>
                    <a:gd name="connsiteX8" fmla="*/ 603286 w 791379"/>
                    <a:gd name="connsiteY8" fmla="*/ 306777 h 700638"/>
                    <a:gd name="connsiteX9" fmla="*/ 693389 w 791379"/>
                    <a:gd name="connsiteY9" fmla="*/ 422406 h 700638"/>
                    <a:gd name="connsiteX10" fmla="*/ 791379 w 791379"/>
                    <a:gd name="connsiteY10" fmla="*/ 468078 h 700638"/>
                    <a:gd name="connsiteX0" fmla="*/ 0 w 791379"/>
                    <a:gd name="connsiteY0" fmla="*/ 506900 h 666444"/>
                    <a:gd name="connsiteX1" fmla="*/ 62563 w 791379"/>
                    <a:gd name="connsiteY1" fmla="*/ 467374 h 666444"/>
                    <a:gd name="connsiteX2" fmla="*/ 91915 w 791379"/>
                    <a:gd name="connsiteY2" fmla="*/ 426741 h 666444"/>
                    <a:gd name="connsiteX3" fmla="*/ 204011 w 791379"/>
                    <a:gd name="connsiteY3" fmla="*/ 504643 h 666444"/>
                    <a:gd name="connsiteX4" fmla="*/ 207463 w 791379"/>
                    <a:gd name="connsiteY4" fmla="*/ 55533 h 666444"/>
                    <a:gd name="connsiteX5" fmla="*/ 218425 w 791379"/>
                    <a:gd name="connsiteY5" fmla="*/ 56169 h 666444"/>
                    <a:gd name="connsiteX6" fmla="*/ 290513 w 791379"/>
                    <a:gd name="connsiteY6" fmla="*/ 666444 h 666444"/>
                    <a:gd name="connsiteX7" fmla="*/ 481994 w 791379"/>
                    <a:gd name="connsiteY7" fmla="*/ 443686 h 666444"/>
                    <a:gd name="connsiteX8" fmla="*/ 603286 w 791379"/>
                    <a:gd name="connsiteY8" fmla="*/ 272583 h 666444"/>
                    <a:gd name="connsiteX9" fmla="*/ 693389 w 791379"/>
                    <a:gd name="connsiteY9" fmla="*/ 388212 h 666444"/>
                    <a:gd name="connsiteX10" fmla="*/ 791379 w 791379"/>
                    <a:gd name="connsiteY10" fmla="*/ 433884 h 666444"/>
                    <a:gd name="connsiteX0" fmla="*/ 0 w 791379"/>
                    <a:gd name="connsiteY0" fmla="*/ 489672 h 649216"/>
                    <a:gd name="connsiteX1" fmla="*/ 62563 w 791379"/>
                    <a:gd name="connsiteY1" fmla="*/ 450146 h 649216"/>
                    <a:gd name="connsiteX2" fmla="*/ 91915 w 791379"/>
                    <a:gd name="connsiteY2" fmla="*/ 409513 h 649216"/>
                    <a:gd name="connsiteX3" fmla="*/ 204011 w 791379"/>
                    <a:gd name="connsiteY3" fmla="*/ 487415 h 649216"/>
                    <a:gd name="connsiteX4" fmla="*/ 207463 w 791379"/>
                    <a:gd name="connsiteY4" fmla="*/ 38305 h 649216"/>
                    <a:gd name="connsiteX5" fmla="*/ 218425 w 791379"/>
                    <a:gd name="connsiteY5" fmla="*/ 38941 h 649216"/>
                    <a:gd name="connsiteX6" fmla="*/ 290513 w 791379"/>
                    <a:gd name="connsiteY6" fmla="*/ 649216 h 649216"/>
                    <a:gd name="connsiteX7" fmla="*/ 481994 w 791379"/>
                    <a:gd name="connsiteY7" fmla="*/ 426458 h 649216"/>
                    <a:gd name="connsiteX8" fmla="*/ 603286 w 791379"/>
                    <a:gd name="connsiteY8" fmla="*/ 255355 h 649216"/>
                    <a:gd name="connsiteX9" fmla="*/ 693389 w 791379"/>
                    <a:gd name="connsiteY9" fmla="*/ 370984 h 649216"/>
                    <a:gd name="connsiteX10" fmla="*/ 791379 w 791379"/>
                    <a:gd name="connsiteY10" fmla="*/ 416656 h 649216"/>
                    <a:gd name="connsiteX0" fmla="*/ 0 w 791379"/>
                    <a:gd name="connsiteY0" fmla="*/ 489672 h 665434"/>
                    <a:gd name="connsiteX1" fmla="*/ 62563 w 791379"/>
                    <a:gd name="connsiteY1" fmla="*/ 450146 h 665434"/>
                    <a:gd name="connsiteX2" fmla="*/ 91915 w 791379"/>
                    <a:gd name="connsiteY2" fmla="*/ 409513 h 665434"/>
                    <a:gd name="connsiteX3" fmla="*/ 204011 w 791379"/>
                    <a:gd name="connsiteY3" fmla="*/ 487415 h 665434"/>
                    <a:gd name="connsiteX4" fmla="*/ 207463 w 791379"/>
                    <a:gd name="connsiteY4" fmla="*/ 38305 h 665434"/>
                    <a:gd name="connsiteX5" fmla="*/ 218425 w 791379"/>
                    <a:gd name="connsiteY5" fmla="*/ 38941 h 665434"/>
                    <a:gd name="connsiteX6" fmla="*/ 267460 w 791379"/>
                    <a:gd name="connsiteY6" fmla="*/ 580102 h 665434"/>
                    <a:gd name="connsiteX7" fmla="*/ 290513 w 791379"/>
                    <a:gd name="connsiteY7" fmla="*/ 649216 h 665434"/>
                    <a:gd name="connsiteX8" fmla="*/ 481994 w 791379"/>
                    <a:gd name="connsiteY8" fmla="*/ 426458 h 665434"/>
                    <a:gd name="connsiteX9" fmla="*/ 603286 w 791379"/>
                    <a:gd name="connsiteY9" fmla="*/ 255355 h 665434"/>
                    <a:gd name="connsiteX10" fmla="*/ 693389 w 791379"/>
                    <a:gd name="connsiteY10" fmla="*/ 370984 h 665434"/>
                    <a:gd name="connsiteX11" fmla="*/ 791379 w 791379"/>
                    <a:gd name="connsiteY11" fmla="*/ 416656 h 665434"/>
                    <a:gd name="connsiteX0" fmla="*/ 0 w 791379"/>
                    <a:gd name="connsiteY0" fmla="*/ 489672 h 664647"/>
                    <a:gd name="connsiteX1" fmla="*/ 62563 w 791379"/>
                    <a:gd name="connsiteY1" fmla="*/ 450146 h 664647"/>
                    <a:gd name="connsiteX2" fmla="*/ 91915 w 791379"/>
                    <a:gd name="connsiteY2" fmla="*/ 409513 h 664647"/>
                    <a:gd name="connsiteX3" fmla="*/ 204011 w 791379"/>
                    <a:gd name="connsiteY3" fmla="*/ 487415 h 664647"/>
                    <a:gd name="connsiteX4" fmla="*/ 207463 w 791379"/>
                    <a:gd name="connsiteY4" fmla="*/ 38305 h 664647"/>
                    <a:gd name="connsiteX5" fmla="*/ 218425 w 791379"/>
                    <a:gd name="connsiteY5" fmla="*/ 38941 h 664647"/>
                    <a:gd name="connsiteX6" fmla="*/ 275484 w 791379"/>
                    <a:gd name="connsiteY6" fmla="*/ 577428 h 664647"/>
                    <a:gd name="connsiteX7" fmla="*/ 290513 w 791379"/>
                    <a:gd name="connsiteY7" fmla="*/ 649216 h 664647"/>
                    <a:gd name="connsiteX8" fmla="*/ 481994 w 791379"/>
                    <a:gd name="connsiteY8" fmla="*/ 426458 h 664647"/>
                    <a:gd name="connsiteX9" fmla="*/ 603286 w 791379"/>
                    <a:gd name="connsiteY9" fmla="*/ 255355 h 664647"/>
                    <a:gd name="connsiteX10" fmla="*/ 693389 w 791379"/>
                    <a:gd name="connsiteY10" fmla="*/ 370984 h 664647"/>
                    <a:gd name="connsiteX11" fmla="*/ 791379 w 791379"/>
                    <a:gd name="connsiteY11" fmla="*/ 416656 h 664647"/>
                    <a:gd name="connsiteX0" fmla="*/ 0 w 791379"/>
                    <a:gd name="connsiteY0" fmla="*/ 489672 h 658593"/>
                    <a:gd name="connsiteX1" fmla="*/ 62563 w 791379"/>
                    <a:gd name="connsiteY1" fmla="*/ 450146 h 658593"/>
                    <a:gd name="connsiteX2" fmla="*/ 91915 w 791379"/>
                    <a:gd name="connsiteY2" fmla="*/ 409513 h 658593"/>
                    <a:gd name="connsiteX3" fmla="*/ 204011 w 791379"/>
                    <a:gd name="connsiteY3" fmla="*/ 487415 h 658593"/>
                    <a:gd name="connsiteX4" fmla="*/ 207463 w 791379"/>
                    <a:gd name="connsiteY4" fmla="*/ 38305 h 658593"/>
                    <a:gd name="connsiteX5" fmla="*/ 218425 w 791379"/>
                    <a:gd name="connsiteY5" fmla="*/ 38941 h 658593"/>
                    <a:gd name="connsiteX6" fmla="*/ 275484 w 791379"/>
                    <a:gd name="connsiteY6" fmla="*/ 577428 h 658593"/>
                    <a:gd name="connsiteX7" fmla="*/ 290513 w 791379"/>
                    <a:gd name="connsiteY7" fmla="*/ 649216 h 658593"/>
                    <a:gd name="connsiteX8" fmla="*/ 481994 w 791379"/>
                    <a:gd name="connsiteY8" fmla="*/ 426458 h 658593"/>
                    <a:gd name="connsiteX9" fmla="*/ 603286 w 791379"/>
                    <a:gd name="connsiteY9" fmla="*/ 255355 h 658593"/>
                    <a:gd name="connsiteX10" fmla="*/ 693389 w 791379"/>
                    <a:gd name="connsiteY10" fmla="*/ 370984 h 658593"/>
                    <a:gd name="connsiteX11" fmla="*/ 791379 w 791379"/>
                    <a:gd name="connsiteY11" fmla="*/ 416656 h 658593"/>
                    <a:gd name="connsiteX0" fmla="*/ 0 w 791379"/>
                    <a:gd name="connsiteY0" fmla="*/ 489672 h 623191"/>
                    <a:gd name="connsiteX1" fmla="*/ 62563 w 791379"/>
                    <a:gd name="connsiteY1" fmla="*/ 450146 h 623191"/>
                    <a:gd name="connsiteX2" fmla="*/ 91915 w 791379"/>
                    <a:gd name="connsiteY2" fmla="*/ 409513 h 623191"/>
                    <a:gd name="connsiteX3" fmla="*/ 204011 w 791379"/>
                    <a:gd name="connsiteY3" fmla="*/ 487415 h 623191"/>
                    <a:gd name="connsiteX4" fmla="*/ 207463 w 791379"/>
                    <a:gd name="connsiteY4" fmla="*/ 38305 h 623191"/>
                    <a:gd name="connsiteX5" fmla="*/ 218425 w 791379"/>
                    <a:gd name="connsiteY5" fmla="*/ 38941 h 623191"/>
                    <a:gd name="connsiteX6" fmla="*/ 275484 w 791379"/>
                    <a:gd name="connsiteY6" fmla="*/ 577428 h 623191"/>
                    <a:gd name="connsiteX7" fmla="*/ 309235 w 791379"/>
                    <a:gd name="connsiteY7" fmla="*/ 597507 h 623191"/>
                    <a:gd name="connsiteX8" fmla="*/ 481994 w 791379"/>
                    <a:gd name="connsiteY8" fmla="*/ 426458 h 623191"/>
                    <a:gd name="connsiteX9" fmla="*/ 603286 w 791379"/>
                    <a:gd name="connsiteY9" fmla="*/ 255355 h 623191"/>
                    <a:gd name="connsiteX10" fmla="*/ 693389 w 791379"/>
                    <a:gd name="connsiteY10" fmla="*/ 370984 h 623191"/>
                    <a:gd name="connsiteX11" fmla="*/ 791379 w 791379"/>
                    <a:gd name="connsiteY11" fmla="*/ 416656 h 623191"/>
                    <a:gd name="connsiteX0" fmla="*/ 0 w 791379"/>
                    <a:gd name="connsiteY0" fmla="*/ 489672 h 623191"/>
                    <a:gd name="connsiteX1" fmla="*/ 62563 w 791379"/>
                    <a:gd name="connsiteY1" fmla="*/ 450146 h 623191"/>
                    <a:gd name="connsiteX2" fmla="*/ 91915 w 791379"/>
                    <a:gd name="connsiteY2" fmla="*/ 409513 h 623191"/>
                    <a:gd name="connsiteX3" fmla="*/ 204011 w 791379"/>
                    <a:gd name="connsiteY3" fmla="*/ 487415 h 623191"/>
                    <a:gd name="connsiteX4" fmla="*/ 207463 w 791379"/>
                    <a:gd name="connsiteY4" fmla="*/ 38305 h 623191"/>
                    <a:gd name="connsiteX5" fmla="*/ 218425 w 791379"/>
                    <a:gd name="connsiteY5" fmla="*/ 38941 h 623191"/>
                    <a:gd name="connsiteX6" fmla="*/ 275484 w 791379"/>
                    <a:gd name="connsiteY6" fmla="*/ 577428 h 623191"/>
                    <a:gd name="connsiteX7" fmla="*/ 309235 w 791379"/>
                    <a:gd name="connsiteY7" fmla="*/ 597507 h 623191"/>
                    <a:gd name="connsiteX8" fmla="*/ 481994 w 791379"/>
                    <a:gd name="connsiteY8" fmla="*/ 426458 h 623191"/>
                    <a:gd name="connsiteX9" fmla="*/ 603286 w 791379"/>
                    <a:gd name="connsiteY9" fmla="*/ 255355 h 623191"/>
                    <a:gd name="connsiteX10" fmla="*/ 693389 w 791379"/>
                    <a:gd name="connsiteY10" fmla="*/ 370984 h 623191"/>
                    <a:gd name="connsiteX11" fmla="*/ 791379 w 791379"/>
                    <a:gd name="connsiteY11" fmla="*/ 416656 h 623191"/>
                    <a:gd name="connsiteX0" fmla="*/ 0 w 791379"/>
                    <a:gd name="connsiteY0" fmla="*/ 489672 h 627575"/>
                    <a:gd name="connsiteX1" fmla="*/ 62563 w 791379"/>
                    <a:gd name="connsiteY1" fmla="*/ 450146 h 627575"/>
                    <a:gd name="connsiteX2" fmla="*/ 91915 w 791379"/>
                    <a:gd name="connsiteY2" fmla="*/ 409513 h 627575"/>
                    <a:gd name="connsiteX3" fmla="*/ 204011 w 791379"/>
                    <a:gd name="connsiteY3" fmla="*/ 487415 h 627575"/>
                    <a:gd name="connsiteX4" fmla="*/ 207463 w 791379"/>
                    <a:gd name="connsiteY4" fmla="*/ 38305 h 627575"/>
                    <a:gd name="connsiteX5" fmla="*/ 218425 w 791379"/>
                    <a:gd name="connsiteY5" fmla="*/ 38941 h 627575"/>
                    <a:gd name="connsiteX6" fmla="*/ 275484 w 791379"/>
                    <a:gd name="connsiteY6" fmla="*/ 577428 h 627575"/>
                    <a:gd name="connsiteX7" fmla="*/ 309235 w 791379"/>
                    <a:gd name="connsiteY7" fmla="*/ 597507 h 627575"/>
                    <a:gd name="connsiteX8" fmla="*/ 481994 w 791379"/>
                    <a:gd name="connsiteY8" fmla="*/ 426458 h 627575"/>
                    <a:gd name="connsiteX9" fmla="*/ 603286 w 791379"/>
                    <a:gd name="connsiteY9" fmla="*/ 255355 h 627575"/>
                    <a:gd name="connsiteX10" fmla="*/ 693389 w 791379"/>
                    <a:gd name="connsiteY10" fmla="*/ 370984 h 627575"/>
                    <a:gd name="connsiteX11" fmla="*/ 791379 w 791379"/>
                    <a:gd name="connsiteY11" fmla="*/ 416656 h 627575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204011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18425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1994 w 791379"/>
                    <a:gd name="connsiteY8" fmla="*/ 42645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204011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18425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204011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18425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195987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18425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195987 w 791379"/>
                    <a:gd name="connsiteY3" fmla="*/ 487415 h 621933"/>
                    <a:gd name="connsiteX4" fmla="*/ 207463 w 791379"/>
                    <a:gd name="connsiteY4" fmla="*/ 38305 h 621933"/>
                    <a:gd name="connsiteX5" fmla="*/ 229123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9672 h 621933"/>
                    <a:gd name="connsiteX1" fmla="*/ 62563 w 791379"/>
                    <a:gd name="connsiteY1" fmla="*/ 450146 h 621933"/>
                    <a:gd name="connsiteX2" fmla="*/ 91915 w 791379"/>
                    <a:gd name="connsiteY2" fmla="*/ 409513 h 621933"/>
                    <a:gd name="connsiteX3" fmla="*/ 195987 w 791379"/>
                    <a:gd name="connsiteY3" fmla="*/ 487415 h 621933"/>
                    <a:gd name="connsiteX4" fmla="*/ 212812 w 791379"/>
                    <a:gd name="connsiteY4" fmla="*/ 38305 h 621933"/>
                    <a:gd name="connsiteX5" fmla="*/ 229123 w 791379"/>
                    <a:gd name="connsiteY5" fmla="*/ 38941 h 621933"/>
                    <a:gd name="connsiteX6" fmla="*/ 275484 w 791379"/>
                    <a:gd name="connsiteY6" fmla="*/ 577428 h 621933"/>
                    <a:gd name="connsiteX7" fmla="*/ 308343 w 791379"/>
                    <a:gd name="connsiteY7" fmla="*/ 585917 h 621933"/>
                    <a:gd name="connsiteX8" fmla="*/ 480211 w 791379"/>
                    <a:gd name="connsiteY8" fmla="*/ 420218 h 621933"/>
                    <a:gd name="connsiteX9" fmla="*/ 603286 w 791379"/>
                    <a:gd name="connsiteY9" fmla="*/ 255355 h 621933"/>
                    <a:gd name="connsiteX10" fmla="*/ 693389 w 791379"/>
                    <a:gd name="connsiteY10" fmla="*/ 370984 h 621933"/>
                    <a:gd name="connsiteX11" fmla="*/ 791379 w 791379"/>
                    <a:gd name="connsiteY11" fmla="*/ 416656 h 621933"/>
                    <a:gd name="connsiteX0" fmla="*/ 0 w 791379"/>
                    <a:gd name="connsiteY0" fmla="*/ 488002 h 620263"/>
                    <a:gd name="connsiteX1" fmla="*/ 62563 w 791379"/>
                    <a:gd name="connsiteY1" fmla="*/ 448476 h 620263"/>
                    <a:gd name="connsiteX2" fmla="*/ 91915 w 791379"/>
                    <a:gd name="connsiteY2" fmla="*/ 407843 h 620263"/>
                    <a:gd name="connsiteX3" fmla="*/ 195987 w 791379"/>
                    <a:gd name="connsiteY3" fmla="*/ 485745 h 620263"/>
                    <a:gd name="connsiteX4" fmla="*/ 212812 w 791379"/>
                    <a:gd name="connsiteY4" fmla="*/ 36635 h 620263"/>
                    <a:gd name="connsiteX5" fmla="*/ 229123 w 791379"/>
                    <a:gd name="connsiteY5" fmla="*/ 37271 h 620263"/>
                    <a:gd name="connsiteX6" fmla="*/ 275484 w 791379"/>
                    <a:gd name="connsiteY6" fmla="*/ 575758 h 620263"/>
                    <a:gd name="connsiteX7" fmla="*/ 308343 w 791379"/>
                    <a:gd name="connsiteY7" fmla="*/ 584247 h 620263"/>
                    <a:gd name="connsiteX8" fmla="*/ 480211 w 791379"/>
                    <a:gd name="connsiteY8" fmla="*/ 418548 h 620263"/>
                    <a:gd name="connsiteX9" fmla="*/ 603286 w 791379"/>
                    <a:gd name="connsiteY9" fmla="*/ 253685 h 620263"/>
                    <a:gd name="connsiteX10" fmla="*/ 693389 w 791379"/>
                    <a:gd name="connsiteY10" fmla="*/ 369314 h 620263"/>
                    <a:gd name="connsiteX11" fmla="*/ 791379 w 791379"/>
                    <a:gd name="connsiteY11" fmla="*/ 414986 h 620263"/>
                    <a:gd name="connsiteX0" fmla="*/ 0 w 791379"/>
                    <a:gd name="connsiteY0" fmla="*/ 488002 h 620263"/>
                    <a:gd name="connsiteX1" fmla="*/ 62563 w 791379"/>
                    <a:gd name="connsiteY1" fmla="*/ 448476 h 620263"/>
                    <a:gd name="connsiteX2" fmla="*/ 91915 w 791379"/>
                    <a:gd name="connsiteY2" fmla="*/ 407843 h 620263"/>
                    <a:gd name="connsiteX3" fmla="*/ 195987 w 791379"/>
                    <a:gd name="connsiteY3" fmla="*/ 485745 h 620263"/>
                    <a:gd name="connsiteX4" fmla="*/ 212812 w 791379"/>
                    <a:gd name="connsiteY4" fmla="*/ 36635 h 620263"/>
                    <a:gd name="connsiteX5" fmla="*/ 231798 w 791379"/>
                    <a:gd name="connsiteY5" fmla="*/ 37271 h 620263"/>
                    <a:gd name="connsiteX6" fmla="*/ 275484 w 791379"/>
                    <a:gd name="connsiteY6" fmla="*/ 575758 h 620263"/>
                    <a:gd name="connsiteX7" fmla="*/ 308343 w 791379"/>
                    <a:gd name="connsiteY7" fmla="*/ 584247 h 620263"/>
                    <a:gd name="connsiteX8" fmla="*/ 480211 w 791379"/>
                    <a:gd name="connsiteY8" fmla="*/ 418548 h 620263"/>
                    <a:gd name="connsiteX9" fmla="*/ 603286 w 791379"/>
                    <a:gd name="connsiteY9" fmla="*/ 253685 h 620263"/>
                    <a:gd name="connsiteX10" fmla="*/ 693389 w 791379"/>
                    <a:gd name="connsiteY10" fmla="*/ 369314 h 620263"/>
                    <a:gd name="connsiteX11" fmla="*/ 791379 w 791379"/>
                    <a:gd name="connsiteY11" fmla="*/ 414986 h 620263"/>
                    <a:gd name="connsiteX0" fmla="*/ 0 w 791379"/>
                    <a:gd name="connsiteY0" fmla="*/ 484082 h 616343"/>
                    <a:gd name="connsiteX1" fmla="*/ 62563 w 791379"/>
                    <a:gd name="connsiteY1" fmla="*/ 444556 h 616343"/>
                    <a:gd name="connsiteX2" fmla="*/ 91915 w 791379"/>
                    <a:gd name="connsiteY2" fmla="*/ 403923 h 616343"/>
                    <a:gd name="connsiteX3" fmla="*/ 195987 w 791379"/>
                    <a:gd name="connsiteY3" fmla="*/ 481825 h 616343"/>
                    <a:gd name="connsiteX4" fmla="*/ 212812 w 791379"/>
                    <a:gd name="connsiteY4" fmla="*/ 32715 h 616343"/>
                    <a:gd name="connsiteX5" fmla="*/ 231798 w 791379"/>
                    <a:gd name="connsiteY5" fmla="*/ 33351 h 616343"/>
                    <a:gd name="connsiteX6" fmla="*/ 275484 w 791379"/>
                    <a:gd name="connsiteY6" fmla="*/ 571838 h 616343"/>
                    <a:gd name="connsiteX7" fmla="*/ 308343 w 791379"/>
                    <a:gd name="connsiteY7" fmla="*/ 580327 h 616343"/>
                    <a:gd name="connsiteX8" fmla="*/ 480211 w 791379"/>
                    <a:gd name="connsiteY8" fmla="*/ 414628 h 616343"/>
                    <a:gd name="connsiteX9" fmla="*/ 603286 w 791379"/>
                    <a:gd name="connsiteY9" fmla="*/ 249765 h 616343"/>
                    <a:gd name="connsiteX10" fmla="*/ 693389 w 791379"/>
                    <a:gd name="connsiteY10" fmla="*/ 365394 h 616343"/>
                    <a:gd name="connsiteX11" fmla="*/ 791379 w 791379"/>
                    <a:gd name="connsiteY11" fmla="*/ 411066 h 616343"/>
                    <a:gd name="connsiteX0" fmla="*/ 0 w 791379"/>
                    <a:gd name="connsiteY0" fmla="*/ 486297 h 618558"/>
                    <a:gd name="connsiteX1" fmla="*/ 62563 w 791379"/>
                    <a:gd name="connsiteY1" fmla="*/ 446771 h 618558"/>
                    <a:gd name="connsiteX2" fmla="*/ 91915 w 791379"/>
                    <a:gd name="connsiteY2" fmla="*/ 406138 h 618558"/>
                    <a:gd name="connsiteX3" fmla="*/ 195987 w 791379"/>
                    <a:gd name="connsiteY3" fmla="*/ 484040 h 618558"/>
                    <a:gd name="connsiteX4" fmla="*/ 212812 w 791379"/>
                    <a:gd name="connsiteY4" fmla="*/ 34930 h 618558"/>
                    <a:gd name="connsiteX5" fmla="*/ 231798 w 791379"/>
                    <a:gd name="connsiteY5" fmla="*/ 35566 h 618558"/>
                    <a:gd name="connsiteX6" fmla="*/ 275484 w 791379"/>
                    <a:gd name="connsiteY6" fmla="*/ 574053 h 618558"/>
                    <a:gd name="connsiteX7" fmla="*/ 308343 w 791379"/>
                    <a:gd name="connsiteY7" fmla="*/ 582542 h 618558"/>
                    <a:gd name="connsiteX8" fmla="*/ 480211 w 791379"/>
                    <a:gd name="connsiteY8" fmla="*/ 416843 h 618558"/>
                    <a:gd name="connsiteX9" fmla="*/ 603286 w 791379"/>
                    <a:gd name="connsiteY9" fmla="*/ 251980 h 618558"/>
                    <a:gd name="connsiteX10" fmla="*/ 693389 w 791379"/>
                    <a:gd name="connsiteY10" fmla="*/ 367609 h 618558"/>
                    <a:gd name="connsiteX11" fmla="*/ 791379 w 791379"/>
                    <a:gd name="connsiteY11" fmla="*/ 413281 h 618558"/>
                    <a:gd name="connsiteX0" fmla="*/ 0 w 791379"/>
                    <a:gd name="connsiteY0" fmla="*/ 486297 h 617583"/>
                    <a:gd name="connsiteX1" fmla="*/ 62563 w 791379"/>
                    <a:gd name="connsiteY1" fmla="*/ 446771 h 617583"/>
                    <a:gd name="connsiteX2" fmla="*/ 91915 w 791379"/>
                    <a:gd name="connsiteY2" fmla="*/ 406138 h 617583"/>
                    <a:gd name="connsiteX3" fmla="*/ 195987 w 791379"/>
                    <a:gd name="connsiteY3" fmla="*/ 484040 h 617583"/>
                    <a:gd name="connsiteX4" fmla="*/ 212812 w 791379"/>
                    <a:gd name="connsiteY4" fmla="*/ 34930 h 617583"/>
                    <a:gd name="connsiteX5" fmla="*/ 231798 w 791379"/>
                    <a:gd name="connsiteY5" fmla="*/ 35566 h 617583"/>
                    <a:gd name="connsiteX6" fmla="*/ 279942 w 791379"/>
                    <a:gd name="connsiteY6" fmla="*/ 572270 h 617583"/>
                    <a:gd name="connsiteX7" fmla="*/ 308343 w 791379"/>
                    <a:gd name="connsiteY7" fmla="*/ 582542 h 617583"/>
                    <a:gd name="connsiteX8" fmla="*/ 480211 w 791379"/>
                    <a:gd name="connsiteY8" fmla="*/ 416843 h 617583"/>
                    <a:gd name="connsiteX9" fmla="*/ 603286 w 791379"/>
                    <a:gd name="connsiteY9" fmla="*/ 251980 h 617583"/>
                    <a:gd name="connsiteX10" fmla="*/ 693389 w 791379"/>
                    <a:gd name="connsiteY10" fmla="*/ 367609 h 617583"/>
                    <a:gd name="connsiteX11" fmla="*/ 791379 w 791379"/>
                    <a:gd name="connsiteY11" fmla="*/ 413281 h 61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91379" h="617583">
                      <a:moveTo>
                        <a:pt x="0" y="486297"/>
                      </a:moveTo>
                      <a:cubicBezTo>
                        <a:pt x="25399" y="486200"/>
                        <a:pt x="40751" y="485019"/>
                        <a:pt x="62563" y="446771"/>
                      </a:cubicBezTo>
                      <a:cubicBezTo>
                        <a:pt x="73244" y="426146"/>
                        <a:pt x="71587" y="408120"/>
                        <a:pt x="91915" y="406138"/>
                      </a:cubicBezTo>
                      <a:cubicBezTo>
                        <a:pt x="118735" y="403228"/>
                        <a:pt x="142855" y="528863"/>
                        <a:pt x="195987" y="484040"/>
                      </a:cubicBezTo>
                      <a:cubicBezTo>
                        <a:pt x="225606" y="441712"/>
                        <a:pt x="205815" y="120194"/>
                        <a:pt x="212812" y="34930"/>
                      </a:cubicBezTo>
                      <a:cubicBezTo>
                        <a:pt x="211352" y="11447"/>
                        <a:pt x="226425" y="-30591"/>
                        <a:pt x="231798" y="35566"/>
                      </a:cubicBezTo>
                      <a:cubicBezTo>
                        <a:pt x="241797" y="125865"/>
                        <a:pt x="267927" y="470558"/>
                        <a:pt x="279942" y="572270"/>
                      </a:cubicBezTo>
                      <a:cubicBezTo>
                        <a:pt x="285717" y="641887"/>
                        <a:pt x="304682" y="619739"/>
                        <a:pt x="308343" y="582542"/>
                      </a:cubicBezTo>
                      <a:cubicBezTo>
                        <a:pt x="326320" y="385074"/>
                        <a:pt x="431054" y="471937"/>
                        <a:pt x="480211" y="416843"/>
                      </a:cubicBezTo>
                      <a:cubicBezTo>
                        <a:pt x="529368" y="361749"/>
                        <a:pt x="567756" y="260186"/>
                        <a:pt x="603286" y="251980"/>
                      </a:cubicBezTo>
                      <a:cubicBezTo>
                        <a:pt x="638816" y="243774"/>
                        <a:pt x="659258" y="344590"/>
                        <a:pt x="693389" y="367609"/>
                      </a:cubicBezTo>
                      <a:cubicBezTo>
                        <a:pt x="726593" y="396193"/>
                        <a:pt x="757594" y="408910"/>
                        <a:pt x="791379" y="413281"/>
                      </a:cubicBezTo>
                    </a:path>
                  </a:pathLst>
                </a:custGeom>
                <a:noFill/>
                <a:ln w="15875">
                  <a:gradFill>
                    <a:gsLst>
                      <a:gs pos="23000">
                        <a:schemeClr val="accent3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accent3"/>
                      </a:gs>
                    </a:gsLst>
                    <a:lin ang="60000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xmlns="" id="{CA73E794-662C-45F5-901D-801670B9C2D3}"/>
                    </a:ext>
                  </a:extLst>
                </p:cNvPr>
                <p:cNvSpPr/>
                <p:nvPr/>
              </p:nvSpPr>
              <p:spPr>
                <a:xfrm>
                  <a:off x="11505753" y="4304075"/>
                  <a:ext cx="180803" cy="18080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1" name="Cross 120">
                  <a:extLst>
                    <a:ext uri="{FF2B5EF4-FFF2-40B4-BE49-F238E27FC236}">
                      <a16:creationId xmlns:a16="http://schemas.microsoft.com/office/drawing/2014/main" xmlns="" id="{B15D7426-FE3F-43BC-B023-64A03CDA862D}"/>
                    </a:ext>
                  </a:extLst>
                </p:cNvPr>
                <p:cNvSpPr/>
                <p:nvPr/>
              </p:nvSpPr>
              <p:spPr>
                <a:xfrm>
                  <a:off x="11535888" y="4334209"/>
                  <a:ext cx="120536" cy="120536"/>
                </a:xfrm>
                <a:prstGeom prst="plus">
                  <a:avLst>
                    <a:gd name="adj" fmla="val 3632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xmlns="" id="{8D931C35-5B7B-4548-8249-D20ED3399D85}"/>
                    </a:ext>
                  </a:extLst>
                </p:cNvPr>
                <p:cNvSpPr/>
                <p:nvPr/>
              </p:nvSpPr>
              <p:spPr>
                <a:xfrm>
                  <a:off x="11745842" y="4314812"/>
                  <a:ext cx="439354" cy="5521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xmlns="" id="{2AE723DE-C782-46AF-942A-E8E32E262E61}"/>
                    </a:ext>
                  </a:extLst>
                </p:cNvPr>
                <p:cNvSpPr/>
                <p:nvPr/>
              </p:nvSpPr>
              <p:spPr>
                <a:xfrm>
                  <a:off x="12244484" y="4314810"/>
                  <a:ext cx="239624" cy="5521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xmlns="" id="{C8432868-5E32-490E-B4F9-CE432A68F52E}"/>
                    </a:ext>
                  </a:extLst>
                </p:cNvPr>
                <p:cNvSpPr/>
                <p:nvPr/>
              </p:nvSpPr>
              <p:spPr>
                <a:xfrm>
                  <a:off x="11745842" y="4399539"/>
                  <a:ext cx="239624" cy="5521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xmlns="" id="{D1FDA6D1-2214-483A-A3AA-2E6B1D3C2787}"/>
                    </a:ext>
                  </a:extLst>
                </p:cNvPr>
                <p:cNvSpPr/>
                <p:nvPr/>
              </p:nvSpPr>
              <p:spPr>
                <a:xfrm>
                  <a:off x="12030922" y="4398532"/>
                  <a:ext cx="239624" cy="5521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6" name="Freeform: Shape 78">
                  <a:extLst>
                    <a:ext uri="{FF2B5EF4-FFF2-40B4-BE49-F238E27FC236}">
                      <a16:creationId xmlns:a16="http://schemas.microsoft.com/office/drawing/2014/main" xmlns="" id="{888D8DE8-86B6-459C-85AC-9E8AA149D2B3}"/>
                    </a:ext>
                  </a:extLst>
                </p:cNvPr>
                <p:cNvSpPr/>
                <p:nvPr/>
              </p:nvSpPr>
              <p:spPr>
                <a:xfrm>
                  <a:off x="11772627" y="4331149"/>
                  <a:ext cx="686368" cy="105236"/>
                </a:xfrm>
                <a:custGeom>
                  <a:avLst/>
                  <a:gdLst>
                    <a:gd name="connsiteX0" fmla="*/ 153859 w 686368"/>
                    <a:gd name="connsiteY0" fmla="*/ 84729 h 105236"/>
                    <a:gd name="connsiteX1" fmla="*/ 183481 w 686368"/>
                    <a:gd name="connsiteY1" fmla="*/ 84729 h 105236"/>
                    <a:gd name="connsiteX2" fmla="*/ 187726 w 686368"/>
                    <a:gd name="connsiteY2" fmla="*/ 88974 h 105236"/>
                    <a:gd name="connsiteX3" fmla="*/ 187726 w 686368"/>
                    <a:gd name="connsiteY3" fmla="*/ 100991 h 105236"/>
                    <a:gd name="connsiteX4" fmla="*/ 183481 w 686368"/>
                    <a:gd name="connsiteY4" fmla="*/ 105236 h 105236"/>
                    <a:gd name="connsiteX5" fmla="*/ 153859 w 686368"/>
                    <a:gd name="connsiteY5" fmla="*/ 105236 h 105236"/>
                    <a:gd name="connsiteX6" fmla="*/ 149614 w 686368"/>
                    <a:gd name="connsiteY6" fmla="*/ 100991 h 105236"/>
                    <a:gd name="connsiteX7" fmla="*/ 149614 w 686368"/>
                    <a:gd name="connsiteY7" fmla="*/ 88974 h 105236"/>
                    <a:gd name="connsiteX8" fmla="*/ 153859 w 686368"/>
                    <a:gd name="connsiteY8" fmla="*/ 84729 h 105236"/>
                    <a:gd name="connsiteX9" fmla="*/ 4245 w 686368"/>
                    <a:gd name="connsiteY9" fmla="*/ 84729 h 105236"/>
                    <a:gd name="connsiteX10" fmla="*/ 114508 w 686368"/>
                    <a:gd name="connsiteY10" fmla="*/ 84729 h 105236"/>
                    <a:gd name="connsiteX11" fmla="*/ 118753 w 686368"/>
                    <a:gd name="connsiteY11" fmla="*/ 88974 h 105236"/>
                    <a:gd name="connsiteX12" fmla="*/ 118753 w 686368"/>
                    <a:gd name="connsiteY12" fmla="*/ 100991 h 105236"/>
                    <a:gd name="connsiteX13" fmla="*/ 114508 w 686368"/>
                    <a:gd name="connsiteY13" fmla="*/ 105236 h 105236"/>
                    <a:gd name="connsiteX14" fmla="*/ 4245 w 686368"/>
                    <a:gd name="connsiteY14" fmla="*/ 105236 h 105236"/>
                    <a:gd name="connsiteX15" fmla="*/ 0 w 686368"/>
                    <a:gd name="connsiteY15" fmla="*/ 100991 h 105236"/>
                    <a:gd name="connsiteX16" fmla="*/ 0 w 686368"/>
                    <a:gd name="connsiteY16" fmla="*/ 88974 h 105236"/>
                    <a:gd name="connsiteX17" fmla="*/ 4245 w 686368"/>
                    <a:gd name="connsiteY17" fmla="*/ 84729 h 105236"/>
                    <a:gd name="connsiteX18" fmla="*/ 438939 w 686368"/>
                    <a:gd name="connsiteY18" fmla="*/ 83722 h 105236"/>
                    <a:gd name="connsiteX19" fmla="*/ 468561 w 686368"/>
                    <a:gd name="connsiteY19" fmla="*/ 83722 h 105236"/>
                    <a:gd name="connsiteX20" fmla="*/ 472806 w 686368"/>
                    <a:gd name="connsiteY20" fmla="*/ 87967 h 105236"/>
                    <a:gd name="connsiteX21" fmla="*/ 472806 w 686368"/>
                    <a:gd name="connsiteY21" fmla="*/ 99984 h 105236"/>
                    <a:gd name="connsiteX22" fmla="*/ 468561 w 686368"/>
                    <a:gd name="connsiteY22" fmla="*/ 104229 h 105236"/>
                    <a:gd name="connsiteX23" fmla="*/ 438939 w 686368"/>
                    <a:gd name="connsiteY23" fmla="*/ 104229 h 105236"/>
                    <a:gd name="connsiteX24" fmla="*/ 434694 w 686368"/>
                    <a:gd name="connsiteY24" fmla="*/ 99984 h 105236"/>
                    <a:gd name="connsiteX25" fmla="*/ 434694 w 686368"/>
                    <a:gd name="connsiteY25" fmla="*/ 87967 h 105236"/>
                    <a:gd name="connsiteX26" fmla="*/ 438939 w 686368"/>
                    <a:gd name="connsiteY26" fmla="*/ 83722 h 105236"/>
                    <a:gd name="connsiteX27" fmla="*/ 289325 w 686368"/>
                    <a:gd name="connsiteY27" fmla="*/ 83722 h 105236"/>
                    <a:gd name="connsiteX28" fmla="*/ 399588 w 686368"/>
                    <a:gd name="connsiteY28" fmla="*/ 83722 h 105236"/>
                    <a:gd name="connsiteX29" fmla="*/ 403833 w 686368"/>
                    <a:gd name="connsiteY29" fmla="*/ 87967 h 105236"/>
                    <a:gd name="connsiteX30" fmla="*/ 403833 w 686368"/>
                    <a:gd name="connsiteY30" fmla="*/ 99984 h 105236"/>
                    <a:gd name="connsiteX31" fmla="*/ 399588 w 686368"/>
                    <a:gd name="connsiteY31" fmla="*/ 104229 h 105236"/>
                    <a:gd name="connsiteX32" fmla="*/ 289325 w 686368"/>
                    <a:gd name="connsiteY32" fmla="*/ 104229 h 105236"/>
                    <a:gd name="connsiteX33" fmla="*/ 285080 w 686368"/>
                    <a:gd name="connsiteY33" fmla="*/ 99984 h 105236"/>
                    <a:gd name="connsiteX34" fmla="*/ 285080 w 686368"/>
                    <a:gd name="connsiteY34" fmla="*/ 87967 h 105236"/>
                    <a:gd name="connsiteX35" fmla="*/ 289325 w 686368"/>
                    <a:gd name="connsiteY35" fmla="*/ 83722 h 105236"/>
                    <a:gd name="connsiteX36" fmla="*/ 353589 w 686368"/>
                    <a:gd name="connsiteY36" fmla="*/ 2 h 105236"/>
                    <a:gd name="connsiteX37" fmla="*/ 383211 w 686368"/>
                    <a:gd name="connsiteY37" fmla="*/ 2 h 105236"/>
                    <a:gd name="connsiteX38" fmla="*/ 387456 w 686368"/>
                    <a:gd name="connsiteY38" fmla="*/ 4247 h 105236"/>
                    <a:gd name="connsiteX39" fmla="*/ 387456 w 686368"/>
                    <a:gd name="connsiteY39" fmla="*/ 16264 h 105236"/>
                    <a:gd name="connsiteX40" fmla="*/ 383211 w 686368"/>
                    <a:gd name="connsiteY40" fmla="*/ 20509 h 105236"/>
                    <a:gd name="connsiteX41" fmla="*/ 353589 w 686368"/>
                    <a:gd name="connsiteY41" fmla="*/ 20509 h 105236"/>
                    <a:gd name="connsiteX42" fmla="*/ 349344 w 686368"/>
                    <a:gd name="connsiteY42" fmla="*/ 16264 h 105236"/>
                    <a:gd name="connsiteX43" fmla="*/ 349344 w 686368"/>
                    <a:gd name="connsiteY43" fmla="*/ 4247 h 105236"/>
                    <a:gd name="connsiteX44" fmla="*/ 353589 w 686368"/>
                    <a:gd name="connsiteY44" fmla="*/ 2 h 105236"/>
                    <a:gd name="connsiteX45" fmla="*/ 8320 w 686368"/>
                    <a:gd name="connsiteY45" fmla="*/ 2 h 105236"/>
                    <a:gd name="connsiteX46" fmla="*/ 314237 w 686368"/>
                    <a:gd name="connsiteY46" fmla="*/ 2 h 105236"/>
                    <a:gd name="connsiteX47" fmla="*/ 318482 w 686368"/>
                    <a:gd name="connsiteY47" fmla="*/ 4247 h 105236"/>
                    <a:gd name="connsiteX48" fmla="*/ 318482 w 686368"/>
                    <a:gd name="connsiteY48" fmla="*/ 16264 h 105236"/>
                    <a:gd name="connsiteX49" fmla="*/ 314237 w 686368"/>
                    <a:gd name="connsiteY49" fmla="*/ 20509 h 105236"/>
                    <a:gd name="connsiteX50" fmla="*/ 8320 w 686368"/>
                    <a:gd name="connsiteY50" fmla="*/ 20509 h 105236"/>
                    <a:gd name="connsiteX51" fmla="*/ 4075 w 686368"/>
                    <a:gd name="connsiteY51" fmla="*/ 16264 h 105236"/>
                    <a:gd name="connsiteX52" fmla="*/ 4075 w 686368"/>
                    <a:gd name="connsiteY52" fmla="*/ 4247 h 105236"/>
                    <a:gd name="connsiteX53" fmla="*/ 8320 w 686368"/>
                    <a:gd name="connsiteY53" fmla="*/ 2 h 105236"/>
                    <a:gd name="connsiteX54" fmla="*/ 652501 w 686368"/>
                    <a:gd name="connsiteY54" fmla="*/ 0 h 105236"/>
                    <a:gd name="connsiteX55" fmla="*/ 682123 w 686368"/>
                    <a:gd name="connsiteY55" fmla="*/ 0 h 105236"/>
                    <a:gd name="connsiteX56" fmla="*/ 686368 w 686368"/>
                    <a:gd name="connsiteY56" fmla="*/ 4245 h 105236"/>
                    <a:gd name="connsiteX57" fmla="*/ 686368 w 686368"/>
                    <a:gd name="connsiteY57" fmla="*/ 16262 h 105236"/>
                    <a:gd name="connsiteX58" fmla="*/ 682123 w 686368"/>
                    <a:gd name="connsiteY58" fmla="*/ 20507 h 105236"/>
                    <a:gd name="connsiteX59" fmla="*/ 652501 w 686368"/>
                    <a:gd name="connsiteY59" fmla="*/ 20507 h 105236"/>
                    <a:gd name="connsiteX60" fmla="*/ 648256 w 686368"/>
                    <a:gd name="connsiteY60" fmla="*/ 16262 h 105236"/>
                    <a:gd name="connsiteX61" fmla="*/ 648256 w 686368"/>
                    <a:gd name="connsiteY61" fmla="*/ 4245 h 105236"/>
                    <a:gd name="connsiteX62" fmla="*/ 652501 w 686368"/>
                    <a:gd name="connsiteY62" fmla="*/ 0 h 105236"/>
                    <a:gd name="connsiteX63" fmla="*/ 502887 w 686368"/>
                    <a:gd name="connsiteY63" fmla="*/ 0 h 105236"/>
                    <a:gd name="connsiteX64" fmla="*/ 613150 w 686368"/>
                    <a:gd name="connsiteY64" fmla="*/ 0 h 105236"/>
                    <a:gd name="connsiteX65" fmla="*/ 617395 w 686368"/>
                    <a:gd name="connsiteY65" fmla="*/ 4245 h 105236"/>
                    <a:gd name="connsiteX66" fmla="*/ 617395 w 686368"/>
                    <a:gd name="connsiteY66" fmla="*/ 16262 h 105236"/>
                    <a:gd name="connsiteX67" fmla="*/ 613150 w 686368"/>
                    <a:gd name="connsiteY67" fmla="*/ 20507 h 105236"/>
                    <a:gd name="connsiteX68" fmla="*/ 502887 w 686368"/>
                    <a:gd name="connsiteY68" fmla="*/ 20507 h 105236"/>
                    <a:gd name="connsiteX69" fmla="*/ 498642 w 686368"/>
                    <a:gd name="connsiteY69" fmla="*/ 16262 h 105236"/>
                    <a:gd name="connsiteX70" fmla="*/ 498642 w 686368"/>
                    <a:gd name="connsiteY70" fmla="*/ 4245 h 105236"/>
                    <a:gd name="connsiteX71" fmla="*/ 502887 w 686368"/>
                    <a:gd name="connsiteY71" fmla="*/ 0 h 105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686368" h="105236">
                      <a:moveTo>
                        <a:pt x="153859" y="84729"/>
                      </a:moveTo>
                      <a:lnTo>
                        <a:pt x="183481" y="84729"/>
                      </a:lnTo>
                      <a:cubicBezTo>
                        <a:pt x="185825" y="84729"/>
                        <a:pt x="187726" y="86630"/>
                        <a:pt x="187726" y="88974"/>
                      </a:cubicBezTo>
                      <a:lnTo>
                        <a:pt x="187726" y="100991"/>
                      </a:lnTo>
                      <a:cubicBezTo>
                        <a:pt x="187726" y="103335"/>
                        <a:pt x="185825" y="105236"/>
                        <a:pt x="183481" y="105236"/>
                      </a:cubicBezTo>
                      <a:lnTo>
                        <a:pt x="153859" y="105236"/>
                      </a:lnTo>
                      <a:cubicBezTo>
                        <a:pt x="151515" y="105236"/>
                        <a:pt x="149614" y="103335"/>
                        <a:pt x="149614" y="100991"/>
                      </a:cubicBezTo>
                      <a:lnTo>
                        <a:pt x="149614" y="88974"/>
                      </a:lnTo>
                      <a:cubicBezTo>
                        <a:pt x="149614" y="86630"/>
                        <a:pt x="151515" y="84729"/>
                        <a:pt x="153859" y="84729"/>
                      </a:cubicBezTo>
                      <a:close/>
                      <a:moveTo>
                        <a:pt x="4245" y="84729"/>
                      </a:moveTo>
                      <a:lnTo>
                        <a:pt x="114508" y="84729"/>
                      </a:lnTo>
                      <a:cubicBezTo>
                        <a:pt x="116852" y="84729"/>
                        <a:pt x="118753" y="86630"/>
                        <a:pt x="118753" y="88974"/>
                      </a:cubicBezTo>
                      <a:lnTo>
                        <a:pt x="118753" y="100991"/>
                      </a:lnTo>
                      <a:cubicBezTo>
                        <a:pt x="118753" y="103335"/>
                        <a:pt x="116852" y="105236"/>
                        <a:pt x="114508" y="105236"/>
                      </a:cubicBezTo>
                      <a:lnTo>
                        <a:pt x="4245" y="105236"/>
                      </a:lnTo>
                      <a:cubicBezTo>
                        <a:pt x="1901" y="105236"/>
                        <a:pt x="0" y="103335"/>
                        <a:pt x="0" y="100991"/>
                      </a:cubicBezTo>
                      <a:lnTo>
                        <a:pt x="0" y="88974"/>
                      </a:lnTo>
                      <a:cubicBezTo>
                        <a:pt x="0" y="86630"/>
                        <a:pt x="1901" y="84729"/>
                        <a:pt x="4245" y="84729"/>
                      </a:cubicBezTo>
                      <a:close/>
                      <a:moveTo>
                        <a:pt x="438939" y="83722"/>
                      </a:moveTo>
                      <a:lnTo>
                        <a:pt x="468561" y="83722"/>
                      </a:lnTo>
                      <a:cubicBezTo>
                        <a:pt x="470905" y="83722"/>
                        <a:pt x="472806" y="85623"/>
                        <a:pt x="472806" y="87967"/>
                      </a:cubicBezTo>
                      <a:lnTo>
                        <a:pt x="472806" y="99984"/>
                      </a:lnTo>
                      <a:cubicBezTo>
                        <a:pt x="472806" y="102328"/>
                        <a:pt x="470905" y="104229"/>
                        <a:pt x="468561" y="104229"/>
                      </a:cubicBezTo>
                      <a:lnTo>
                        <a:pt x="438939" y="104229"/>
                      </a:lnTo>
                      <a:cubicBezTo>
                        <a:pt x="436595" y="104229"/>
                        <a:pt x="434694" y="102328"/>
                        <a:pt x="434694" y="99984"/>
                      </a:cubicBezTo>
                      <a:lnTo>
                        <a:pt x="434694" y="87967"/>
                      </a:lnTo>
                      <a:cubicBezTo>
                        <a:pt x="434694" y="85623"/>
                        <a:pt x="436595" y="83722"/>
                        <a:pt x="438939" y="83722"/>
                      </a:cubicBezTo>
                      <a:close/>
                      <a:moveTo>
                        <a:pt x="289325" y="83722"/>
                      </a:moveTo>
                      <a:lnTo>
                        <a:pt x="399588" y="83722"/>
                      </a:lnTo>
                      <a:cubicBezTo>
                        <a:pt x="401932" y="83722"/>
                        <a:pt x="403833" y="85623"/>
                        <a:pt x="403833" y="87967"/>
                      </a:cubicBezTo>
                      <a:lnTo>
                        <a:pt x="403833" y="99984"/>
                      </a:lnTo>
                      <a:cubicBezTo>
                        <a:pt x="403833" y="102328"/>
                        <a:pt x="401932" y="104229"/>
                        <a:pt x="399588" y="104229"/>
                      </a:cubicBezTo>
                      <a:lnTo>
                        <a:pt x="289325" y="104229"/>
                      </a:lnTo>
                      <a:cubicBezTo>
                        <a:pt x="286981" y="104229"/>
                        <a:pt x="285080" y="102328"/>
                        <a:pt x="285080" y="99984"/>
                      </a:cubicBezTo>
                      <a:lnTo>
                        <a:pt x="285080" y="87967"/>
                      </a:lnTo>
                      <a:cubicBezTo>
                        <a:pt x="285080" y="85623"/>
                        <a:pt x="286981" y="83722"/>
                        <a:pt x="289325" y="83722"/>
                      </a:cubicBezTo>
                      <a:close/>
                      <a:moveTo>
                        <a:pt x="353589" y="2"/>
                      </a:moveTo>
                      <a:lnTo>
                        <a:pt x="383211" y="2"/>
                      </a:lnTo>
                      <a:cubicBezTo>
                        <a:pt x="385555" y="2"/>
                        <a:pt x="387456" y="1903"/>
                        <a:pt x="387456" y="4247"/>
                      </a:cubicBezTo>
                      <a:lnTo>
                        <a:pt x="387456" y="16264"/>
                      </a:lnTo>
                      <a:cubicBezTo>
                        <a:pt x="387456" y="18608"/>
                        <a:pt x="385555" y="20509"/>
                        <a:pt x="383211" y="20509"/>
                      </a:cubicBezTo>
                      <a:lnTo>
                        <a:pt x="353589" y="20509"/>
                      </a:lnTo>
                      <a:cubicBezTo>
                        <a:pt x="351245" y="20509"/>
                        <a:pt x="349344" y="18608"/>
                        <a:pt x="349344" y="16264"/>
                      </a:cubicBezTo>
                      <a:lnTo>
                        <a:pt x="349344" y="4247"/>
                      </a:lnTo>
                      <a:cubicBezTo>
                        <a:pt x="349344" y="1903"/>
                        <a:pt x="351245" y="2"/>
                        <a:pt x="353589" y="2"/>
                      </a:cubicBezTo>
                      <a:close/>
                      <a:moveTo>
                        <a:pt x="8320" y="2"/>
                      </a:moveTo>
                      <a:lnTo>
                        <a:pt x="314237" y="2"/>
                      </a:lnTo>
                      <a:cubicBezTo>
                        <a:pt x="316581" y="2"/>
                        <a:pt x="318482" y="1903"/>
                        <a:pt x="318482" y="4247"/>
                      </a:cubicBezTo>
                      <a:lnTo>
                        <a:pt x="318482" y="16264"/>
                      </a:lnTo>
                      <a:cubicBezTo>
                        <a:pt x="318482" y="18608"/>
                        <a:pt x="316581" y="20509"/>
                        <a:pt x="314237" y="20509"/>
                      </a:cubicBezTo>
                      <a:lnTo>
                        <a:pt x="8320" y="20509"/>
                      </a:lnTo>
                      <a:cubicBezTo>
                        <a:pt x="5976" y="20509"/>
                        <a:pt x="4075" y="18608"/>
                        <a:pt x="4075" y="16264"/>
                      </a:cubicBezTo>
                      <a:lnTo>
                        <a:pt x="4075" y="4247"/>
                      </a:lnTo>
                      <a:cubicBezTo>
                        <a:pt x="4075" y="1903"/>
                        <a:pt x="5976" y="2"/>
                        <a:pt x="8320" y="2"/>
                      </a:cubicBezTo>
                      <a:close/>
                      <a:moveTo>
                        <a:pt x="652501" y="0"/>
                      </a:moveTo>
                      <a:lnTo>
                        <a:pt x="682123" y="0"/>
                      </a:lnTo>
                      <a:cubicBezTo>
                        <a:pt x="684467" y="0"/>
                        <a:pt x="686368" y="1901"/>
                        <a:pt x="686368" y="4245"/>
                      </a:cubicBezTo>
                      <a:lnTo>
                        <a:pt x="686368" y="16262"/>
                      </a:lnTo>
                      <a:cubicBezTo>
                        <a:pt x="686368" y="18606"/>
                        <a:pt x="684467" y="20507"/>
                        <a:pt x="682123" y="20507"/>
                      </a:cubicBezTo>
                      <a:lnTo>
                        <a:pt x="652501" y="20507"/>
                      </a:lnTo>
                      <a:cubicBezTo>
                        <a:pt x="650157" y="20507"/>
                        <a:pt x="648256" y="18606"/>
                        <a:pt x="648256" y="16262"/>
                      </a:cubicBezTo>
                      <a:lnTo>
                        <a:pt x="648256" y="4245"/>
                      </a:lnTo>
                      <a:cubicBezTo>
                        <a:pt x="648256" y="1901"/>
                        <a:pt x="650157" y="0"/>
                        <a:pt x="652501" y="0"/>
                      </a:cubicBezTo>
                      <a:close/>
                      <a:moveTo>
                        <a:pt x="502887" y="0"/>
                      </a:moveTo>
                      <a:lnTo>
                        <a:pt x="613150" y="0"/>
                      </a:lnTo>
                      <a:cubicBezTo>
                        <a:pt x="615494" y="0"/>
                        <a:pt x="617395" y="1901"/>
                        <a:pt x="617395" y="4245"/>
                      </a:cubicBezTo>
                      <a:lnTo>
                        <a:pt x="617395" y="16262"/>
                      </a:lnTo>
                      <a:cubicBezTo>
                        <a:pt x="617395" y="18606"/>
                        <a:pt x="615494" y="20507"/>
                        <a:pt x="613150" y="20507"/>
                      </a:cubicBezTo>
                      <a:lnTo>
                        <a:pt x="502887" y="20507"/>
                      </a:lnTo>
                      <a:cubicBezTo>
                        <a:pt x="500543" y="20507"/>
                        <a:pt x="498642" y="18606"/>
                        <a:pt x="498642" y="16262"/>
                      </a:cubicBezTo>
                      <a:lnTo>
                        <a:pt x="498642" y="4245"/>
                      </a:lnTo>
                      <a:cubicBezTo>
                        <a:pt x="498642" y="1901"/>
                        <a:pt x="500543" y="0"/>
                        <a:pt x="502887" y="0"/>
                      </a:cubicBez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09" name="Freeform: Shape 61">
                <a:extLst>
                  <a:ext uri="{FF2B5EF4-FFF2-40B4-BE49-F238E27FC236}">
                    <a16:creationId xmlns:a16="http://schemas.microsoft.com/office/drawing/2014/main" xmlns="" id="{AA8A9A24-E9C4-4636-B506-A5FA78235FBB}"/>
                  </a:ext>
                </a:extLst>
              </p:cNvPr>
              <p:cNvSpPr/>
              <p:nvPr/>
            </p:nvSpPr>
            <p:spPr>
              <a:xfrm rot="18902941">
                <a:off x="10242661" y="3983156"/>
                <a:ext cx="1144096" cy="1352486"/>
              </a:xfrm>
              <a:custGeom>
                <a:avLst/>
                <a:gdLst>
                  <a:gd name="connsiteX0" fmla="*/ 1697155 w 3375646"/>
                  <a:gd name="connsiteY0" fmla="*/ 0 h 3990500"/>
                  <a:gd name="connsiteX1" fmla="*/ 3236340 w 3375646"/>
                  <a:gd name="connsiteY1" fmla="*/ 0 h 3990500"/>
                  <a:gd name="connsiteX2" fmla="*/ 3375646 w 3375646"/>
                  <a:gd name="connsiteY2" fmla="*/ 184244 h 3990500"/>
                  <a:gd name="connsiteX3" fmla="*/ 3375646 w 3375646"/>
                  <a:gd name="connsiteY3" fmla="*/ 3806252 h 3990500"/>
                  <a:gd name="connsiteX4" fmla="*/ 3236340 w 3375646"/>
                  <a:gd name="connsiteY4" fmla="*/ 3990500 h 3990500"/>
                  <a:gd name="connsiteX5" fmla="*/ 0 w 3375646"/>
                  <a:gd name="connsiteY5" fmla="*/ 3990500 h 39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75646" h="3990500">
                    <a:moveTo>
                      <a:pt x="1697155" y="0"/>
                    </a:moveTo>
                    <a:lnTo>
                      <a:pt x="3236340" y="0"/>
                    </a:lnTo>
                    <a:cubicBezTo>
                      <a:pt x="3312732" y="0"/>
                      <a:pt x="3375646" y="80888"/>
                      <a:pt x="3375646" y="184244"/>
                    </a:cubicBezTo>
                    <a:lnTo>
                      <a:pt x="3375646" y="3806252"/>
                    </a:lnTo>
                    <a:cubicBezTo>
                      <a:pt x="3375646" y="3905115"/>
                      <a:pt x="3312732" y="3990500"/>
                      <a:pt x="3236340" y="3990500"/>
                    </a:cubicBezTo>
                    <a:lnTo>
                      <a:pt x="0" y="3990500"/>
                    </a:ln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xmlns="" id="{026E46E4-9883-4F74-BA0B-6EF4D93AF8C1}"/>
                  </a:ext>
                </a:extLst>
              </p:cNvPr>
              <p:cNvGrpSpPr/>
              <p:nvPr/>
            </p:nvGrpSpPr>
            <p:grpSpPr>
              <a:xfrm rot="18902941">
                <a:off x="9825321" y="5247373"/>
                <a:ext cx="109147" cy="109147"/>
                <a:chOff x="8118251" y="2289511"/>
                <a:chExt cx="453435" cy="453435"/>
              </a:xfrm>
              <a:solidFill>
                <a:schemeClr val="accent1">
                  <a:alpha val="40000"/>
                </a:schemeClr>
              </a:solidFill>
            </p:grpSpPr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xmlns="" id="{7A7A88F0-A88C-4EC3-A9F1-A7CC6C76A178}"/>
                    </a:ext>
                  </a:extLst>
                </p:cNvPr>
                <p:cNvSpPr/>
                <p:nvPr/>
              </p:nvSpPr>
              <p:spPr>
                <a:xfrm>
                  <a:off x="8118251" y="2289511"/>
                  <a:ext cx="453435" cy="4534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xmlns="" id="{01AAE1AE-EBAA-4E87-8F00-62CA9CB638EA}"/>
                    </a:ext>
                  </a:extLst>
                </p:cNvPr>
                <p:cNvSpPr/>
                <p:nvPr/>
              </p:nvSpPr>
              <p:spPr>
                <a:xfrm>
                  <a:off x="8160877" y="2332137"/>
                  <a:ext cx="368182" cy="3681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xmlns="" id="{82F9DDC1-B0B5-4ADE-A04B-E10B8E9070AE}"/>
                    </a:ext>
                  </a:extLst>
                </p:cNvPr>
                <p:cNvSpPr/>
                <p:nvPr/>
              </p:nvSpPr>
              <p:spPr>
                <a:xfrm>
                  <a:off x="8207808" y="2379068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xmlns="" id="{0AB8C61F-BA07-4A5C-A402-81C15098F91A}"/>
                    </a:ext>
                  </a:extLst>
                </p:cNvPr>
                <p:cNvSpPr/>
                <p:nvPr/>
              </p:nvSpPr>
              <p:spPr>
                <a:xfrm>
                  <a:off x="8253528" y="2424788"/>
                  <a:ext cx="182880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101" name="Freeform: Shape 79">
              <a:extLst>
                <a:ext uri="{FF2B5EF4-FFF2-40B4-BE49-F238E27FC236}">
                  <a16:creationId xmlns:a16="http://schemas.microsoft.com/office/drawing/2014/main" xmlns="" id="{E9BF8C9C-1A0E-4ACE-9124-B6335581F445}"/>
                </a:ext>
              </a:extLst>
            </p:cNvPr>
            <p:cNvSpPr/>
            <p:nvPr/>
          </p:nvSpPr>
          <p:spPr>
            <a:xfrm rot="19146890">
              <a:off x="9497118" y="4865112"/>
              <a:ext cx="2647906" cy="2053702"/>
            </a:xfrm>
            <a:custGeom>
              <a:avLst/>
              <a:gdLst>
                <a:gd name="connsiteX0" fmla="*/ 802501 w 2647906"/>
                <a:gd name="connsiteY0" fmla="*/ 64780 h 2053702"/>
                <a:gd name="connsiteX1" fmla="*/ 824412 w 2647906"/>
                <a:gd name="connsiteY1" fmla="*/ 137612 h 2053702"/>
                <a:gd name="connsiteX2" fmla="*/ 735907 w 2647906"/>
                <a:gd name="connsiteY2" fmla="*/ 300638 h 2053702"/>
                <a:gd name="connsiteX3" fmla="*/ 672970 w 2647906"/>
                <a:gd name="connsiteY3" fmla="*/ 375812 h 2053702"/>
                <a:gd name="connsiteX4" fmla="*/ 644123 w 2647906"/>
                <a:gd name="connsiteY4" fmla="*/ 429134 h 2053702"/>
                <a:gd name="connsiteX5" fmla="*/ 630356 w 2647906"/>
                <a:gd name="connsiteY5" fmla="*/ 546704 h 2053702"/>
                <a:gd name="connsiteX6" fmla="*/ 618992 w 2647906"/>
                <a:gd name="connsiteY6" fmla="*/ 620349 h 2053702"/>
                <a:gd name="connsiteX7" fmla="*/ 576379 w 2647906"/>
                <a:gd name="connsiteY7" fmla="*/ 714318 h 2053702"/>
                <a:gd name="connsiteX8" fmla="*/ 559114 w 2647906"/>
                <a:gd name="connsiteY8" fmla="*/ 771355 h 2053702"/>
                <a:gd name="connsiteX9" fmla="*/ 507760 w 2647906"/>
                <a:gd name="connsiteY9" fmla="*/ 891329 h 2053702"/>
                <a:gd name="connsiteX10" fmla="*/ 462960 w 2647906"/>
                <a:gd name="connsiteY10" fmla="*/ 948802 h 2053702"/>
                <a:gd name="connsiteX11" fmla="*/ 412480 w 2647906"/>
                <a:gd name="connsiteY11" fmla="*/ 1078829 h 2053702"/>
                <a:gd name="connsiteX12" fmla="*/ 403301 w 2647906"/>
                <a:gd name="connsiteY12" fmla="*/ 1333200 h 2053702"/>
                <a:gd name="connsiteX13" fmla="*/ 421058 w 2647906"/>
                <a:gd name="connsiteY13" fmla="*/ 1503955 h 2053702"/>
                <a:gd name="connsiteX14" fmla="*/ 425443 w 2647906"/>
                <a:gd name="connsiteY14" fmla="*/ 1540797 h 2053702"/>
                <a:gd name="connsiteX15" fmla="*/ 0 w 2647906"/>
                <a:gd name="connsiteY15" fmla="*/ 1172459 h 2053702"/>
                <a:gd name="connsiteX16" fmla="*/ 16659 w 2647906"/>
                <a:gd name="connsiteY16" fmla="*/ 1116181 h 2053702"/>
                <a:gd name="connsiteX17" fmla="*/ 118337 w 2647906"/>
                <a:gd name="connsiteY17" fmla="*/ 780533 h 2053702"/>
                <a:gd name="connsiteX18" fmla="*/ 209683 w 2647906"/>
                <a:gd name="connsiteY18" fmla="*/ 463662 h 2053702"/>
                <a:gd name="connsiteX19" fmla="*/ 259071 w 2647906"/>
                <a:gd name="connsiteY19" fmla="*/ 293425 h 2053702"/>
                <a:gd name="connsiteX20" fmla="*/ 276772 w 2647906"/>
                <a:gd name="connsiteY20" fmla="*/ 205139 h 2053702"/>
                <a:gd name="connsiteX21" fmla="*/ 329219 w 2647906"/>
                <a:gd name="connsiteY21" fmla="*/ 137394 h 2053702"/>
                <a:gd name="connsiteX22" fmla="*/ 512349 w 2647906"/>
                <a:gd name="connsiteY22" fmla="*/ 41458 h 2053702"/>
                <a:gd name="connsiteX23" fmla="*/ 578564 w 2647906"/>
                <a:gd name="connsiteY23" fmla="*/ 3434 h 2053702"/>
                <a:gd name="connsiteX24" fmla="*/ 598232 w 2647906"/>
                <a:gd name="connsiteY24" fmla="*/ 2123 h 2053702"/>
                <a:gd name="connsiteX25" fmla="*/ 603914 w 2647906"/>
                <a:gd name="connsiteY25" fmla="*/ 16546 h 2053702"/>
                <a:gd name="connsiteX26" fmla="*/ 614402 w 2647906"/>
                <a:gd name="connsiteY26" fmla="*/ 153128 h 2053702"/>
                <a:gd name="connsiteX27" fmla="*/ 624237 w 2647906"/>
                <a:gd name="connsiteY27" fmla="*/ 147446 h 2053702"/>
                <a:gd name="connsiteX28" fmla="*/ 710120 w 2647906"/>
                <a:gd name="connsiteY28" fmla="*/ 63749 h 2053702"/>
                <a:gd name="connsiteX29" fmla="*/ 779832 w 2647906"/>
                <a:gd name="connsiteY29" fmla="*/ 50418 h 2053702"/>
                <a:gd name="connsiteX30" fmla="*/ 802501 w 2647906"/>
                <a:gd name="connsiteY30" fmla="*/ 64780 h 2053702"/>
                <a:gd name="connsiteX31" fmla="*/ 2419034 w 2647906"/>
                <a:gd name="connsiteY31" fmla="*/ 721093 h 2053702"/>
                <a:gd name="connsiteX32" fmla="*/ 2504043 w 2647906"/>
                <a:gd name="connsiteY32" fmla="*/ 904441 h 2053702"/>
                <a:gd name="connsiteX33" fmla="*/ 2545782 w 2647906"/>
                <a:gd name="connsiteY33" fmla="*/ 1068995 h 2053702"/>
                <a:gd name="connsiteX34" fmla="*/ 2540975 w 2647906"/>
                <a:gd name="connsiteY34" fmla="*/ 1200552 h 2053702"/>
                <a:gd name="connsiteX35" fmla="*/ 2527207 w 2647906"/>
                <a:gd name="connsiteY35" fmla="*/ 1309818 h 2053702"/>
                <a:gd name="connsiteX36" fmla="*/ 2533108 w 2647906"/>
                <a:gd name="connsiteY36" fmla="*/ 1417991 h 2053702"/>
                <a:gd name="connsiteX37" fmla="*/ 2647906 w 2647906"/>
                <a:gd name="connsiteY37" fmla="*/ 1623311 h 2053702"/>
                <a:gd name="connsiteX38" fmla="*/ 2238821 w 2647906"/>
                <a:gd name="connsiteY38" fmla="*/ 2053445 h 2053702"/>
                <a:gd name="connsiteX39" fmla="*/ 2107487 w 2647906"/>
                <a:gd name="connsiteY39" fmla="*/ 1625728 h 2053702"/>
                <a:gd name="connsiteX40" fmla="*/ 1832058 w 2647906"/>
                <a:gd name="connsiteY40" fmla="*/ 1241636 h 2053702"/>
                <a:gd name="connsiteX41" fmla="*/ 1746394 w 2647906"/>
                <a:gd name="connsiteY41" fmla="*/ 1095656 h 2053702"/>
                <a:gd name="connsiteX42" fmla="*/ 1701159 w 2647906"/>
                <a:gd name="connsiteY42" fmla="*/ 1015237 h 2053702"/>
                <a:gd name="connsiteX43" fmla="*/ 1666849 w 2647906"/>
                <a:gd name="connsiteY43" fmla="*/ 935910 h 2053702"/>
                <a:gd name="connsiteX44" fmla="*/ 1618990 w 2647906"/>
                <a:gd name="connsiteY44" fmla="*/ 854398 h 2053702"/>
                <a:gd name="connsiteX45" fmla="*/ 1588178 w 2647906"/>
                <a:gd name="connsiteY45" fmla="*/ 825770 h 2053702"/>
                <a:gd name="connsiteX46" fmla="*/ 1612435 w 2647906"/>
                <a:gd name="connsiteY46" fmla="*/ 764145 h 2053702"/>
                <a:gd name="connsiteX47" fmla="*/ 1642592 w 2647906"/>
                <a:gd name="connsiteY47" fmla="*/ 763488 h 2053702"/>
                <a:gd name="connsiteX48" fmla="*/ 1691106 w 2647906"/>
                <a:gd name="connsiteY48" fmla="*/ 775726 h 2053702"/>
                <a:gd name="connsiteX49" fmla="*/ 1749017 w 2647906"/>
                <a:gd name="connsiteY49" fmla="*/ 812658 h 2053702"/>
                <a:gd name="connsiteX50" fmla="*/ 1751420 w 2647906"/>
                <a:gd name="connsiteY50" fmla="*/ 814843 h 2053702"/>
                <a:gd name="connsiteX51" fmla="*/ 1755354 w 2647906"/>
                <a:gd name="connsiteY51" fmla="*/ 815280 h 2053702"/>
                <a:gd name="connsiteX52" fmla="*/ 1638003 w 2647906"/>
                <a:gd name="connsiteY52" fmla="*/ 354397 h 2053702"/>
                <a:gd name="connsiteX53" fmla="*/ 1635598 w 2647906"/>
                <a:gd name="connsiteY53" fmla="*/ 303261 h 2053702"/>
                <a:gd name="connsiteX54" fmla="*/ 1657234 w 2647906"/>
                <a:gd name="connsiteY54" fmla="*/ 263925 h 2053702"/>
                <a:gd name="connsiteX55" fmla="*/ 1707714 w 2647906"/>
                <a:gd name="connsiteY55" fmla="*/ 258243 h 2053702"/>
                <a:gd name="connsiteX56" fmla="*/ 1784419 w 2647906"/>
                <a:gd name="connsiteY56" fmla="*/ 306538 h 2053702"/>
                <a:gd name="connsiteX57" fmla="*/ 1823973 w 2647906"/>
                <a:gd name="connsiteY57" fmla="*/ 408592 h 2053702"/>
                <a:gd name="connsiteX58" fmla="*/ 1907234 w 2647906"/>
                <a:gd name="connsiteY58" fmla="*/ 690280 h 2053702"/>
                <a:gd name="connsiteX59" fmla="*/ 1926465 w 2647906"/>
                <a:gd name="connsiteY59" fmla="*/ 698148 h 2053702"/>
                <a:gd name="connsiteX60" fmla="*/ 2046438 w 2647906"/>
                <a:gd name="connsiteY60" fmla="*/ 694651 h 2053702"/>
                <a:gd name="connsiteX61" fmla="*/ 2065013 w 2647906"/>
                <a:gd name="connsiteY61" fmla="*/ 706014 h 2053702"/>
                <a:gd name="connsiteX62" fmla="*/ 2076595 w 2647906"/>
                <a:gd name="connsiteY62" fmla="*/ 703392 h 2053702"/>
                <a:gd name="connsiteX63" fmla="*/ 2142155 w 2647906"/>
                <a:gd name="connsiteY63" fmla="*/ 667553 h 2053702"/>
                <a:gd name="connsiteX64" fmla="*/ 2230442 w 2647906"/>
                <a:gd name="connsiteY64" fmla="*/ 696399 h 2053702"/>
                <a:gd name="connsiteX65" fmla="*/ 2279612 w 2647906"/>
                <a:gd name="connsiteY65" fmla="*/ 706670 h 2053702"/>
                <a:gd name="connsiteX66" fmla="*/ 2328562 w 2647906"/>
                <a:gd name="connsiteY66" fmla="*/ 691592 h 2053702"/>
                <a:gd name="connsiteX67" fmla="*/ 2419034 w 2647906"/>
                <a:gd name="connsiteY67" fmla="*/ 721093 h 2053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2647906" h="2053702">
                  <a:moveTo>
                    <a:pt x="802501" y="64780"/>
                  </a:moveTo>
                  <a:cubicBezTo>
                    <a:pt x="822159" y="83035"/>
                    <a:pt x="831951" y="111553"/>
                    <a:pt x="824412" y="137612"/>
                  </a:cubicBezTo>
                  <a:cubicBezTo>
                    <a:pt x="813704" y="174981"/>
                    <a:pt x="750767" y="282281"/>
                    <a:pt x="735907" y="300638"/>
                  </a:cubicBezTo>
                  <a:cubicBezTo>
                    <a:pt x="715146" y="325768"/>
                    <a:pt x="691108" y="348277"/>
                    <a:pt x="672970" y="375812"/>
                  </a:cubicBezTo>
                  <a:cubicBezTo>
                    <a:pt x="665758" y="386739"/>
                    <a:pt x="658546" y="395480"/>
                    <a:pt x="644123" y="429134"/>
                  </a:cubicBezTo>
                  <a:cubicBezTo>
                    <a:pt x="629045" y="467158"/>
                    <a:pt x="625330" y="506275"/>
                    <a:pt x="630356" y="546704"/>
                  </a:cubicBezTo>
                  <a:cubicBezTo>
                    <a:pt x="633634" y="572054"/>
                    <a:pt x="626641" y="596310"/>
                    <a:pt x="618992" y="620349"/>
                  </a:cubicBezTo>
                  <a:cubicBezTo>
                    <a:pt x="608285" y="653348"/>
                    <a:pt x="595391" y="685035"/>
                    <a:pt x="576379" y="714318"/>
                  </a:cubicBezTo>
                  <a:cubicBezTo>
                    <a:pt x="565452" y="731363"/>
                    <a:pt x="563704" y="752124"/>
                    <a:pt x="559114" y="771355"/>
                  </a:cubicBezTo>
                  <a:cubicBezTo>
                    <a:pt x="548625" y="814187"/>
                    <a:pt x="536387" y="856145"/>
                    <a:pt x="507760" y="891329"/>
                  </a:cubicBezTo>
                  <a:cubicBezTo>
                    <a:pt x="492462" y="910122"/>
                    <a:pt x="476947" y="929135"/>
                    <a:pt x="462960" y="948802"/>
                  </a:cubicBezTo>
                  <a:cubicBezTo>
                    <a:pt x="435426" y="987919"/>
                    <a:pt x="422751" y="1032937"/>
                    <a:pt x="412480" y="1078829"/>
                  </a:cubicBezTo>
                  <a:cubicBezTo>
                    <a:pt x="404395" y="1115761"/>
                    <a:pt x="399150" y="1285779"/>
                    <a:pt x="403301" y="1333200"/>
                  </a:cubicBezTo>
                  <a:cubicBezTo>
                    <a:pt x="407890" y="1384883"/>
                    <a:pt x="414447" y="1446399"/>
                    <a:pt x="421058" y="1503955"/>
                  </a:cubicBezTo>
                  <a:lnTo>
                    <a:pt x="425443" y="1540797"/>
                  </a:lnTo>
                  <a:lnTo>
                    <a:pt x="0" y="1172459"/>
                  </a:lnTo>
                  <a:lnTo>
                    <a:pt x="16659" y="1116181"/>
                  </a:lnTo>
                  <a:cubicBezTo>
                    <a:pt x="58412" y="975757"/>
                    <a:pt x="97686" y="845601"/>
                    <a:pt x="118337" y="780533"/>
                  </a:cubicBezTo>
                  <a:cubicBezTo>
                    <a:pt x="151553" y="675857"/>
                    <a:pt x="183240" y="570524"/>
                    <a:pt x="209683" y="463662"/>
                  </a:cubicBezTo>
                  <a:cubicBezTo>
                    <a:pt x="223888" y="406188"/>
                    <a:pt x="240714" y="349588"/>
                    <a:pt x="259071" y="293425"/>
                  </a:cubicBezTo>
                  <a:cubicBezTo>
                    <a:pt x="268467" y="264798"/>
                    <a:pt x="273276" y="234859"/>
                    <a:pt x="276772" y="205139"/>
                  </a:cubicBezTo>
                  <a:cubicBezTo>
                    <a:pt x="280924" y="171922"/>
                    <a:pt x="298407" y="147883"/>
                    <a:pt x="329219" y="137394"/>
                  </a:cubicBezTo>
                  <a:cubicBezTo>
                    <a:pt x="395216" y="114667"/>
                    <a:pt x="452472" y="75550"/>
                    <a:pt x="512349" y="41458"/>
                  </a:cubicBezTo>
                  <a:cubicBezTo>
                    <a:pt x="534421" y="28784"/>
                    <a:pt x="556492" y="16109"/>
                    <a:pt x="578564" y="3434"/>
                  </a:cubicBezTo>
                  <a:cubicBezTo>
                    <a:pt x="584901" y="-282"/>
                    <a:pt x="591457" y="-1374"/>
                    <a:pt x="598232" y="2123"/>
                  </a:cubicBezTo>
                  <a:cubicBezTo>
                    <a:pt x="603477" y="5620"/>
                    <a:pt x="603258" y="11082"/>
                    <a:pt x="603914" y="16546"/>
                  </a:cubicBezTo>
                  <a:cubicBezTo>
                    <a:pt x="605880" y="34466"/>
                    <a:pt x="609159" y="149195"/>
                    <a:pt x="614402" y="153128"/>
                  </a:cubicBezTo>
                  <a:cubicBezTo>
                    <a:pt x="618774" y="152910"/>
                    <a:pt x="621177" y="149413"/>
                    <a:pt x="624237" y="147446"/>
                  </a:cubicBezTo>
                  <a:cubicBezTo>
                    <a:pt x="646309" y="129745"/>
                    <a:pt x="701160" y="71616"/>
                    <a:pt x="710120" y="63749"/>
                  </a:cubicBezTo>
                  <a:cubicBezTo>
                    <a:pt x="730881" y="45829"/>
                    <a:pt x="753827" y="40147"/>
                    <a:pt x="779832" y="50418"/>
                  </a:cubicBezTo>
                  <a:cubicBezTo>
                    <a:pt x="788300" y="53751"/>
                    <a:pt x="795948" y="58695"/>
                    <a:pt x="802501" y="64780"/>
                  </a:cubicBezTo>
                  <a:close/>
                  <a:moveTo>
                    <a:pt x="2419034" y="721093"/>
                  </a:moveTo>
                  <a:cubicBezTo>
                    <a:pt x="2425371" y="728523"/>
                    <a:pt x="2486342" y="856583"/>
                    <a:pt x="2504043" y="904441"/>
                  </a:cubicBezTo>
                  <a:cubicBezTo>
                    <a:pt x="2523711" y="957763"/>
                    <a:pt x="2539227" y="1012396"/>
                    <a:pt x="2545782" y="1068995"/>
                  </a:cubicBezTo>
                  <a:cubicBezTo>
                    <a:pt x="2550809" y="1113139"/>
                    <a:pt x="2547749" y="1156846"/>
                    <a:pt x="2540975" y="1200552"/>
                  </a:cubicBezTo>
                  <a:cubicBezTo>
                    <a:pt x="2535512" y="1236828"/>
                    <a:pt x="2528737" y="1273104"/>
                    <a:pt x="2527207" y="1309818"/>
                  </a:cubicBezTo>
                  <a:cubicBezTo>
                    <a:pt x="2525678" y="1346531"/>
                    <a:pt x="2522181" y="1383026"/>
                    <a:pt x="2533108" y="1417991"/>
                  </a:cubicBezTo>
                  <a:cubicBezTo>
                    <a:pt x="2547750" y="1465631"/>
                    <a:pt x="2626271" y="1578730"/>
                    <a:pt x="2647906" y="1623311"/>
                  </a:cubicBezTo>
                  <a:cubicBezTo>
                    <a:pt x="2530422" y="1724748"/>
                    <a:pt x="2319956" y="2043116"/>
                    <a:pt x="2238821" y="2053445"/>
                  </a:cubicBezTo>
                  <a:cubicBezTo>
                    <a:pt x="2157686" y="2063775"/>
                    <a:pt x="2175281" y="1761030"/>
                    <a:pt x="2107487" y="1625728"/>
                  </a:cubicBezTo>
                  <a:cubicBezTo>
                    <a:pt x="2039693" y="1490426"/>
                    <a:pt x="1892241" y="1329981"/>
                    <a:pt x="1832058" y="1241636"/>
                  </a:cubicBezTo>
                  <a:cubicBezTo>
                    <a:pt x="1771877" y="1153291"/>
                    <a:pt x="1768248" y="1148541"/>
                    <a:pt x="1746394" y="1095656"/>
                  </a:cubicBezTo>
                  <a:cubicBezTo>
                    <a:pt x="1734812" y="1067248"/>
                    <a:pt x="1721044" y="1039494"/>
                    <a:pt x="1701159" y="1015237"/>
                  </a:cubicBezTo>
                  <a:cubicBezTo>
                    <a:pt x="1682365" y="992291"/>
                    <a:pt x="1674716" y="964100"/>
                    <a:pt x="1666849" y="935910"/>
                  </a:cubicBezTo>
                  <a:cubicBezTo>
                    <a:pt x="1658108" y="904878"/>
                    <a:pt x="1643904" y="876251"/>
                    <a:pt x="1618990" y="854398"/>
                  </a:cubicBezTo>
                  <a:cubicBezTo>
                    <a:pt x="1611342" y="850027"/>
                    <a:pt x="1591237" y="830578"/>
                    <a:pt x="1588178" y="825770"/>
                  </a:cubicBezTo>
                  <a:cubicBezTo>
                    <a:pt x="1570913" y="800202"/>
                    <a:pt x="1582277" y="771355"/>
                    <a:pt x="1612435" y="764145"/>
                  </a:cubicBezTo>
                  <a:cubicBezTo>
                    <a:pt x="1622487" y="761740"/>
                    <a:pt x="1632321" y="761303"/>
                    <a:pt x="1642592" y="763488"/>
                  </a:cubicBezTo>
                  <a:cubicBezTo>
                    <a:pt x="1658982" y="766985"/>
                    <a:pt x="1675153" y="770481"/>
                    <a:pt x="1691106" y="775726"/>
                  </a:cubicBezTo>
                  <a:cubicBezTo>
                    <a:pt x="1713614" y="783156"/>
                    <a:pt x="1733719" y="793864"/>
                    <a:pt x="1749017" y="812658"/>
                  </a:cubicBezTo>
                  <a:cubicBezTo>
                    <a:pt x="1749672" y="813532"/>
                    <a:pt x="1750546" y="814188"/>
                    <a:pt x="1751420" y="814843"/>
                  </a:cubicBezTo>
                  <a:cubicBezTo>
                    <a:pt x="1752076" y="815281"/>
                    <a:pt x="1752732" y="815499"/>
                    <a:pt x="1755354" y="815280"/>
                  </a:cubicBezTo>
                  <a:cubicBezTo>
                    <a:pt x="1742242" y="765455"/>
                    <a:pt x="1644559" y="387177"/>
                    <a:pt x="1638003" y="354397"/>
                  </a:cubicBezTo>
                  <a:cubicBezTo>
                    <a:pt x="1637129" y="346749"/>
                    <a:pt x="1635162" y="310909"/>
                    <a:pt x="1635598" y="303261"/>
                  </a:cubicBezTo>
                  <a:cubicBezTo>
                    <a:pt x="1636691" y="286652"/>
                    <a:pt x="1642810" y="273103"/>
                    <a:pt x="1657234" y="263925"/>
                  </a:cubicBezTo>
                  <a:cubicBezTo>
                    <a:pt x="1673186" y="255184"/>
                    <a:pt x="1690451" y="255839"/>
                    <a:pt x="1707714" y="258243"/>
                  </a:cubicBezTo>
                  <a:cubicBezTo>
                    <a:pt x="1739401" y="264580"/>
                    <a:pt x="1764314" y="281845"/>
                    <a:pt x="1784419" y="306538"/>
                  </a:cubicBezTo>
                  <a:cubicBezTo>
                    <a:pt x="1802339" y="328610"/>
                    <a:pt x="1813921" y="382369"/>
                    <a:pt x="1823973" y="408592"/>
                  </a:cubicBezTo>
                  <a:cubicBezTo>
                    <a:pt x="1827469" y="417771"/>
                    <a:pt x="1906797" y="688095"/>
                    <a:pt x="1907234" y="690280"/>
                  </a:cubicBezTo>
                  <a:cubicBezTo>
                    <a:pt x="1911386" y="705140"/>
                    <a:pt x="1912915" y="704266"/>
                    <a:pt x="1926465" y="698148"/>
                  </a:cubicBezTo>
                  <a:cubicBezTo>
                    <a:pt x="1965581" y="680010"/>
                    <a:pt x="2005791" y="670613"/>
                    <a:pt x="2046438" y="694651"/>
                  </a:cubicBezTo>
                  <a:cubicBezTo>
                    <a:pt x="2052776" y="698366"/>
                    <a:pt x="2059113" y="702081"/>
                    <a:pt x="2065013" y="706014"/>
                  </a:cubicBezTo>
                  <a:cubicBezTo>
                    <a:pt x="2069820" y="709293"/>
                    <a:pt x="2073536" y="709074"/>
                    <a:pt x="2076595" y="703392"/>
                  </a:cubicBezTo>
                  <a:cubicBezTo>
                    <a:pt x="2090581" y="677168"/>
                    <a:pt x="2114401" y="669082"/>
                    <a:pt x="2142155" y="667553"/>
                  </a:cubicBezTo>
                  <a:cubicBezTo>
                    <a:pt x="2175371" y="665804"/>
                    <a:pt x="2204873" y="675420"/>
                    <a:pt x="2230442" y="696399"/>
                  </a:cubicBezTo>
                  <a:cubicBezTo>
                    <a:pt x="2245302" y="708637"/>
                    <a:pt x="2261255" y="711259"/>
                    <a:pt x="2279612" y="706670"/>
                  </a:cubicBezTo>
                  <a:cubicBezTo>
                    <a:pt x="2296220" y="702518"/>
                    <a:pt x="2312391" y="696399"/>
                    <a:pt x="2328562" y="691592"/>
                  </a:cubicBezTo>
                  <a:cubicBezTo>
                    <a:pt x="2365712" y="680446"/>
                    <a:pt x="2394996" y="692903"/>
                    <a:pt x="2419034" y="721093"/>
                  </a:cubicBezTo>
                  <a:close/>
                </a:path>
              </a:pathLst>
            </a:custGeom>
            <a:solidFill>
              <a:srgbClr val="FCD9C1"/>
            </a:solidFill>
            <a:ln w="25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11">
              <a:extLst>
                <a:ext uri="{FF2B5EF4-FFF2-40B4-BE49-F238E27FC236}">
                  <a16:creationId xmlns:a16="http://schemas.microsoft.com/office/drawing/2014/main" xmlns="" id="{0A19DAE6-2F9D-4073-BC51-3367F6F11A60}"/>
                </a:ext>
              </a:extLst>
            </p:cNvPr>
            <p:cNvSpPr/>
            <p:nvPr/>
          </p:nvSpPr>
          <p:spPr>
            <a:xfrm rot="18494506">
              <a:off x="9879777" y="6410245"/>
              <a:ext cx="627402" cy="671928"/>
            </a:xfrm>
            <a:custGeom>
              <a:avLst/>
              <a:gdLst>
                <a:gd name="connsiteX0" fmla="*/ 627099 w 627402"/>
                <a:gd name="connsiteY0" fmla="*/ 265576 h 671928"/>
                <a:gd name="connsiteX1" fmla="*/ 622871 w 627402"/>
                <a:gd name="connsiteY1" fmla="*/ 282230 h 671928"/>
                <a:gd name="connsiteX2" fmla="*/ 438705 w 627402"/>
                <a:gd name="connsiteY2" fmla="*/ 670937 h 671928"/>
                <a:gd name="connsiteX3" fmla="*/ 438236 w 627402"/>
                <a:gd name="connsiteY3" fmla="*/ 671928 h 671928"/>
                <a:gd name="connsiteX4" fmla="*/ 0 w 627402"/>
                <a:gd name="connsiteY4" fmla="*/ 115864 h 671928"/>
                <a:gd name="connsiteX5" fmla="*/ 52443 w 627402"/>
                <a:gd name="connsiteY5" fmla="*/ 14129 h 671928"/>
                <a:gd name="connsiteX6" fmla="*/ 94818 w 627402"/>
                <a:gd name="connsiteY6" fmla="*/ 9241 h 671928"/>
                <a:gd name="connsiteX7" fmla="*/ 350695 w 627402"/>
                <a:gd name="connsiteY7" fmla="*/ 128216 h 671928"/>
                <a:gd name="connsiteX8" fmla="*/ 556865 w 627402"/>
                <a:gd name="connsiteY8" fmla="*/ 223558 h 671928"/>
                <a:gd name="connsiteX9" fmla="*/ 577237 w 627402"/>
                <a:gd name="connsiteY9" fmla="*/ 239449 h 671928"/>
                <a:gd name="connsiteX10" fmla="*/ 613907 w 627402"/>
                <a:gd name="connsiteY10" fmla="*/ 255339 h 671928"/>
                <a:gd name="connsiteX11" fmla="*/ 627099 w 627402"/>
                <a:gd name="connsiteY11" fmla="*/ 265576 h 67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7402" h="671928">
                  <a:moveTo>
                    <a:pt x="627099" y="265576"/>
                  </a:moveTo>
                  <a:cubicBezTo>
                    <a:pt x="628168" y="269906"/>
                    <a:pt x="626334" y="275304"/>
                    <a:pt x="622871" y="282230"/>
                  </a:cubicBezTo>
                  <a:cubicBezTo>
                    <a:pt x="560938" y="411799"/>
                    <a:pt x="499822" y="541369"/>
                    <a:pt x="438705" y="670937"/>
                  </a:cubicBezTo>
                  <a:lnTo>
                    <a:pt x="438236" y="671928"/>
                  </a:lnTo>
                  <a:lnTo>
                    <a:pt x="0" y="115864"/>
                  </a:lnTo>
                  <a:lnTo>
                    <a:pt x="52443" y="14129"/>
                  </a:lnTo>
                  <a:cubicBezTo>
                    <a:pt x="66297" y="-3798"/>
                    <a:pt x="67111" y="-3798"/>
                    <a:pt x="94818" y="9241"/>
                  </a:cubicBezTo>
                  <a:cubicBezTo>
                    <a:pt x="180382" y="48355"/>
                    <a:pt x="265131" y="89101"/>
                    <a:pt x="350695" y="128216"/>
                  </a:cubicBezTo>
                  <a:cubicBezTo>
                    <a:pt x="419554" y="159589"/>
                    <a:pt x="488006" y="192592"/>
                    <a:pt x="556865" y="223558"/>
                  </a:cubicBezTo>
                  <a:cubicBezTo>
                    <a:pt x="565422" y="227225"/>
                    <a:pt x="574385" y="229670"/>
                    <a:pt x="577237" y="239449"/>
                  </a:cubicBezTo>
                  <a:cubicBezTo>
                    <a:pt x="589461" y="244745"/>
                    <a:pt x="601276" y="251265"/>
                    <a:pt x="613907" y="255339"/>
                  </a:cubicBezTo>
                  <a:cubicBezTo>
                    <a:pt x="622056" y="257988"/>
                    <a:pt x="626029" y="261247"/>
                    <a:pt x="627099" y="265576"/>
                  </a:cubicBezTo>
                  <a:close/>
                </a:path>
              </a:pathLst>
            </a:custGeom>
            <a:solidFill>
              <a:schemeClr val="bg1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03" name="Freeform: Shape 112">
              <a:extLst>
                <a:ext uri="{FF2B5EF4-FFF2-40B4-BE49-F238E27FC236}">
                  <a16:creationId xmlns:a16="http://schemas.microsoft.com/office/drawing/2014/main" xmlns="" id="{74F5FDB2-0698-4F11-8D7D-C3BA054A4279}"/>
                </a:ext>
              </a:extLst>
            </p:cNvPr>
            <p:cNvSpPr/>
            <p:nvPr/>
          </p:nvSpPr>
          <p:spPr>
            <a:xfrm rot="16200000">
              <a:off x="11607898" y="5530783"/>
              <a:ext cx="777883" cy="405480"/>
            </a:xfrm>
            <a:custGeom>
              <a:avLst/>
              <a:gdLst>
                <a:gd name="connsiteX0" fmla="*/ 777580 w 777883"/>
                <a:gd name="connsiteY0" fmla="*/ 265577 h 405480"/>
                <a:gd name="connsiteX1" fmla="*/ 773352 w 777883"/>
                <a:gd name="connsiteY1" fmla="*/ 282231 h 405480"/>
                <a:gd name="connsiteX2" fmla="*/ 714957 w 777883"/>
                <a:gd name="connsiteY2" fmla="*/ 405480 h 405480"/>
                <a:gd name="connsiteX3" fmla="*/ 0 w 777883"/>
                <a:gd name="connsiteY3" fmla="*/ 405480 h 405480"/>
                <a:gd name="connsiteX4" fmla="*/ 128362 w 777883"/>
                <a:gd name="connsiteY4" fmla="*/ 158774 h 405480"/>
                <a:gd name="connsiteX5" fmla="*/ 202924 w 777883"/>
                <a:gd name="connsiteY5" fmla="*/ 14130 h 405480"/>
                <a:gd name="connsiteX6" fmla="*/ 245299 w 777883"/>
                <a:gd name="connsiteY6" fmla="*/ 9241 h 405480"/>
                <a:gd name="connsiteX7" fmla="*/ 501176 w 777883"/>
                <a:gd name="connsiteY7" fmla="*/ 128216 h 405480"/>
                <a:gd name="connsiteX8" fmla="*/ 707346 w 777883"/>
                <a:gd name="connsiteY8" fmla="*/ 223558 h 405480"/>
                <a:gd name="connsiteX9" fmla="*/ 727718 w 777883"/>
                <a:gd name="connsiteY9" fmla="*/ 239449 h 405480"/>
                <a:gd name="connsiteX10" fmla="*/ 764388 w 777883"/>
                <a:gd name="connsiteY10" fmla="*/ 255339 h 405480"/>
                <a:gd name="connsiteX11" fmla="*/ 777580 w 777883"/>
                <a:gd name="connsiteY11" fmla="*/ 265577 h 40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883" h="405480">
                  <a:moveTo>
                    <a:pt x="777580" y="265577"/>
                  </a:moveTo>
                  <a:cubicBezTo>
                    <a:pt x="778649" y="269906"/>
                    <a:pt x="776815" y="275305"/>
                    <a:pt x="773352" y="282231"/>
                  </a:cubicBezTo>
                  <a:lnTo>
                    <a:pt x="714957" y="405480"/>
                  </a:lnTo>
                  <a:lnTo>
                    <a:pt x="0" y="405480"/>
                  </a:lnTo>
                  <a:lnTo>
                    <a:pt x="128362" y="158774"/>
                  </a:lnTo>
                  <a:cubicBezTo>
                    <a:pt x="153623" y="110695"/>
                    <a:pt x="178885" y="62617"/>
                    <a:pt x="202924" y="14130"/>
                  </a:cubicBezTo>
                  <a:cubicBezTo>
                    <a:pt x="216778" y="-3799"/>
                    <a:pt x="217592" y="-3799"/>
                    <a:pt x="245299" y="9241"/>
                  </a:cubicBezTo>
                  <a:cubicBezTo>
                    <a:pt x="330863" y="48356"/>
                    <a:pt x="415612" y="89101"/>
                    <a:pt x="501176" y="128216"/>
                  </a:cubicBezTo>
                  <a:cubicBezTo>
                    <a:pt x="570035" y="159589"/>
                    <a:pt x="638487" y="192593"/>
                    <a:pt x="707346" y="223558"/>
                  </a:cubicBezTo>
                  <a:cubicBezTo>
                    <a:pt x="715902" y="227226"/>
                    <a:pt x="724866" y="229670"/>
                    <a:pt x="727718" y="239449"/>
                  </a:cubicBezTo>
                  <a:cubicBezTo>
                    <a:pt x="739942" y="244746"/>
                    <a:pt x="751757" y="251265"/>
                    <a:pt x="764388" y="255339"/>
                  </a:cubicBezTo>
                  <a:cubicBezTo>
                    <a:pt x="772537" y="257988"/>
                    <a:pt x="776510" y="261248"/>
                    <a:pt x="777580" y="265577"/>
                  </a:cubicBezTo>
                  <a:close/>
                </a:path>
              </a:pathLst>
            </a:custGeom>
            <a:solidFill>
              <a:schemeClr val="bg1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7" name="Rectangle 23">
            <a:extLst>
              <a:ext uri="{FF2B5EF4-FFF2-40B4-BE49-F238E27FC236}">
                <a16:creationId xmlns:a16="http://schemas.microsoft.com/office/drawing/2014/main" xmlns="" id="{411254AD-C704-4DA8-B5ED-2CB7E0E42884}"/>
              </a:ext>
            </a:extLst>
          </p:cNvPr>
          <p:cNvSpPr/>
          <p:nvPr/>
        </p:nvSpPr>
        <p:spPr>
          <a:xfrm>
            <a:off x="4516372" y="2017747"/>
            <a:ext cx="1053855" cy="771034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834759" y="1839870"/>
            <a:ext cx="0" cy="941566"/>
          </a:xfrm>
          <a:prstGeom prst="straightConnector1">
            <a:avLst/>
          </a:prstGeom>
          <a:ln w="28575">
            <a:prstDash val="lgDash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xmlns="" id="{7B9162AA-CFC7-44E8-9988-59B3A16F0392}"/>
              </a:ext>
            </a:extLst>
          </p:cNvPr>
          <p:cNvSpPr txBox="1"/>
          <p:nvPr/>
        </p:nvSpPr>
        <p:spPr>
          <a:xfrm>
            <a:off x="224215" y="301307"/>
            <a:ext cx="2650304" cy="307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2"/>
                </a:solidFill>
                <a:cs typeface="Arial" pitchFamily="34" charset="0"/>
              </a:rPr>
              <a:t>SECURITY ALERT SYSTEM </a:t>
            </a:r>
            <a:endParaRPr lang="ko-KR" altLang="en-US" sz="1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cxnSp>
        <p:nvCxnSpPr>
          <p:cNvPr id="134" name="Straight Arrow Connector 133"/>
          <p:cNvCxnSpPr/>
          <p:nvPr/>
        </p:nvCxnSpPr>
        <p:spPr>
          <a:xfrm>
            <a:off x="1389103" y="3063532"/>
            <a:ext cx="737940" cy="6941"/>
          </a:xfrm>
          <a:prstGeom prst="straightConnector1">
            <a:avLst/>
          </a:prstGeom>
          <a:ln w="28575">
            <a:prstDash val="lgDash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>
            <a:off x="3710855" y="2528752"/>
            <a:ext cx="737940" cy="6941"/>
          </a:xfrm>
          <a:prstGeom prst="straightConnector1">
            <a:avLst/>
          </a:prstGeom>
          <a:ln w="28575">
            <a:prstDash val="lgDash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138" name="Group 137">
            <a:extLst>
              <a:ext uri="{FF2B5EF4-FFF2-40B4-BE49-F238E27FC236}">
                <a16:creationId xmlns:a16="http://schemas.microsoft.com/office/drawing/2014/main" xmlns="" id="{1714246B-74C3-4F67-A514-008312E59C7F}"/>
              </a:ext>
            </a:extLst>
          </p:cNvPr>
          <p:cNvGrpSpPr/>
          <p:nvPr/>
        </p:nvGrpSpPr>
        <p:grpSpPr>
          <a:xfrm rot="5400000">
            <a:off x="489249" y="5538737"/>
            <a:ext cx="448450" cy="1259313"/>
            <a:chOff x="9909547" y="3622831"/>
            <a:chExt cx="303895" cy="1494472"/>
          </a:xfrm>
        </p:grpSpPr>
        <p:sp>
          <p:nvSpPr>
            <p:cNvPr id="139" name="Freeform: Shape 124">
              <a:extLst>
                <a:ext uri="{FF2B5EF4-FFF2-40B4-BE49-F238E27FC236}">
                  <a16:creationId xmlns:a16="http://schemas.microsoft.com/office/drawing/2014/main" xmlns="" id="{F14465EA-6239-48D0-9228-BEF6EFADCA9F}"/>
                </a:ext>
              </a:extLst>
            </p:cNvPr>
            <p:cNvSpPr/>
            <p:nvPr/>
          </p:nvSpPr>
          <p:spPr>
            <a:xfrm>
              <a:off x="9909547" y="3622831"/>
              <a:ext cx="303895" cy="1494472"/>
            </a:xfrm>
            <a:custGeom>
              <a:avLst/>
              <a:gdLst>
                <a:gd name="connsiteX0" fmla="*/ 251008 w 303895"/>
                <a:gd name="connsiteY0" fmla="*/ 64770 h 1494472"/>
                <a:gd name="connsiteX1" fmla="*/ 152900 w 303895"/>
                <a:gd name="connsiteY1" fmla="*/ 0 h 1494472"/>
                <a:gd name="connsiteX2" fmla="*/ 151948 w 303895"/>
                <a:gd name="connsiteY2" fmla="*/ 0 h 1494472"/>
                <a:gd name="connsiteX3" fmla="*/ 150995 w 303895"/>
                <a:gd name="connsiteY3" fmla="*/ 0 h 1494472"/>
                <a:gd name="connsiteX4" fmla="*/ 52888 w 303895"/>
                <a:gd name="connsiteY4" fmla="*/ 64770 h 1494472"/>
                <a:gd name="connsiteX5" fmla="*/ 8120 w 303895"/>
                <a:gd name="connsiteY5" fmla="*/ 495300 h 1494472"/>
                <a:gd name="connsiteX6" fmla="*/ 30980 w 303895"/>
                <a:gd name="connsiteY6" fmla="*/ 645795 h 1494472"/>
                <a:gd name="connsiteX7" fmla="*/ 92893 w 303895"/>
                <a:gd name="connsiteY7" fmla="*/ 1082040 h 1494472"/>
                <a:gd name="connsiteX8" fmla="*/ 110990 w 303895"/>
                <a:gd name="connsiteY8" fmla="*/ 1440180 h 1494472"/>
                <a:gd name="connsiteX9" fmla="*/ 148138 w 303895"/>
                <a:gd name="connsiteY9" fmla="*/ 1494473 h 1494472"/>
                <a:gd name="connsiteX10" fmla="*/ 151948 w 303895"/>
                <a:gd name="connsiteY10" fmla="*/ 1494473 h 1494472"/>
                <a:gd name="connsiteX11" fmla="*/ 155758 w 303895"/>
                <a:gd name="connsiteY11" fmla="*/ 1494473 h 1494472"/>
                <a:gd name="connsiteX12" fmla="*/ 192905 w 303895"/>
                <a:gd name="connsiteY12" fmla="*/ 1440180 h 1494472"/>
                <a:gd name="connsiteX13" fmla="*/ 211003 w 303895"/>
                <a:gd name="connsiteY13" fmla="*/ 1082040 h 1494472"/>
                <a:gd name="connsiteX14" fmla="*/ 272915 w 303895"/>
                <a:gd name="connsiteY14" fmla="*/ 645795 h 1494472"/>
                <a:gd name="connsiteX15" fmla="*/ 295775 w 303895"/>
                <a:gd name="connsiteY15" fmla="*/ 495300 h 1494472"/>
                <a:gd name="connsiteX16" fmla="*/ 251008 w 303895"/>
                <a:gd name="connsiteY16" fmla="*/ 64770 h 1494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3895" h="1494472">
                  <a:moveTo>
                    <a:pt x="251008" y="64770"/>
                  </a:moveTo>
                  <a:cubicBezTo>
                    <a:pt x="234815" y="19050"/>
                    <a:pt x="203383" y="0"/>
                    <a:pt x="152900" y="0"/>
                  </a:cubicBezTo>
                  <a:cubicBezTo>
                    <a:pt x="152900" y="0"/>
                    <a:pt x="152900" y="0"/>
                    <a:pt x="151948" y="0"/>
                  </a:cubicBezTo>
                  <a:cubicBezTo>
                    <a:pt x="150995" y="0"/>
                    <a:pt x="151948" y="0"/>
                    <a:pt x="150995" y="0"/>
                  </a:cubicBezTo>
                  <a:cubicBezTo>
                    <a:pt x="101465" y="0"/>
                    <a:pt x="69080" y="19050"/>
                    <a:pt x="52888" y="64770"/>
                  </a:cubicBezTo>
                  <a:cubicBezTo>
                    <a:pt x="3358" y="205740"/>
                    <a:pt x="-10930" y="349568"/>
                    <a:pt x="8120" y="495300"/>
                  </a:cubicBezTo>
                  <a:cubicBezTo>
                    <a:pt x="14788" y="545783"/>
                    <a:pt x="23360" y="595313"/>
                    <a:pt x="30980" y="645795"/>
                  </a:cubicBezTo>
                  <a:cubicBezTo>
                    <a:pt x="30028" y="647700"/>
                    <a:pt x="73843" y="939165"/>
                    <a:pt x="92893" y="1082040"/>
                  </a:cubicBezTo>
                  <a:cubicBezTo>
                    <a:pt x="108133" y="1196340"/>
                    <a:pt x="110990" y="1433513"/>
                    <a:pt x="110990" y="1440180"/>
                  </a:cubicBezTo>
                  <a:cubicBezTo>
                    <a:pt x="110990" y="1462088"/>
                    <a:pt x="123373" y="1493520"/>
                    <a:pt x="148138" y="1494473"/>
                  </a:cubicBezTo>
                  <a:cubicBezTo>
                    <a:pt x="150043" y="1494473"/>
                    <a:pt x="150995" y="1494473"/>
                    <a:pt x="151948" y="1494473"/>
                  </a:cubicBezTo>
                  <a:cubicBezTo>
                    <a:pt x="152900" y="1494473"/>
                    <a:pt x="154805" y="1494473"/>
                    <a:pt x="155758" y="1494473"/>
                  </a:cubicBezTo>
                  <a:cubicBezTo>
                    <a:pt x="180523" y="1493520"/>
                    <a:pt x="192905" y="1462088"/>
                    <a:pt x="192905" y="1440180"/>
                  </a:cubicBezTo>
                  <a:cubicBezTo>
                    <a:pt x="192905" y="1433513"/>
                    <a:pt x="195763" y="1196340"/>
                    <a:pt x="211003" y="1082040"/>
                  </a:cubicBezTo>
                  <a:cubicBezTo>
                    <a:pt x="230053" y="939165"/>
                    <a:pt x="272915" y="648653"/>
                    <a:pt x="272915" y="645795"/>
                  </a:cubicBezTo>
                  <a:cubicBezTo>
                    <a:pt x="280535" y="595313"/>
                    <a:pt x="289108" y="545783"/>
                    <a:pt x="295775" y="495300"/>
                  </a:cubicBezTo>
                  <a:cubicBezTo>
                    <a:pt x="314825" y="349568"/>
                    <a:pt x="300538" y="205740"/>
                    <a:pt x="251008" y="6477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25">
              <a:extLst>
                <a:ext uri="{FF2B5EF4-FFF2-40B4-BE49-F238E27FC236}">
                  <a16:creationId xmlns:a16="http://schemas.microsoft.com/office/drawing/2014/main" xmlns="" id="{12F462FF-5C59-4EB8-A378-1E5A1D00F3C9}"/>
                </a:ext>
              </a:extLst>
            </p:cNvPr>
            <p:cNvSpPr/>
            <p:nvPr/>
          </p:nvSpPr>
          <p:spPr>
            <a:xfrm>
              <a:off x="9926149" y="3678753"/>
              <a:ext cx="245745" cy="760094"/>
            </a:xfrm>
            <a:custGeom>
              <a:avLst/>
              <a:gdLst>
                <a:gd name="connsiteX0" fmla="*/ 245745 w 245745"/>
                <a:gd name="connsiteY0" fmla="*/ 380048 h 760094"/>
                <a:gd name="connsiteX1" fmla="*/ 122873 w 245745"/>
                <a:gd name="connsiteY1" fmla="*/ 760095 h 760094"/>
                <a:gd name="connsiteX2" fmla="*/ 0 w 245745"/>
                <a:gd name="connsiteY2" fmla="*/ 380047 h 760094"/>
                <a:gd name="connsiteX3" fmla="*/ 122873 w 245745"/>
                <a:gd name="connsiteY3" fmla="*/ 0 h 760094"/>
                <a:gd name="connsiteX4" fmla="*/ 245745 w 245745"/>
                <a:gd name="connsiteY4" fmla="*/ 380048 h 760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745" h="760094">
                  <a:moveTo>
                    <a:pt x="245745" y="380048"/>
                  </a:moveTo>
                  <a:cubicBezTo>
                    <a:pt x="245745" y="589942"/>
                    <a:pt x="190733" y="760095"/>
                    <a:pt x="122873" y="760095"/>
                  </a:cubicBezTo>
                  <a:cubicBezTo>
                    <a:pt x="55012" y="760095"/>
                    <a:pt x="0" y="589942"/>
                    <a:pt x="0" y="380047"/>
                  </a:cubicBezTo>
                  <a:cubicBezTo>
                    <a:pt x="0" y="170153"/>
                    <a:pt x="55012" y="0"/>
                    <a:pt x="122873" y="0"/>
                  </a:cubicBezTo>
                  <a:cubicBezTo>
                    <a:pt x="190733" y="0"/>
                    <a:pt x="245745" y="170153"/>
                    <a:pt x="245745" y="380048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26">
              <a:extLst>
                <a:ext uri="{FF2B5EF4-FFF2-40B4-BE49-F238E27FC236}">
                  <a16:creationId xmlns:a16="http://schemas.microsoft.com/office/drawing/2014/main" xmlns="" id="{A82A87DC-6DA8-4435-8119-A5CEEAC3C2E0}"/>
                </a:ext>
              </a:extLst>
            </p:cNvPr>
            <p:cNvSpPr/>
            <p:nvPr/>
          </p:nvSpPr>
          <p:spPr>
            <a:xfrm>
              <a:off x="9991010" y="3977161"/>
              <a:ext cx="136207" cy="288607"/>
            </a:xfrm>
            <a:custGeom>
              <a:avLst/>
              <a:gdLst>
                <a:gd name="connsiteX0" fmla="*/ 94298 w 136207"/>
                <a:gd name="connsiteY0" fmla="*/ 288608 h 288607"/>
                <a:gd name="connsiteX1" fmla="*/ 41910 w 136207"/>
                <a:gd name="connsiteY1" fmla="*/ 288608 h 288607"/>
                <a:gd name="connsiteX2" fmla="*/ 0 w 136207"/>
                <a:gd name="connsiteY2" fmla="*/ 246697 h 288607"/>
                <a:gd name="connsiteX3" fmla="*/ 0 w 136207"/>
                <a:gd name="connsiteY3" fmla="*/ 41910 h 288607"/>
                <a:gd name="connsiteX4" fmla="*/ 41910 w 136207"/>
                <a:gd name="connsiteY4" fmla="*/ 0 h 288607"/>
                <a:gd name="connsiteX5" fmla="*/ 94298 w 136207"/>
                <a:gd name="connsiteY5" fmla="*/ 0 h 288607"/>
                <a:gd name="connsiteX6" fmla="*/ 136207 w 136207"/>
                <a:gd name="connsiteY6" fmla="*/ 41910 h 288607"/>
                <a:gd name="connsiteX7" fmla="*/ 136207 w 136207"/>
                <a:gd name="connsiteY7" fmla="*/ 247650 h 288607"/>
                <a:gd name="connsiteX8" fmla="*/ 94298 w 136207"/>
                <a:gd name="connsiteY8" fmla="*/ 288608 h 288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207" h="288607">
                  <a:moveTo>
                    <a:pt x="94298" y="288608"/>
                  </a:moveTo>
                  <a:lnTo>
                    <a:pt x="41910" y="288608"/>
                  </a:lnTo>
                  <a:cubicBezTo>
                    <a:pt x="19050" y="288608"/>
                    <a:pt x="0" y="269558"/>
                    <a:pt x="0" y="246697"/>
                  </a:cubicBezTo>
                  <a:lnTo>
                    <a:pt x="0" y="41910"/>
                  </a:lnTo>
                  <a:cubicBezTo>
                    <a:pt x="0" y="19050"/>
                    <a:pt x="19050" y="0"/>
                    <a:pt x="41910" y="0"/>
                  </a:cubicBezTo>
                  <a:lnTo>
                    <a:pt x="94298" y="0"/>
                  </a:lnTo>
                  <a:cubicBezTo>
                    <a:pt x="117157" y="0"/>
                    <a:pt x="136207" y="19050"/>
                    <a:pt x="136207" y="41910"/>
                  </a:cubicBezTo>
                  <a:lnTo>
                    <a:pt x="136207" y="247650"/>
                  </a:lnTo>
                  <a:cubicBezTo>
                    <a:pt x="136207" y="270510"/>
                    <a:pt x="117157" y="288608"/>
                    <a:pt x="94298" y="288608"/>
                  </a:cubicBez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27">
              <a:extLst>
                <a:ext uri="{FF2B5EF4-FFF2-40B4-BE49-F238E27FC236}">
                  <a16:creationId xmlns:a16="http://schemas.microsoft.com/office/drawing/2014/main" xmlns="" id="{77AE4410-F80B-4F82-BFC6-072D700177E6}"/>
                </a:ext>
              </a:extLst>
            </p:cNvPr>
            <p:cNvSpPr/>
            <p:nvPr/>
          </p:nvSpPr>
          <p:spPr>
            <a:xfrm>
              <a:off x="10010060" y="4003831"/>
              <a:ext cx="99060" cy="236220"/>
            </a:xfrm>
            <a:custGeom>
              <a:avLst/>
              <a:gdLst>
                <a:gd name="connsiteX0" fmla="*/ 72390 w 99060"/>
                <a:gd name="connsiteY0" fmla="*/ 236220 h 236220"/>
                <a:gd name="connsiteX1" fmla="*/ 26670 w 99060"/>
                <a:gd name="connsiteY1" fmla="*/ 236220 h 236220"/>
                <a:gd name="connsiteX2" fmla="*/ 0 w 99060"/>
                <a:gd name="connsiteY2" fmla="*/ 209550 h 236220"/>
                <a:gd name="connsiteX3" fmla="*/ 0 w 99060"/>
                <a:gd name="connsiteY3" fmla="*/ 26670 h 236220"/>
                <a:gd name="connsiteX4" fmla="*/ 26670 w 99060"/>
                <a:gd name="connsiteY4" fmla="*/ 0 h 236220"/>
                <a:gd name="connsiteX5" fmla="*/ 72390 w 99060"/>
                <a:gd name="connsiteY5" fmla="*/ 0 h 236220"/>
                <a:gd name="connsiteX6" fmla="*/ 99060 w 99060"/>
                <a:gd name="connsiteY6" fmla="*/ 26670 h 236220"/>
                <a:gd name="connsiteX7" fmla="*/ 99060 w 99060"/>
                <a:gd name="connsiteY7" fmla="*/ 209550 h 236220"/>
                <a:gd name="connsiteX8" fmla="*/ 72390 w 99060"/>
                <a:gd name="connsiteY8" fmla="*/ 236220 h 236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60" h="236220">
                  <a:moveTo>
                    <a:pt x="72390" y="236220"/>
                  </a:moveTo>
                  <a:lnTo>
                    <a:pt x="26670" y="236220"/>
                  </a:lnTo>
                  <a:cubicBezTo>
                    <a:pt x="11430" y="236220"/>
                    <a:pt x="0" y="223838"/>
                    <a:pt x="0" y="209550"/>
                  </a:cubicBezTo>
                  <a:lnTo>
                    <a:pt x="0" y="26670"/>
                  </a:lnTo>
                  <a:cubicBezTo>
                    <a:pt x="0" y="11430"/>
                    <a:pt x="12382" y="0"/>
                    <a:pt x="26670" y="0"/>
                  </a:cubicBezTo>
                  <a:lnTo>
                    <a:pt x="72390" y="0"/>
                  </a:lnTo>
                  <a:cubicBezTo>
                    <a:pt x="87630" y="0"/>
                    <a:pt x="99060" y="12382"/>
                    <a:pt x="99060" y="26670"/>
                  </a:cubicBezTo>
                  <a:lnTo>
                    <a:pt x="99060" y="209550"/>
                  </a:lnTo>
                  <a:cubicBezTo>
                    <a:pt x="99060" y="224790"/>
                    <a:pt x="86677" y="236220"/>
                    <a:pt x="72390" y="236220"/>
                  </a:cubicBez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28">
              <a:extLst>
                <a:ext uri="{FF2B5EF4-FFF2-40B4-BE49-F238E27FC236}">
                  <a16:creationId xmlns:a16="http://schemas.microsoft.com/office/drawing/2014/main" xmlns="" id="{2A796A54-2723-4981-80EF-B4BE7D46B4EC}"/>
                </a:ext>
              </a:extLst>
            </p:cNvPr>
            <p:cNvSpPr/>
            <p:nvPr/>
          </p:nvSpPr>
          <p:spPr>
            <a:xfrm>
              <a:off x="10009108" y="3809521"/>
              <a:ext cx="100964" cy="100965"/>
            </a:xfrm>
            <a:custGeom>
              <a:avLst/>
              <a:gdLst>
                <a:gd name="connsiteX0" fmla="*/ 100965 w 100964"/>
                <a:gd name="connsiteY0" fmla="*/ 50482 h 100965"/>
                <a:gd name="connsiteX1" fmla="*/ 50482 w 100964"/>
                <a:gd name="connsiteY1" fmla="*/ 100965 h 100965"/>
                <a:gd name="connsiteX2" fmla="*/ 0 w 100964"/>
                <a:gd name="connsiteY2" fmla="*/ 50482 h 100965"/>
                <a:gd name="connsiteX3" fmla="*/ 50482 w 100964"/>
                <a:gd name="connsiteY3" fmla="*/ 0 h 100965"/>
                <a:gd name="connsiteX4" fmla="*/ 100965 w 100964"/>
                <a:gd name="connsiteY4" fmla="*/ 50482 h 10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64" h="100965">
                  <a:moveTo>
                    <a:pt x="100965" y="50482"/>
                  </a:moveTo>
                  <a:cubicBezTo>
                    <a:pt x="100965" y="78363"/>
                    <a:pt x="78363" y="100965"/>
                    <a:pt x="50482" y="100965"/>
                  </a:cubicBezTo>
                  <a:cubicBezTo>
                    <a:pt x="22602" y="100965"/>
                    <a:pt x="0" y="78363"/>
                    <a:pt x="0" y="50482"/>
                  </a:cubicBezTo>
                  <a:cubicBezTo>
                    <a:pt x="0" y="22602"/>
                    <a:pt x="22602" y="0"/>
                    <a:pt x="50482" y="0"/>
                  </a:cubicBezTo>
                  <a:cubicBezTo>
                    <a:pt x="78363" y="0"/>
                    <a:pt x="100965" y="22602"/>
                    <a:pt x="100965" y="50482"/>
                  </a:cubicBezTo>
                  <a:close/>
                </a:path>
              </a:pathLst>
            </a:custGeom>
            <a:solidFill>
              <a:srgbClr val="18181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29">
              <a:extLst>
                <a:ext uri="{FF2B5EF4-FFF2-40B4-BE49-F238E27FC236}">
                  <a16:creationId xmlns:a16="http://schemas.microsoft.com/office/drawing/2014/main" xmlns="" id="{7F45970C-BF24-425E-9D4F-21249EB09A00}"/>
                </a:ext>
              </a:extLst>
            </p:cNvPr>
            <p:cNvSpPr/>
            <p:nvPr/>
          </p:nvSpPr>
          <p:spPr>
            <a:xfrm>
              <a:off x="10018633" y="3819046"/>
              <a:ext cx="81914" cy="81915"/>
            </a:xfrm>
            <a:custGeom>
              <a:avLst/>
              <a:gdLst>
                <a:gd name="connsiteX0" fmla="*/ 81915 w 81914"/>
                <a:gd name="connsiteY0" fmla="*/ 40957 h 81915"/>
                <a:gd name="connsiteX1" fmla="*/ 40957 w 81914"/>
                <a:gd name="connsiteY1" fmla="*/ 81915 h 81915"/>
                <a:gd name="connsiteX2" fmla="*/ 0 w 81914"/>
                <a:gd name="connsiteY2" fmla="*/ 40957 h 81915"/>
                <a:gd name="connsiteX3" fmla="*/ 40957 w 81914"/>
                <a:gd name="connsiteY3" fmla="*/ 0 h 81915"/>
                <a:gd name="connsiteX4" fmla="*/ 81915 w 81914"/>
                <a:gd name="connsiteY4" fmla="*/ 40957 h 8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914" h="81915">
                  <a:moveTo>
                    <a:pt x="81915" y="40957"/>
                  </a:moveTo>
                  <a:cubicBezTo>
                    <a:pt x="81915" y="63578"/>
                    <a:pt x="63578" y="81915"/>
                    <a:pt x="40957" y="81915"/>
                  </a:cubicBezTo>
                  <a:cubicBezTo>
                    <a:pt x="18337" y="81915"/>
                    <a:pt x="0" y="63578"/>
                    <a:pt x="0" y="40957"/>
                  </a:cubicBezTo>
                  <a:cubicBezTo>
                    <a:pt x="0" y="18337"/>
                    <a:pt x="18337" y="0"/>
                    <a:pt x="40957" y="0"/>
                  </a:cubicBezTo>
                  <a:cubicBezTo>
                    <a:pt x="63578" y="0"/>
                    <a:pt x="81915" y="18337"/>
                    <a:pt x="81915" y="40957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2068" name="Straight Connector 2067"/>
          <p:cNvCxnSpPr/>
          <p:nvPr/>
        </p:nvCxnSpPr>
        <p:spPr>
          <a:xfrm>
            <a:off x="1432207" y="3924634"/>
            <a:ext cx="741875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1422708" y="6168394"/>
            <a:ext cx="741875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Connector 2070"/>
          <p:cNvCxnSpPr/>
          <p:nvPr/>
        </p:nvCxnSpPr>
        <p:spPr>
          <a:xfrm>
            <a:off x="2174082" y="3937852"/>
            <a:ext cx="0" cy="219609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1466107" y="5030646"/>
            <a:ext cx="741875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>
            <a:off x="2244342" y="5019419"/>
            <a:ext cx="737940" cy="6941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lgDash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xmlns="" id="{7B9162AA-CFC7-44E8-9988-59B3A16F0392}"/>
              </a:ext>
            </a:extLst>
          </p:cNvPr>
          <p:cNvSpPr txBox="1"/>
          <p:nvPr/>
        </p:nvSpPr>
        <p:spPr>
          <a:xfrm rot="10800000" flipV="1">
            <a:off x="2440540" y="3879158"/>
            <a:ext cx="2979870" cy="307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HEALTH  MONITORING SYSTEM </a:t>
            </a:r>
            <a:endParaRPr lang="ko-KR" altLang="en-US" sz="1400" b="1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cxnSp>
        <p:nvCxnSpPr>
          <p:cNvPr id="177" name="Straight Arrow Connector 176"/>
          <p:cNvCxnSpPr/>
          <p:nvPr/>
        </p:nvCxnSpPr>
        <p:spPr>
          <a:xfrm flipV="1">
            <a:off x="5887071" y="4481444"/>
            <a:ext cx="5726" cy="1005073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lgDash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>
            <a:off x="4948692" y="5462970"/>
            <a:ext cx="938379" cy="1692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xmlns="" id="{7B9162AA-CFC7-44E8-9988-59B3A16F0392}"/>
              </a:ext>
            </a:extLst>
          </p:cNvPr>
          <p:cNvSpPr txBox="1"/>
          <p:nvPr/>
        </p:nvSpPr>
        <p:spPr>
          <a:xfrm>
            <a:off x="8421743" y="971654"/>
            <a:ext cx="2906169" cy="307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EMERGENCY ALERT SYSTEM</a:t>
            </a:r>
            <a:endParaRPr lang="ko-KR" altLang="en-US" sz="1400" b="1" dirty="0">
              <a:solidFill>
                <a:schemeClr val="accent2">
                  <a:lumMod val="50000"/>
                </a:schemeClr>
              </a:solidFill>
              <a:cs typeface="Arial" pitchFamily="34" charset="0"/>
            </a:endParaRPr>
          </a:p>
        </p:txBody>
      </p:sp>
      <p:cxnSp>
        <p:nvCxnSpPr>
          <p:cNvPr id="184" name="Straight Arrow Connector 183"/>
          <p:cNvCxnSpPr/>
          <p:nvPr/>
        </p:nvCxnSpPr>
        <p:spPr>
          <a:xfrm>
            <a:off x="7557491" y="2403264"/>
            <a:ext cx="1282161" cy="24387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prstDash val="lgDash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/>
          <p:nvPr/>
        </p:nvCxnSpPr>
        <p:spPr>
          <a:xfrm>
            <a:off x="9825126" y="3444762"/>
            <a:ext cx="0" cy="818145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prstDash val="lgDash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696F30BD-4E36-41BE-B367-FA041B032EEC}"/>
              </a:ext>
            </a:extLst>
          </p:cNvPr>
          <p:cNvSpPr/>
          <p:nvPr/>
        </p:nvSpPr>
        <p:spPr>
          <a:xfrm rot="5400000" flipH="1">
            <a:off x="5303685" y="-1425360"/>
            <a:ext cx="708341" cy="37992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Text Placeholder 13"/>
          <p:cNvSpPr txBox="1">
            <a:spLocks/>
          </p:cNvSpPr>
          <p:nvPr/>
        </p:nvSpPr>
        <p:spPr>
          <a:xfrm>
            <a:off x="3964280" y="189926"/>
            <a:ext cx="3490177" cy="541931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0000"/>
              </a:lnSpc>
              <a:buNone/>
            </a:pPr>
            <a:r>
              <a:rPr lang="en-US" altLang="ko-KR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Proposed Model</a:t>
            </a:r>
            <a:endParaRPr lang="en-US" altLang="ko-KR" sz="3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57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0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0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127" grpId="0" animBg="1"/>
      <p:bldP spid="133" grpId="0" animBg="1"/>
      <p:bldP spid="174" grpId="0" animBg="1"/>
      <p:bldP spid="183" grpId="0" animBg="1"/>
      <p:bldP spid="82" grpId="0" animBg="1"/>
      <p:bldP spid="83" grpId="0"/>
    </p:bldLst>
  </p:timing>
</p:sld>
</file>

<file path=ppt/theme/theme1.xml><?xml version="1.0" encoding="utf-8"?>
<a:theme xmlns:a="http://schemas.openxmlformats.org/drawingml/2006/main" name="Cover and End Slide Master">
  <a:themeElements>
    <a:clrScheme name="ALLPPT-ONLINE DOC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7C3A7"/>
      </a:accent1>
      <a:accent2>
        <a:srgbClr val="F47775"/>
      </a:accent2>
      <a:accent3>
        <a:srgbClr val="507C89"/>
      </a:accent3>
      <a:accent4>
        <a:srgbClr val="F47775"/>
      </a:accent4>
      <a:accent5>
        <a:srgbClr val="57C3A7"/>
      </a:accent5>
      <a:accent6>
        <a:srgbClr val="F47775"/>
      </a:accent6>
      <a:hlink>
        <a:srgbClr val="0563C1"/>
      </a:hlink>
      <a:folHlink>
        <a:srgbClr val="954F72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ONLINE DOC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7C3A7"/>
      </a:accent1>
      <a:accent2>
        <a:srgbClr val="F47775"/>
      </a:accent2>
      <a:accent3>
        <a:srgbClr val="507C89"/>
      </a:accent3>
      <a:accent4>
        <a:srgbClr val="F47775"/>
      </a:accent4>
      <a:accent5>
        <a:srgbClr val="57C3A7"/>
      </a:accent5>
      <a:accent6>
        <a:srgbClr val="F47775"/>
      </a:accent6>
      <a:hlink>
        <a:srgbClr val="0563C1"/>
      </a:hlink>
      <a:folHlink>
        <a:srgbClr val="954F72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ONLINE DOC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7C3A7"/>
      </a:accent1>
      <a:accent2>
        <a:srgbClr val="F47775"/>
      </a:accent2>
      <a:accent3>
        <a:srgbClr val="507C89"/>
      </a:accent3>
      <a:accent4>
        <a:srgbClr val="F47775"/>
      </a:accent4>
      <a:accent5>
        <a:srgbClr val="57C3A7"/>
      </a:accent5>
      <a:accent6>
        <a:srgbClr val="F47775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2859</TotalTime>
  <Words>695</Words>
  <Application>Microsoft Office PowerPoint</Application>
  <PresentationFormat>Custom</PresentationFormat>
  <Paragraphs>164</Paragraphs>
  <Slides>16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ismail - [2010]</cp:lastModifiedBy>
  <cp:revision>198</cp:revision>
  <dcterms:created xsi:type="dcterms:W3CDTF">2019-01-14T06:35:35Z</dcterms:created>
  <dcterms:modified xsi:type="dcterms:W3CDTF">2021-02-05T17:23:47Z</dcterms:modified>
</cp:coreProperties>
</file>